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310" r:id="rId6"/>
    <p:sldId id="259" r:id="rId7"/>
    <p:sldId id="260" r:id="rId8"/>
    <p:sldId id="265" r:id="rId9"/>
    <p:sldId id="267" r:id="rId10"/>
    <p:sldId id="311" r:id="rId11"/>
    <p:sldId id="269" r:id="rId12"/>
    <p:sldId id="270" r:id="rId13"/>
    <p:sldId id="307" r:id="rId14"/>
    <p:sldId id="272" r:id="rId15"/>
    <p:sldId id="273" r:id="rId16"/>
    <p:sldId id="306" r:id="rId17"/>
    <p:sldId id="274" r:id="rId18"/>
    <p:sldId id="275" r:id="rId19"/>
    <p:sldId id="276" r:id="rId20"/>
    <p:sldId id="278" r:id="rId21"/>
    <p:sldId id="282" r:id="rId22"/>
    <p:sldId id="283" r:id="rId23"/>
    <p:sldId id="295" r:id="rId24"/>
    <p:sldId id="296" r:id="rId25"/>
    <p:sldId id="297" r:id="rId26"/>
    <p:sldId id="298" r:id="rId27"/>
    <p:sldId id="299" r:id="rId28"/>
    <p:sldId id="300" r:id="rId29"/>
    <p:sldId id="302" r:id="rId30"/>
    <p:sldId id="309" r:id="rId31"/>
  </p:sldIdLst>
  <p:sldSz cx="12192000" cy="6858000"/>
  <p:notesSz cx="6669088" cy="9926638"/>
  <p:custDataLst>
    <p:tags r:id="rId3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3A072-2F52-4C7E-8A0A-4DD1DBDCDBD6}" v="25" dt="2025-09-12T06:17:19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4" d="100"/>
          <a:sy n="104" d="100"/>
        </p:scale>
        <p:origin x="1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 Waxin" userId="f3a89a28-08fb-4957-8704-c57b1c06fd4a" providerId="ADAL" clId="{1B83A072-2F52-4C7E-8A0A-4DD1DBDCDBD6}"/>
    <pc:docChg chg="undo custSel modSld">
      <pc:chgData name="Anna k Waxin" userId="f3a89a28-08fb-4957-8704-c57b1c06fd4a" providerId="ADAL" clId="{1B83A072-2F52-4C7E-8A0A-4DD1DBDCDBD6}" dt="2025-09-12T08:12:32.701" v="202" actId="962"/>
      <pc:docMkLst>
        <pc:docMk/>
      </pc:docMkLst>
      <pc:sldChg chg="modSp mod">
        <pc:chgData name="Anna k Waxin" userId="f3a89a28-08fb-4957-8704-c57b1c06fd4a" providerId="ADAL" clId="{1B83A072-2F52-4C7E-8A0A-4DD1DBDCDBD6}" dt="2025-09-12T06:02:03.281" v="70" actId="1076"/>
        <pc:sldMkLst>
          <pc:docMk/>
          <pc:sldMk cId="4067293255" sldId="260"/>
        </pc:sldMkLst>
        <pc:spChg chg="mod">
          <ac:chgData name="Anna k Waxin" userId="f3a89a28-08fb-4957-8704-c57b1c06fd4a" providerId="ADAL" clId="{1B83A072-2F52-4C7E-8A0A-4DD1DBDCDBD6}" dt="2025-09-12T06:02:03.281" v="70" actId="1076"/>
          <ac:spMkLst>
            <pc:docMk/>
            <pc:sldMk cId="4067293255" sldId="260"/>
            <ac:spMk id="5" creationId="{B788B631-4F33-CCB7-1133-064A08133CC3}"/>
          </ac:spMkLst>
        </pc:spChg>
        <pc:spChg chg="mod">
          <ac:chgData name="Anna k Waxin" userId="f3a89a28-08fb-4957-8704-c57b1c06fd4a" providerId="ADAL" clId="{1B83A072-2F52-4C7E-8A0A-4DD1DBDCDBD6}" dt="2025-09-12T06:01:08.067" v="65" actId="113"/>
          <ac:spMkLst>
            <pc:docMk/>
            <pc:sldMk cId="4067293255" sldId="260"/>
            <ac:spMk id="6" creationId="{071905F2-5320-50EA-4C6B-E728AA23F09E}"/>
          </ac:spMkLst>
        </pc:spChg>
        <pc:picChg chg="mod">
          <ac:chgData name="Anna k Waxin" userId="f3a89a28-08fb-4957-8704-c57b1c06fd4a" providerId="ADAL" clId="{1B83A072-2F52-4C7E-8A0A-4DD1DBDCDBD6}" dt="2025-09-12T06:01:57.695" v="69" actId="1076"/>
          <ac:picMkLst>
            <pc:docMk/>
            <pc:sldMk cId="4067293255" sldId="260"/>
            <ac:picMk id="4" creationId="{94FDCB61-D0C6-25DF-9575-25927F64F317}"/>
          </ac:picMkLst>
        </pc:picChg>
      </pc:sldChg>
      <pc:sldChg chg="modSp mod">
        <pc:chgData name="Anna k Waxin" userId="f3a89a28-08fb-4957-8704-c57b1c06fd4a" providerId="ADAL" clId="{1B83A072-2F52-4C7E-8A0A-4DD1DBDCDBD6}" dt="2025-09-12T06:02:15.304" v="73" actId="1076"/>
        <pc:sldMkLst>
          <pc:docMk/>
          <pc:sldMk cId="1697909867" sldId="265"/>
        </pc:sldMkLst>
        <pc:spChg chg="mod ord">
          <ac:chgData name="Anna k Waxin" userId="f3a89a28-08fb-4957-8704-c57b1c06fd4a" providerId="ADAL" clId="{1B83A072-2F52-4C7E-8A0A-4DD1DBDCDBD6}" dt="2025-09-12T06:02:15.304" v="73" actId="1076"/>
          <ac:spMkLst>
            <pc:docMk/>
            <pc:sldMk cId="1697909867" sldId="265"/>
            <ac:spMk id="8" creationId="{FB872381-7D59-8968-236B-089C5052974F}"/>
          </ac:spMkLst>
        </pc:spChg>
        <pc:picChg chg="mod ord">
          <ac:chgData name="Anna k Waxin" userId="f3a89a28-08fb-4957-8704-c57b1c06fd4a" providerId="ADAL" clId="{1B83A072-2F52-4C7E-8A0A-4DD1DBDCDBD6}" dt="2025-09-12T06:02:11.045" v="72" actId="1076"/>
          <ac:picMkLst>
            <pc:docMk/>
            <pc:sldMk cId="1697909867" sldId="265"/>
            <ac:picMk id="6" creationId="{230913EA-C7F7-743A-1F15-0347C53518FF}"/>
          </ac:picMkLst>
        </pc:picChg>
      </pc:sldChg>
      <pc:sldChg chg="modSp mod">
        <pc:chgData name="Anna k Waxin" userId="f3a89a28-08fb-4957-8704-c57b1c06fd4a" providerId="ADAL" clId="{1B83A072-2F52-4C7E-8A0A-4DD1DBDCDBD6}" dt="2025-09-12T05:53:40.158" v="11"/>
        <pc:sldMkLst>
          <pc:docMk/>
          <pc:sldMk cId="248496057" sldId="267"/>
        </pc:sldMkLst>
        <pc:spChg chg="ord">
          <ac:chgData name="Anna k Waxin" userId="f3a89a28-08fb-4957-8704-c57b1c06fd4a" providerId="ADAL" clId="{1B83A072-2F52-4C7E-8A0A-4DD1DBDCDBD6}" dt="2025-09-12T05:53:40.158" v="11"/>
          <ac:spMkLst>
            <pc:docMk/>
            <pc:sldMk cId="248496057" sldId="267"/>
            <ac:spMk id="3" creationId="{E358D460-B7B8-1DB7-3133-898625428504}"/>
          </ac:spMkLst>
        </pc:spChg>
      </pc:sldChg>
      <pc:sldChg chg="modSp mod">
        <pc:chgData name="Anna k Waxin" userId="f3a89a28-08fb-4957-8704-c57b1c06fd4a" providerId="ADAL" clId="{1B83A072-2F52-4C7E-8A0A-4DD1DBDCDBD6}" dt="2025-09-12T05:54:06.681" v="12"/>
        <pc:sldMkLst>
          <pc:docMk/>
          <pc:sldMk cId="3588488721" sldId="269"/>
        </pc:sldMkLst>
        <pc:spChg chg="ord">
          <ac:chgData name="Anna k Waxin" userId="f3a89a28-08fb-4957-8704-c57b1c06fd4a" providerId="ADAL" clId="{1B83A072-2F52-4C7E-8A0A-4DD1DBDCDBD6}" dt="2025-09-12T05:54:06.681" v="12"/>
          <ac:spMkLst>
            <pc:docMk/>
            <pc:sldMk cId="3588488721" sldId="269"/>
            <ac:spMk id="4" creationId="{97DE6084-F4A7-E865-EA15-0147DC04729D}"/>
          </ac:spMkLst>
        </pc:spChg>
      </pc:sldChg>
      <pc:sldChg chg="modSp mod">
        <pc:chgData name="Anna k Waxin" userId="f3a89a28-08fb-4957-8704-c57b1c06fd4a" providerId="ADAL" clId="{1B83A072-2F52-4C7E-8A0A-4DD1DBDCDBD6}" dt="2025-09-12T06:06:07.438" v="111" actId="20577"/>
        <pc:sldMkLst>
          <pc:docMk/>
          <pc:sldMk cId="1708792249" sldId="270"/>
        </pc:sldMkLst>
        <pc:spChg chg="ord">
          <ac:chgData name="Anna k Waxin" userId="f3a89a28-08fb-4957-8704-c57b1c06fd4a" providerId="ADAL" clId="{1B83A072-2F52-4C7E-8A0A-4DD1DBDCDBD6}" dt="2025-09-12T05:54:29.394" v="15"/>
          <ac:spMkLst>
            <pc:docMk/>
            <pc:sldMk cId="1708792249" sldId="270"/>
            <ac:spMk id="3" creationId="{A92467E4-F757-9478-2294-51334953D1B4}"/>
          </ac:spMkLst>
        </pc:spChg>
        <pc:spChg chg="mod ord">
          <ac:chgData name="Anna k Waxin" userId="f3a89a28-08fb-4957-8704-c57b1c06fd4a" providerId="ADAL" clId="{1B83A072-2F52-4C7E-8A0A-4DD1DBDCDBD6}" dt="2025-09-12T06:04:09.016" v="74" actId="1076"/>
          <ac:spMkLst>
            <pc:docMk/>
            <pc:sldMk cId="1708792249" sldId="270"/>
            <ac:spMk id="4" creationId="{BF3C29F1-07CF-56B3-AEB5-D5A158B46BDD}"/>
          </ac:spMkLst>
        </pc:spChg>
        <pc:spChg chg="mod ord">
          <ac:chgData name="Anna k Waxin" userId="f3a89a28-08fb-4957-8704-c57b1c06fd4a" providerId="ADAL" clId="{1B83A072-2F52-4C7E-8A0A-4DD1DBDCDBD6}" dt="2025-09-12T06:06:07.438" v="111" actId="20577"/>
          <ac:spMkLst>
            <pc:docMk/>
            <pc:sldMk cId="1708792249" sldId="270"/>
            <ac:spMk id="8" creationId="{8F4A6EBA-CF27-06FB-B69C-7BA4CD50A9CA}"/>
          </ac:spMkLst>
        </pc:spChg>
        <pc:picChg chg="ord">
          <ac:chgData name="Anna k Waxin" userId="f3a89a28-08fb-4957-8704-c57b1c06fd4a" providerId="ADAL" clId="{1B83A072-2F52-4C7E-8A0A-4DD1DBDCDBD6}" dt="2025-09-12T05:55:17.051" v="17"/>
          <ac:picMkLst>
            <pc:docMk/>
            <pc:sldMk cId="1708792249" sldId="270"/>
            <ac:picMk id="7" creationId="{4E062EAF-A623-D743-2237-1C1F28B39B77}"/>
          </ac:picMkLst>
        </pc:picChg>
      </pc:sldChg>
      <pc:sldChg chg="modSp mod">
        <pc:chgData name="Anna k Waxin" userId="f3a89a28-08fb-4957-8704-c57b1c06fd4a" providerId="ADAL" clId="{1B83A072-2F52-4C7E-8A0A-4DD1DBDCDBD6}" dt="2025-09-12T06:06:44.658" v="113" actId="20577"/>
        <pc:sldMkLst>
          <pc:docMk/>
          <pc:sldMk cId="1354819817" sldId="272"/>
        </pc:sldMkLst>
        <pc:spChg chg="mod ord">
          <ac:chgData name="Anna k Waxin" userId="f3a89a28-08fb-4957-8704-c57b1c06fd4a" providerId="ADAL" clId="{1B83A072-2F52-4C7E-8A0A-4DD1DBDCDBD6}" dt="2025-09-12T06:06:44.658" v="113" actId="20577"/>
          <ac:spMkLst>
            <pc:docMk/>
            <pc:sldMk cId="1354819817" sldId="272"/>
            <ac:spMk id="3" creationId="{A96B2918-CFA9-B689-8568-850C84303B5E}"/>
          </ac:spMkLst>
        </pc:spChg>
        <pc:spChg chg="mod">
          <ac:chgData name="Anna k Waxin" userId="f3a89a28-08fb-4957-8704-c57b1c06fd4a" providerId="ADAL" clId="{1B83A072-2F52-4C7E-8A0A-4DD1DBDCDBD6}" dt="2025-09-12T06:06:32.212" v="112" actId="1076"/>
          <ac:spMkLst>
            <pc:docMk/>
            <pc:sldMk cId="1354819817" sldId="272"/>
            <ac:spMk id="4" creationId="{C2F39443-3148-5431-AE18-39CE35160C4E}"/>
          </ac:spMkLst>
        </pc:spChg>
      </pc:sldChg>
      <pc:sldChg chg="modSp mod">
        <pc:chgData name="Anna k Waxin" userId="f3a89a28-08fb-4957-8704-c57b1c06fd4a" providerId="ADAL" clId="{1B83A072-2F52-4C7E-8A0A-4DD1DBDCDBD6}" dt="2025-09-12T05:55:51.478" v="20"/>
        <pc:sldMkLst>
          <pc:docMk/>
          <pc:sldMk cId="3767117055" sldId="273"/>
        </pc:sldMkLst>
        <pc:spChg chg="ord">
          <ac:chgData name="Anna k Waxin" userId="f3a89a28-08fb-4957-8704-c57b1c06fd4a" providerId="ADAL" clId="{1B83A072-2F52-4C7E-8A0A-4DD1DBDCDBD6}" dt="2025-09-12T05:55:51.478" v="20"/>
          <ac:spMkLst>
            <pc:docMk/>
            <pc:sldMk cId="3767117055" sldId="273"/>
            <ac:spMk id="4" creationId="{CB4B06FD-EA42-1356-552D-3069FD9FD774}"/>
          </ac:spMkLst>
        </pc:spChg>
      </pc:sldChg>
      <pc:sldChg chg="modSp mod">
        <pc:chgData name="Anna k Waxin" userId="f3a89a28-08fb-4957-8704-c57b1c06fd4a" providerId="ADAL" clId="{1B83A072-2F52-4C7E-8A0A-4DD1DBDCDBD6}" dt="2025-09-12T08:12:32.701" v="202" actId="962"/>
        <pc:sldMkLst>
          <pc:docMk/>
          <pc:sldMk cId="3649285182" sldId="274"/>
        </pc:sldMkLst>
        <pc:spChg chg="mod ord">
          <ac:chgData name="Anna k Waxin" userId="f3a89a28-08fb-4957-8704-c57b1c06fd4a" providerId="ADAL" clId="{1B83A072-2F52-4C7E-8A0A-4DD1DBDCDBD6}" dt="2025-09-12T08:12:23.420" v="201"/>
          <ac:spMkLst>
            <pc:docMk/>
            <pc:sldMk cId="3649285182" sldId="274"/>
            <ac:spMk id="3" creationId="{B7BB2B42-15A6-965D-F7E4-A37D50C813FB}"/>
          </ac:spMkLst>
        </pc:spChg>
        <pc:spChg chg="mod">
          <ac:chgData name="Anna k Waxin" userId="f3a89a28-08fb-4957-8704-c57b1c06fd4a" providerId="ADAL" clId="{1B83A072-2F52-4C7E-8A0A-4DD1DBDCDBD6}" dt="2025-09-12T06:07:28.295" v="116" actId="1076"/>
          <ac:spMkLst>
            <pc:docMk/>
            <pc:sldMk cId="3649285182" sldId="274"/>
            <ac:spMk id="4" creationId="{47699D55-391F-FFDB-28E7-0B440B2FB0F8}"/>
          </ac:spMkLst>
        </pc:spChg>
        <pc:spChg chg="mod">
          <ac:chgData name="Anna k Waxin" userId="f3a89a28-08fb-4957-8704-c57b1c06fd4a" providerId="ADAL" clId="{1B83A072-2F52-4C7E-8A0A-4DD1DBDCDBD6}" dt="2025-09-12T06:07:15.486" v="115" actId="207"/>
          <ac:spMkLst>
            <pc:docMk/>
            <pc:sldMk cId="3649285182" sldId="274"/>
            <ac:spMk id="8" creationId="{4305B601-6F1A-777E-3588-BC5CB3A82143}"/>
          </ac:spMkLst>
        </pc:spChg>
        <pc:picChg chg="mod">
          <ac:chgData name="Anna k Waxin" userId="f3a89a28-08fb-4957-8704-c57b1c06fd4a" providerId="ADAL" clId="{1B83A072-2F52-4C7E-8A0A-4DD1DBDCDBD6}" dt="2025-09-12T08:12:32.701" v="202" actId="962"/>
          <ac:picMkLst>
            <pc:docMk/>
            <pc:sldMk cId="3649285182" sldId="274"/>
            <ac:picMk id="6" creationId="{CA789816-C6A9-409D-7228-E32D142C67AE}"/>
          </ac:picMkLst>
        </pc:picChg>
      </pc:sldChg>
      <pc:sldChg chg="modSp mod">
        <pc:chgData name="Anna k Waxin" userId="f3a89a28-08fb-4957-8704-c57b1c06fd4a" providerId="ADAL" clId="{1B83A072-2F52-4C7E-8A0A-4DD1DBDCDBD6}" dt="2025-09-12T06:07:52.301" v="119" actId="20577"/>
        <pc:sldMkLst>
          <pc:docMk/>
          <pc:sldMk cId="2747604508" sldId="275"/>
        </pc:sldMkLst>
        <pc:spChg chg="mod">
          <ac:chgData name="Anna k Waxin" userId="f3a89a28-08fb-4957-8704-c57b1c06fd4a" providerId="ADAL" clId="{1B83A072-2F52-4C7E-8A0A-4DD1DBDCDBD6}" dt="2025-09-12T06:07:52.301" v="119" actId="20577"/>
          <ac:spMkLst>
            <pc:docMk/>
            <pc:sldMk cId="2747604508" sldId="275"/>
            <ac:spMk id="9" creationId="{002D667B-5C9B-6A50-4070-B2CDFB01EA86}"/>
          </ac:spMkLst>
        </pc:spChg>
      </pc:sldChg>
      <pc:sldChg chg="modSp mod">
        <pc:chgData name="Anna k Waxin" userId="f3a89a28-08fb-4957-8704-c57b1c06fd4a" providerId="ADAL" clId="{1B83A072-2F52-4C7E-8A0A-4DD1DBDCDBD6}" dt="2025-09-12T05:56:22.444" v="23"/>
        <pc:sldMkLst>
          <pc:docMk/>
          <pc:sldMk cId="1451398868" sldId="276"/>
        </pc:sldMkLst>
        <pc:spChg chg="ord">
          <ac:chgData name="Anna k Waxin" userId="f3a89a28-08fb-4957-8704-c57b1c06fd4a" providerId="ADAL" clId="{1B83A072-2F52-4C7E-8A0A-4DD1DBDCDBD6}" dt="2025-09-12T05:56:06.316" v="22"/>
          <ac:spMkLst>
            <pc:docMk/>
            <pc:sldMk cId="1451398868" sldId="276"/>
            <ac:spMk id="4" creationId="{5C7768A3-606E-9F99-ECEF-329C54B1C9B4}"/>
          </ac:spMkLst>
        </pc:spChg>
        <pc:spChg chg="ord">
          <ac:chgData name="Anna k Waxin" userId="f3a89a28-08fb-4957-8704-c57b1c06fd4a" providerId="ADAL" clId="{1B83A072-2F52-4C7E-8A0A-4DD1DBDCDBD6}" dt="2025-09-12T05:56:22.444" v="23"/>
          <ac:spMkLst>
            <pc:docMk/>
            <pc:sldMk cId="1451398868" sldId="276"/>
            <ac:spMk id="15" creationId="{D7624968-139E-3D32-7C1E-C55D105B4490}"/>
          </ac:spMkLst>
        </pc:spChg>
      </pc:sldChg>
      <pc:sldChg chg="modSp mod">
        <pc:chgData name="Anna k Waxin" userId="f3a89a28-08fb-4957-8704-c57b1c06fd4a" providerId="ADAL" clId="{1B83A072-2F52-4C7E-8A0A-4DD1DBDCDBD6}" dt="2025-09-12T06:10:25.574" v="149" actId="20577"/>
        <pc:sldMkLst>
          <pc:docMk/>
          <pc:sldMk cId="1928264980" sldId="278"/>
        </pc:sldMkLst>
        <pc:spChg chg="mod ord">
          <ac:chgData name="Anna k Waxin" userId="f3a89a28-08fb-4957-8704-c57b1c06fd4a" providerId="ADAL" clId="{1B83A072-2F52-4C7E-8A0A-4DD1DBDCDBD6}" dt="2025-09-12T06:10:03.764" v="148" actId="20577"/>
          <ac:spMkLst>
            <pc:docMk/>
            <pc:sldMk cId="1928264980" sldId="278"/>
            <ac:spMk id="3" creationId="{107A8085-21D7-DF51-F00A-50CB7E2D9FBC}"/>
          </ac:spMkLst>
        </pc:spChg>
        <pc:spChg chg="mod">
          <ac:chgData name="Anna k Waxin" userId="f3a89a28-08fb-4957-8704-c57b1c06fd4a" providerId="ADAL" clId="{1B83A072-2F52-4C7E-8A0A-4DD1DBDCDBD6}" dt="2025-09-12T06:10:25.574" v="149" actId="20577"/>
          <ac:spMkLst>
            <pc:docMk/>
            <pc:sldMk cId="1928264980" sldId="278"/>
            <ac:spMk id="4" creationId="{3F5A4B08-C9C0-7A7C-281E-EF55DD0689AF}"/>
          </ac:spMkLst>
        </pc:spChg>
        <pc:spChg chg="ord">
          <ac:chgData name="Anna k Waxin" userId="f3a89a28-08fb-4957-8704-c57b1c06fd4a" providerId="ADAL" clId="{1B83A072-2F52-4C7E-8A0A-4DD1DBDCDBD6}" dt="2025-09-12T05:56:54.293" v="26"/>
          <ac:spMkLst>
            <pc:docMk/>
            <pc:sldMk cId="1928264980" sldId="278"/>
            <ac:spMk id="7" creationId="{90B9FE12-A461-5271-0F23-DBC27B28ED72}"/>
          </ac:spMkLst>
        </pc:spChg>
        <pc:picChg chg="ord">
          <ac:chgData name="Anna k Waxin" userId="f3a89a28-08fb-4957-8704-c57b1c06fd4a" providerId="ADAL" clId="{1B83A072-2F52-4C7E-8A0A-4DD1DBDCDBD6}" dt="2025-09-12T05:56:44.098" v="24"/>
          <ac:picMkLst>
            <pc:docMk/>
            <pc:sldMk cId="1928264980" sldId="278"/>
            <ac:picMk id="2" creationId="{6F3A9D85-1382-B6EE-94CC-51387E92080F}"/>
          </ac:picMkLst>
        </pc:picChg>
      </pc:sldChg>
      <pc:sldChg chg="modSp mod">
        <pc:chgData name="Anna k Waxin" userId="f3a89a28-08fb-4957-8704-c57b1c06fd4a" providerId="ADAL" clId="{1B83A072-2F52-4C7E-8A0A-4DD1DBDCDBD6}" dt="2025-09-12T06:10:33.609" v="153" actId="20577"/>
        <pc:sldMkLst>
          <pc:docMk/>
          <pc:sldMk cId="4277647457" sldId="282"/>
        </pc:sldMkLst>
        <pc:spChg chg="mod ord">
          <ac:chgData name="Anna k Waxin" userId="f3a89a28-08fb-4957-8704-c57b1c06fd4a" providerId="ADAL" clId="{1B83A072-2F52-4C7E-8A0A-4DD1DBDCDBD6}" dt="2025-09-12T06:10:33.609" v="153" actId="20577"/>
          <ac:spMkLst>
            <pc:docMk/>
            <pc:sldMk cId="4277647457" sldId="282"/>
            <ac:spMk id="4" creationId="{14992F03-A020-54D7-9267-91B362E8BA05}"/>
          </ac:spMkLst>
        </pc:spChg>
        <pc:spChg chg="ord">
          <ac:chgData name="Anna k Waxin" userId="f3a89a28-08fb-4957-8704-c57b1c06fd4a" providerId="ADAL" clId="{1B83A072-2F52-4C7E-8A0A-4DD1DBDCDBD6}" dt="2025-09-12T05:57:13.974" v="30"/>
          <ac:spMkLst>
            <pc:docMk/>
            <pc:sldMk cId="4277647457" sldId="282"/>
            <ac:spMk id="11" creationId="{ADE65F62-E1DE-0922-3B47-148BAD9BC66A}"/>
          </ac:spMkLst>
        </pc:spChg>
        <pc:picChg chg="mod">
          <ac:chgData name="Anna k Waxin" userId="f3a89a28-08fb-4957-8704-c57b1c06fd4a" providerId="ADAL" clId="{1B83A072-2F52-4C7E-8A0A-4DD1DBDCDBD6}" dt="2025-09-12T05:57:12.335" v="29" actId="962"/>
          <ac:picMkLst>
            <pc:docMk/>
            <pc:sldMk cId="4277647457" sldId="282"/>
            <ac:picMk id="6" creationId="{44DC4E56-571B-99E6-A4AD-371558F5C794}"/>
          </ac:picMkLst>
        </pc:picChg>
      </pc:sldChg>
      <pc:sldChg chg="modSp mod">
        <pc:chgData name="Anna k Waxin" userId="f3a89a28-08fb-4957-8704-c57b1c06fd4a" providerId="ADAL" clId="{1B83A072-2F52-4C7E-8A0A-4DD1DBDCDBD6}" dt="2025-09-12T06:10:52.035" v="187" actId="20577"/>
        <pc:sldMkLst>
          <pc:docMk/>
          <pc:sldMk cId="1382403352" sldId="283"/>
        </pc:sldMkLst>
        <pc:spChg chg="mod">
          <ac:chgData name="Anna k Waxin" userId="f3a89a28-08fb-4957-8704-c57b1c06fd4a" providerId="ADAL" clId="{1B83A072-2F52-4C7E-8A0A-4DD1DBDCDBD6}" dt="2025-09-12T06:10:41.897" v="158" actId="20577"/>
          <ac:spMkLst>
            <pc:docMk/>
            <pc:sldMk cId="1382403352" sldId="283"/>
            <ac:spMk id="4" creationId="{4CB8E19D-C424-AAD5-8063-CF3ECDB7150E}"/>
          </ac:spMkLst>
        </pc:spChg>
        <pc:spChg chg="mod">
          <ac:chgData name="Anna k Waxin" userId="f3a89a28-08fb-4957-8704-c57b1c06fd4a" providerId="ADAL" clId="{1B83A072-2F52-4C7E-8A0A-4DD1DBDCDBD6}" dt="2025-09-12T06:10:52.035" v="187" actId="20577"/>
          <ac:spMkLst>
            <pc:docMk/>
            <pc:sldMk cId="1382403352" sldId="283"/>
            <ac:spMk id="17" creationId="{FAB671AB-A063-EF79-096A-17F05C3A0457}"/>
          </ac:spMkLst>
        </pc:spChg>
        <pc:picChg chg="ord">
          <ac:chgData name="Anna k Waxin" userId="f3a89a28-08fb-4957-8704-c57b1c06fd4a" providerId="ADAL" clId="{1B83A072-2F52-4C7E-8A0A-4DD1DBDCDBD6}" dt="2025-09-12T05:57:37.458" v="32"/>
          <ac:picMkLst>
            <pc:docMk/>
            <pc:sldMk cId="1382403352" sldId="283"/>
            <ac:picMk id="2" creationId="{6477D0C4-F260-8D95-8FC6-083A7CB76064}"/>
          </ac:picMkLst>
        </pc:picChg>
      </pc:sldChg>
      <pc:sldChg chg="modSp mod">
        <pc:chgData name="Anna k Waxin" userId="f3a89a28-08fb-4957-8704-c57b1c06fd4a" providerId="ADAL" clId="{1B83A072-2F52-4C7E-8A0A-4DD1DBDCDBD6}" dt="2025-09-12T06:11:45.313" v="191" actId="20577"/>
        <pc:sldMkLst>
          <pc:docMk/>
          <pc:sldMk cId="3999970285" sldId="295"/>
        </pc:sldMkLst>
        <pc:spChg chg="mod">
          <ac:chgData name="Anna k Waxin" userId="f3a89a28-08fb-4957-8704-c57b1c06fd4a" providerId="ADAL" clId="{1B83A072-2F52-4C7E-8A0A-4DD1DBDCDBD6}" dt="2025-09-12T06:11:45.313" v="191" actId="20577"/>
          <ac:spMkLst>
            <pc:docMk/>
            <pc:sldMk cId="3999970285" sldId="295"/>
            <ac:spMk id="2" creationId="{239AD46D-5699-9CC4-6B50-53C95680D3A0}"/>
          </ac:spMkLst>
        </pc:spChg>
      </pc:sldChg>
      <pc:sldChg chg="modSp mod">
        <pc:chgData name="Anna k Waxin" userId="f3a89a28-08fb-4957-8704-c57b1c06fd4a" providerId="ADAL" clId="{1B83A072-2F52-4C7E-8A0A-4DD1DBDCDBD6}" dt="2025-09-12T06:12:50.200" v="195" actId="14100"/>
        <pc:sldMkLst>
          <pc:docMk/>
          <pc:sldMk cId="1539837799" sldId="296"/>
        </pc:sldMkLst>
        <pc:spChg chg="ord">
          <ac:chgData name="Anna k Waxin" userId="f3a89a28-08fb-4957-8704-c57b1c06fd4a" providerId="ADAL" clId="{1B83A072-2F52-4C7E-8A0A-4DD1DBDCDBD6}" dt="2025-09-12T05:58:09.967" v="34"/>
          <ac:spMkLst>
            <pc:docMk/>
            <pc:sldMk cId="1539837799" sldId="296"/>
            <ac:spMk id="8" creationId="{A9560F08-0576-6DA7-DBAF-BFDEE4817F77}"/>
          </ac:spMkLst>
        </pc:spChg>
        <pc:spChg chg="mod">
          <ac:chgData name="Anna k Waxin" userId="f3a89a28-08fb-4957-8704-c57b1c06fd4a" providerId="ADAL" clId="{1B83A072-2F52-4C7E-8A0A-4DD1DBDCDBD6}" dt="2025-09-12T06:12:50.200" v="195" actId="14100"/>
          <ac:spMkLst>
            <pc:docMk/>
            <pc:sldMk cId="1539837799" sldId="296"/>
            <ac:spMk id="12" creationId="{F94A0F2F-6512-7F09-56B0-BBAD4C455640}"/>
          </ac:spMkLst>
        </pc:spChg>
        <pc:picChg chg="ord">
          <ac:chgData name="Anna k Waxin" userId="f3a89a28-08fb-4957-8704-c57b1c06fd4a" providerId="ADAL" clId="{1B83A072-2F52-4C7E-8A0A-4DD1DBDCDBD6}" dt="2025-09-12T05:58:20.372" v="35"/>
          <ac:picMkLst>
            <pc:docMk/>
            <pc:sldMk cId="1539837799" sldId="296"/>
            <ac:picMk id="6" creationId="{20438742-8929-F479-A555-BB1C1B108188}"/>
          </ac:picMkLst>
        </pc:picChg>
      </pc:sldChg>
      <pc:sldChg chg="modSp mod">
        <pc:chgData name="Anna k Waxin" userId="f3a89a28-08fb-4957-8704-c57b1c06fd4a" providerId="ADAL" clId="{1B83A072-2F52-4C7E-8A0A-4DD1DBDCDBD6}" dt="2025-09-12T06:13:00.464" v="197" actId="14100"/>
        <pc:sldMkLst>
          <pc:docMk/>
          <pc:sldMk cId="1259431017" sldId="298"/>
        </pc:sldMkLst>
        <pc:spChg chg="mod">
          <ac:chgData name="Anna k Waxin" userId="f3a89a28-08fb-4957-8704-c57b1c06fd4a" providerId="ADAL" clId="{1B83A072-2F52-4C7E-8A0A-4DD1DBDCDBD6}" dt="2025-09-12T06:13:00.464" v="197" actId="14100"/>
          <ac:spMkLst>
            <pc:docMk/>
            <pc:sldMk cId="1259431017" sldId="298"/>
            <ac:spMk id="11" creationId="{7ED62D76-D0ED-D863-D80F-522DE5463A7E}"/>
          </ac:spMkLst>
        </pc:spChg>
      </pc:sldChg>
      <pc:sldChg chg="modSp mod">
        <pc:chgData name="Anna k Waxin" userId="f3a89a28-08fb-4957-8704-c57b1c06fd4a" providerId="ADAL" clId="{1B83A072-2F52-4C7E-8A0A-4DD1DBDCDBD6}" dt="2025-09-12T06:13:14.055" v="199" actId="14100"/>
        <pc:sldMkLst>
          <pc:docMk/>
          <pc:sldMk cId="1927470800" sldId="299"/>
        </pc:sldMkLst>
        <pc:spChg chg="ord">
          <ac:chgData name="Anna k Waxin" userId="f3a89a28-08fb-4957-8704-c57b1c06fd4a" providerId="ADAL" clId="{1B83A072-2F52-4C7E-8A0A-4DD1DBDCDBD6}" dt="2025-09-12T05:59:18.016" v="48"/>
          <ac:spMkLst>
            <pc:docMk/>
            <pc:sldMk cId="1927470800" sldId="299"/>
            <ac:spMk id="3" creationId="{A4B001CD-F7EE-683E-E67D-EF4BE71EC194}"/>
          </ac:spMkLst>
        </pc:spChg>
        <pc:spChg chg="ord">
          <ac:chgData name="Anna k Waxin" userId="f3a89a28-08fb-4957-8704-c57b1c06fd4a" providerId="ADAL" clId="{1B83A072-2F52-4C7E-8A0A-4DD1DBDCDBD6}" dt="2025-09-12T05:59:12.625" v="45"/>
          <ac:spMkLst>
            <pc:docMk/>
            <pc:sldMk cId="1927470800" sldId="299"/>
            <ac:spMk id="4" creationId="{B242DD86-54D9-F0AB-173A-9D5E9CFC5AF6}"/>
          </ac:spMkLst>
        </pc:spChg>
        <pc:spChg chg="mod ord">
          <ac:chgData name="Anna k Waxin" userId="f3a89a28-08fb-4957-8704-c57b1c06fd4a" providerId="ADAL" clId="{1B83A072-2F52-4C7E-8A0A-4DD1DBDCDBD6}" dt="2025-09-12T06:13:14.055" v="199" actId="14100"/>
          <ac:spMkLst>
            <pc:docMk/>
            <pc:sldMk cId="1927470800" sldId="299"/>
            <ac:spMk id="7" creationId="{127471FE-6238-AD25-F689-7BB0028DDD89}"/>
          </ac:spMkLst>
        </pc:spChg>
        <pc:spChg chg="ord">
          <ac:chgData name="Anna k Waxin" userId="f3a89a28-08fb-4957-8704-c57b1c06fd4a" providerId="ADAL" clId="{1B83A072-2F52-4C7E-8A0A-4DD1DBDCDBD6}" dt="2025-09-12T05:58:46.512" v="40"/>
          <ac:spMkLst>
            <pc:docMk/>
            <pc:sldMk cId="1927470800" sldId="299"/>
            <ac:spMk id="8" creationId="{9B773A13-9DBA-EC67-A4D9-679CE0AA03A5}"/>
          </ac:spMkLst>
        </pc:spChg>
        <pc:spChg chg="ord">
          <ac:chgData name="Anna k Waxin" userId="f3a89a28-08fb-4957-8704-c57b1c06fd4a" providerId="ADAL" clId="{1B83A072-2F52-4C7E-8A0A-4DD1DBDCDBD6}" dt="2025-09-12T05:58:50.528" v="41"/>
          <ac:spMkLst>
            <pc:docMk/>
            <pc:sldMk cId="1927470800" sldId="299"/>
            <ac:spMk id="11" creationId="{354B2066-515C-BC3D-C7E1-7DB1F52B30D4}"/>
          </ac:spMkLst>
        </pc:spChg>
        <pc:spChg chg="ord">
          <ac:chgData name="Anna k Waxin" userId="f3a89a28-08fb-4957-8704-c57b1c06fd4a" providerId="ADAL" clId="{1B83A072-2F52-4C7E-8A0A-4DD1DBDCDBD6}" dt="2025-09-12T05:59:03.156" v="42"/>
          <ac:spMkLst>
            <pc:docMk/>
            <pc:sldMk cId="1927470800" sldId="299"/>
            <ac:spMk id="12" creationId="{8FC3F354-4D61-A632-50A1-37890DD30595}"/>
          </ac:spMkLst>
        </pc:spChg>
        <pc:picChg chg="ord">
          <ac:chgData name="Anna k Waxin" userId="f3a89a28-08fb-4957-8704-c57b1c06fd4a" providerId="ADAL" clId="{1B83A072-2F52-4C7E-8A0A-4DD1DBDCDBD6}" dt="2025-09-12T05:59:07.988" v="43"/>
          <ac:picMkLst>
            <pc:docMk/>
            <pc:sldMk cId="1927470800" sldId="299"/>
            <ac:picMk id="13" creationId="{9C43297E-4051-109E-7D4B-3B2CF77B6D2C}"/>
          </ac:picMkLst>
        </pc:picChg>
      </pc:sldChg>
      <pc:sldChg chg="modSp mod">
        <pc:chgData name="Anna k Waxin" userId="f3a89a28-08fb-4957-8704-c57b1c06fd4a" providerId="ADAL" clId="{1B83A072-2F52-4C7E-8A0A-4DD1DBDCDBD6}" dt="2025-09-12T06:00:00.695" v="62"/>
        <pc:sldMkLst>
          <pc:docMk/>
          <pc:sldMk cId="1241283386" sldId="300"/>
        </pc:sldMkLst>
        <pc:spChg chg="ord">
          <ac:chgData name="Anna k Waxin" userId="f3a89a28-08fb-4957-8704-c57b1c06fd4a" providerId="ADAL" clId="{1B83A072-2F52-4C7E-8A0A-4DD1DBDCDBD6}" dt="2025-09-12T05:59:54.313" v="61"/>
          <ac:spMkLst>
            <pc:docMk/>
            <pc:sldMk cId="1241283386" sldId="300"/>
            <ac:spMk id="2" creationId="{8746EB23-DCA7-F515-81C0-97D6AC88E7CC}"/>
          </ac:spMkLst>
        </pc:spChg>
        <pc:spChg chg="ord">
          <ac:chgData name="Anna k Waxin" userId="f3a89a28-08fb-4957-8704-c57b1c06fd4a" providerId="ADAL" clId="{1B83A072-2F52-4C7E-8A0A-4DD1DBDCDBD6}" dt="2025-09-12T05:59:49.220" v="59"/>
          <ac:spMkLst>
            <pc:docMk/>
            <pc:sldMk cId="1241283386" sldId="300"/>
            <ac:spMk id="8" creationId="{95BA4217-8CA2-DDB0-785A-42F64BA61F46}"/>
          </ac:spMkLst>
        </pc:spChg>
        <pc:spChg chg="ord">
          <ac:chgData name="Anna k Waxin" userId="f3a89a28-08fb-4957-8704-c57b1c06fd4a" providerId="ADAL" clId="{1B83A072-2F52-4C7E-8A0A-4DD1DBDCDBD6}" dt="2025-09-12T05:59:45.920" v="58"/>
          <ac:spMkLst>
            <pc:docMk/>
            <pc:sldMk cId="1241283386" sldId="300"/>
            <ac:spMk id="9" creationId="{3803A273-59AB-4BB7-24FA-EB3787838E51}"/>
          </ac:spMkLst>
        </pc:spChg>
        <pc:spChg chg="ord">
          <ac:chgData name="Anna k Waxin" userId="f3a89a28-08fb-4957-8704-c57b1c06fd4a" providerId="ADAL" clId="{1B83A072-2F52-4C7E-8A0A-4DD1DBDCDBD6}" dt="2025-09-12T06:00:00.695" v="62"/>
          <ac:spMkLst>
            <pc:docMk/>
            <pc:sldMk cId="1241283386" sldId="300"/>
            <ac:spMk id="10" creationId="{D46D19AC-DC9C-A1D7-E9DA-BB422AF0A4DE}"/>
          </ac:spMkLst>
        </pc:spChg>
        <pc:picChg chg="ord">
          <ac:chgData name="Anna k Waxin" userId="f3a89a28-08fb-4957-8704-c57b1c06fd4a" providerId="ADAL" clId="{1B83A072-2F52-4C7E-8A0A-4DD1DBDCDBD6}" dt="2025-09-12T05:59:39.258" v="56"/>
          <ac:picMkLst>
            <pc:docMk/>
            <pc:sldMk cId="1241283386" sldId="300"/>
            <ac:picMk id="7" creationId="{66836B72-9CA9-FBF0-3933-BFB24B619018}"/>
          </ac:picMkLst>
        </pc:picChg>
      </pc:sldChg>
      <pc:sldChg chg="modSp mod">
        <pc:chgData name="Anna k Waxin" userId="f3a89a28-08fb-4957-8704-c57b1c06fd4a" providerId="ADAL" clId="{1B83A072-2F52-4C7E-8A0A-4DD1DBDCDBD6}" dt="2025-09-12T06:14:06.367" v="200" actId="14100"/>
        <pc:sldMkLst>
          <pc:docMk/>
          <pc:sldMk cId="1245268078" sldId="302"/>
        </pc:sldMkLst>
        <pc:spChg chg="mod">
          <ac:chgData name="Anna k Waxin" userId="f3a89a28-08fb-4957-8704-c57b1c06fd4a" providerId="ADAL" clId="{1B83A072-2F52-4C7E-8A0A-4DD1DBDCDBD6}" dt="2025-09-12T06:14:06.367" v="200" actId="14100"/>
          <ac:spMkLst>
            <pc:docMk/>
            <pc:sldMk cId="1245268078" sldId="302"/>
            <ac:spMk id="6" creationId="{5E9AE963-CDDF-A01A-E399-B18FD0F590E0}"/>
          </ac:spMkLst>
        </pc:spChg>
      </pc:sldChg>
      <pc:sldChg chg="modSp mod">
        <pc:chgData name="Anna k Waxin" userId="f3a89a28-08fb-4957-8704-c57b1c06fd4a" providerId="ADAL" clId="{1B83A072-2F52-4C7E-8A0A-4DD1DBDCDBD6}" dt="2025-09-12T06:07:03.651" v="114" actId="1076"/>
        <pc:sldMkLst>
          <pc:docMk/>
          <pc:sldMk cId="3232443771" sldId="306"/>
        </pc:sldMkLst>
        <pc:spChg chg="mod">
          <ac:chgData name="Anna k Waxin" userId="f3a89a28-08fb-4957-8704-c57b1c06fd4a" providerId="ADAL" clId="{1B83A072-2F52-4C7E-8A0A-4DD1DBDCDBD6}" dt="2025-09-12T06:07:03.651" v="114" actId="1076"/>
          <ac:spMkLst>
            <pc:docMk/>
            <pc:sldMk cId="3232443771" sldId="306"/>
            <ac:spMk id="3" creationId="{05F4257A-F409-DD99-F753-E224B92D4E1B}"/>
          </ac:spMkLst>
        </pc:spChg>
        <pc:spChg chg="ord">
          <ac:chgData name="Anna k Waxin" userId="f3a89a28-08fb-4957-8704-c57b1c06fd4a" providerId="ADAL" clId="{1B83A072-2F52-4C7E-8A0A-4DD1DBDCDBD6}" dt="2025-09-12T05:52:24.210" v="1"/>
          <ac:spMkLst>
            <pc:docMk/>
            <pc:sldMk cId="3232443771" sldId="306"/>
            <ac:spMk id="4" creationId="{D4CE9E65-916B-D145-BD92-021BAFF39ED4}"/>
          </ac:spMkLst>
        </pc:spChg>
        <pc:picChg chg="ord">
          <ac:chgData name="Anna k Waxin" userId="f3a89a28-08fb-4957-8704-c57b1c06fd4a" providerId="ADAL" clId="{1B83A072-2F52-4C7E-8A0A-4DD1DBDCDBD6}" dt="2025-09-12T05:52:28.986" v="2"/>
          <ac:picMkLst>
            <pc:docMk/>
            <pc:sldMk cId="3232443771" sldId="306"/>
            <ac:picMk id="7" creationId="{07DB7C19-05C0-652D-7395-68EEDDA1AC9A}"/>
          </ac:picMkLst>
        </pc:picChg>
      </pc:sldChg>
      <pc:sldChg chg="modSp mod">
        <pc:chgData name="Anna k Waxin" userId="f3a89a28-08fb-4957-8704-c57b1c06fd4a" providerId="ADAL" clId="{1B83A072-2F52-4C7E-8A0A-4DD1DBDCDBD6}" dt="2025-09-12T06:05:57.670" v="93" actId="20577"/>
        <pc:sldMkLst>
          <pc:docMk/>
          <pc:sldMk cId="2367680943" sldId="307"/>
        </pc:sldMkLst>
        <pc:spChg chg="mod ord">
          <ac:chgData name="Anna k Waxin" userId="f3a89a28-08fb-4957-8704-c57b1c06fd4a" providerId="ADAL" clId="{1B83A072-2F52-4C7E-8A0A-4DD1DBDCDBD6}" dt="2025-09-12T06:05:57.670" v="93" actId="20577"/>
          <ac:spMkLst>
            <pc:docMk/>
            <pc:sldMk cId="2367680943" sldId="307"/>
            <ac:spMk id="2" creationId="{2655853D-104A-0E21-8FB7-414B1DD68410}"/>
          </ac:spMkLst>
        </pc:spChg>
        <pc:spChg chg="mod">
          <ac:chgData name="Anna k Waxin" userId="f3a89a28-08fb-4957-8704-c57b1c06fd4a" providerId="ADAL" clId="{1B83A072-2F52-4C7E-8A0A-4DD1DBDCDBD6}" dt="2025-09-12T06:04:36.231" v="75" actId="1076"/>
          <ac:spMkLst>
            <pc:docMk/>
            <pc:sldMk cId="2367680943" sldId="307"/>
            <ac:spMk id="4" creationId="{0AD04254-0B07-021A-22F8-24C88287DCED}"/>
          </ac:spMkLst>
        </pc:spChg>
      </pc:sldChg>
      <pc:sldChg chg="modSp mod">
        <pc:chgData name="Anna k Waxin" userId="f3a89a28-08fb-4957-8704-c57b1c06fd4a" providerId="ADAL" clId="{1B83A072-2F52-4C7E-8A0A-4DD1DBDCDBD6}" dt="2025-09-12T06:01:49.533" v="68" actId="1076"/>
        <pc:sldMkLst>
          <pc:docMk/>
          <pc:sldMk cId="3568015913" sldId="310"/>
        </pc:sldMkLst>
        <pc:spChg chg="mod">
          <ac:chgData name="Anna k Waxin" userId="f3a89a28-08fb-4957-8704-c57b1c06fd4a" providerId="ADAL" clId="{1B83A072-2F52-4C7E-8A0A-4DD1DBDCDBD6}" dt="2025-09-12T06:01:49.533" v="68" actId="1076"/>
          <ac:spMkLst>
            <pc:docMk/>
            <pc:sldMk cId="3568015913" sldId="310"/>
            <ac:spMk id="2" creationId="{7E3032E6-C509-1E89-156D-3499731C38DE}"/>
          </ac:spMkLst>
        </pc:spChg>
        <pc:spChg chg="mod">
          <ac:chgData name="Anna k Waxin" userId="f3a89a28-08fb-4957-8704-c57b1c06fd4a" providerId="ADAL" clId="{1B83A072-2F52-4C7E-8A0A-4DD1DBDCDBD6}" dt="2025-09-12T06:01:45.462" v="67" actId="1076"/>
          <ac:spMkLst>
            <pc:docMk/>
            <pc:sldMk cId="3568015913" sldId="310"/>
            <ac:spMk id="4" creationId="{DC31F4A3-F94D-65BC-6F74-86023E81BA75}"/>
          </ac:spMkLst>
        </pc:spChg>
        <pc:picChg chg="mod">
          <ac:chgData name="Anna k Waxin" userId="f3a89a28-08fb-4957-8704-c57b1c06fd4a" providerId="ADAL" clId="{1B83A072-2F52-4C7E-8A0A-4DD1DBDCDBD6}" dt="2025-09-12T06:01:41.204" v="66" actId="1076"/>
          <ac:picMkLst>
            <pc:docMk/>
            <pc:sldMk cId="3568015913" sldId="310"/>
            <ac:picMk id="7" creationId="{994A15E8-A98A-3F93-D078-17DD29C043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4E52A26-2624-1C7D-B237-BC573F4B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53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4F8CF8D-A8A6-F9FC-81DA-2530C280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D5FEA1-0081-9F89-B369-6D7BE20B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223655"/>
            <a:ext cx="9144000" cy="220534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FE857FD-7891-51F8-7E58-7DA2C8DF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03897"/>
            <a:ext cx="9144000" cy="432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Rubrikerna</a:t>
            </a:r>
          </a:p>
        </p:txBody>
      </p:sp>
    </p:spTree>
    <p:extLst>
      <p:ext uri="{BB962C8B-B14F-4D97-AF65-F5344CB8AC3E}">
        <p14:creationId xmlns:p14="http://schemas.microsoft.com/office/powerpoint/2010/main" val="42216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819955-7875-6D49-E8AF-E94E5E02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969"/>
            <a:ext cx="10515600" cy="37259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145AEC57-0367-8F3C-0100-B5D1D7A7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F3A465-9FB8-2E66-443A-E3D9ADE3C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71600"/>
            <a:ext cx="10515600" cy="736800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304C650-859B-B745-9898-BA3B55C43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45265"/>
            <a:ext cx="10515600" cy="4320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/>
              <a:t>Rubriktext</a:t>
            </a:r>
          </a:p>
        </p:txBody>
      </p:sp>
    </p:spTree>
    <p:extLst>
      <p:ext uri="{BB962C8B-B14F-4D97-AF65-F5344CB8AC3E}">
        <p14:creationId xmlns:p14="http://schemas.microsoft.com/office/powerpoint/2010/main" val="36916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0C6BF-98C4-6FEB-C547-46E075B1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6550"/>
            <a:ext cx="10515600" cy="3213101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4769E14-6BEC-2E86-D63D-C5F74466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C0F5FA-4A03-5D95-BC24-098FFBA4C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219200"/>
            <a:ext cx="10515600" cy="131801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8CFC9AE-C53B-E003-0761-8837F0296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459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err="1"/>
              <a:t>Rubrika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7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F22049-CC93-A54D-B719-65A68C315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11740C-C541-E322-A2B5-DBCD6957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0F42794-5634-063E-D571-EB54A99F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657CDF9-A759-5AB9-6A4A-6918A3BBB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29808"/>
            <a:ext cx="10515600" cy="82648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F0DEA729-9E26-16F1-1820-E71E8B79A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1292"/>
            <a:ext cx="10515600" cy="43200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sv-SE"/>
              <a:t>Rubrikändringsformat</a:t>
            </a:r>
          </a:p>
        </p:txBody>
      </p:sp>
    </p:spTree>
    <p:extLst>
      <p:ext uri="{BB962C8B-B14F-4D97-AF65-F5344CB8AC3E}">
        <p14:creationId xmlns:p14="http://schemas.microsoft.com/office/powerpoint/2010/main" val="17458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A74467-C099-77C3-EC37-20830150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713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DF0C05-0A5E-A1C9-3015-8562390D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0272"/>
            <a:ext cx="5157787" cy="3069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67EDA6-8991-2C80-8388-32C554F8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07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A47EAD-4CE6-AD64-EF48-8D3A89DC0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20271"/>
            <a:ext cx="5183188" cy="30693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626CEF-3E49-D2E6-2C98-FDCE0DA07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71550"/>
            <a:ext cx="10515600" cy="994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28F692FE-4102-2E74-A4DB-D90B8E4D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88575"/>
            <a:ext cx="10515600" cy="50574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/>
              <a:t>Ändringsrubrik</a:t>
            </a:r>
          </a:p>
        </p:txBody>
      </p:sp>
    </p:spTree>
    <p:extLst>
      <p:ext uri="{BB962C8B-B14F-4D97-AF65-F5344CB8AC3E}">
        <p14:creationId xmlns:p14="http://schemas.microsoft.com/office/powerpoint/2010/main" val="11924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B1C978B6-059D-32FE-0161-7E2D3201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755FF-D2B5-9577-91C2-0C79A50BF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527375"/>
            <a:ext cx="11153775" cy="13144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0C9EC81-A838-2C64-EDC1-033DB37C9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7358"/>
            <a:ext cx="10515600" cy="43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/>
              <a:t>Rubrikändrings</a:t>
            </a:r>
          </a:p>
        </p:txBody>
      </p:sp>
    </p:spTree>
    <p:extLst>
      <p:ext uri="{BB962C8B-B14F-4D97-AF65-F5344CB8AC3E}">
        <p14:creationId xmlns:p14="http://schemas.microsoft.com/office/powerpoint/2010/main" val="8660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A60D5-0434-948C-6D1D-9CCFB56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FF9D19-99F0-A85F-FF46-55CE5FCC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4318"/>
            <a:ext cx="3932237" cy="3524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2089B310-84E6-8912-4CCB-9038A716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A4E46A-B007-E925-C276-44BEEE362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87425"/>
            <a:ext cx="3932237" cy="1222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sv-SE"/>
              <a:t>Klicka här för att ändra 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2F9AD75-597B-A947-191E-F5CEB75F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18510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23091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EA758E-CE30-363F-5FBD-12A89BDBF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5E95E9-076E-98A2-FD57-F71D694C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52627"/>
            <a:ext cx="3932237" cy="3116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9320343-9D17-4594-7EB1-7CE43A2B2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987425"/>
            <a:ext cx="3932237" cy="148907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291A819-E353-8C4B-8A8C-8BAE07298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3725"/>
            <a:ext cx="3932237" cy="36571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sv-SE"/>
              <a:t>Skriv rubriken här</a:t>
            </a:r>
          </a:p>
        </p:txBody>
      </p:sp>
    </p:spTree>
    <p:extLst>
      <p:ext uri="{BB962C8B-B14F-4D97-AF65-F5344CB8AC3E}">
        <p14:creationId xmlns:p14="http://schemas.microsoft.com/office/powerpoint/2010/main" val="208571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06CCF7-130F-A97C-3BB5-13A97D9E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2467E8-C771-C21B-EE75-A7A9142C4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1287"/>
            <a:ext cx="10515600" cy="389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F68AE9-1F3D-C121-FC1E-8AA9E87B9B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828"/>
            <a:ext cx="12192000" cy="5541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110F79-0EB2-6C89-29EC-2342A195EC49}"/>
              </a:ext>
            </a:extLst>
          </p:cNvPr>
          <p:cNvSpPr txBox="1"/>
          <p:nvPr/>
        </p:nvSpPr>
        <p:spPr>
          <a:xfrm>
            <a:off x="10001838" y="6411637"/>
            <a:ext cx="187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regionuppsala.se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2E836F7-2075-1898-593A-8867C21A62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powerapps.com/play/8f3e3603-c1b5-4789-9f65-664167573e74?tenantId=786b2a6c-d27b-4d7f-9c59-cc04a85d1652&amp;source=portal&amp;screenColor=RGBA%280%2C176%2C240%2C1%29&amp;skipAppMetadata=true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hyperlink" Target="https://publikdocplus.regionuppsala.se/Home/GetDocument?containerName=e0c73411-be4b-4fee-ac09-640f9e2c5d83&amp;reference=DocPlusSTYR-17303&amp;docId=DocPlusSTYR-17303&amp;filename=Basala%20hygienrutiner%20och%20kl%C3%A4dregler%2C%20BHK%20-%20m%C3%A4tprotokoll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hyperlink" Target="https://rapport.regionuppsala.se/links/resources/report?uri=%2Freports%2Freports%2F775e2e1a-df24-47e1-99de-07a331075273&amp;page=vi6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ingrid.g.isaksson@akademiska.se" TargetMode="External"/><Relationship Id="rId3" Type="http://schemas.openxmlformats.org/officeDocument/2006/relationships/hyperlink" Target="mailto:lisa.lundberg@regionuppsala.se" TargetMode="External"/><Relationship Id="rId7" Type="http://schemas.openxmlformats.org/officeDocument/2006/relationships/hyperlink" Target="mailto:ingrid.g.isaksson@regionuppsala.se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hyperlink" Target="mailto:anna.gustafsson@akademiska.se" TargetMode="External"/><Relationship Id="rId5" Type="http://schemas.openxmlformats.org/officeDocument/2006/relationships/hyperlink" Target="mailto:anna.gustafsson@regionuppsala.se" TargetMode="External"/><Relationship Id="rId10" Type="http://schemas.openxmlformats.org/officeDocument/2006/relationships/hyperlink" Target="mailto:vardhygien@akademiska.se" TargetMode="External"/><Relationship Id="rId4" Type="http://schemas.openxmlformats.org/officeDocument/2006/relationships/hyperlink" Target="mailto:Emelie.asplund@regionuppsala.se" TargetMode="External"/><Relationship Id="rId9" Type="http://schemas.openxmlformats.org/officeDocument/2006/relationships/hyperlink" Target="mailto:vardhygien@regionuppsala.s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kdocplus.regionuppsala.se/Home/GetDocument?containerName=e0c73411-be4b-4fee-ac09-640f9e2c5d83&amp;reference=DocPlusSTYR-46767&amp;docId=DocPlusSTYR-46767&amp;filename=Basala%20hygienrutiner%20och%20kl%C3%A4dregler%20-%20Region%20Uppsala.pdf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5" Type="http://schemas.openxmlformats.org/officeDocument/2006/relationships/hyperlink" Target="https://regionuppsala.se/samverkanswebben/for-vardgivare/kunskapsstod/vardhygien/" TargetMode="External"/><Relationship Id="rId4" Type="http://schemas.openxmlformats.org/officeDocument/2006/relationships/hyperlink" Target="https://publikdocplus.regionuppsala.se/Home/GetDocument?containerName=e0c73411-be4b-4fee-ac09-640f9e2c5d83&amp;reference=DocPlusSTYR-21637&amp;docId=DocPlusSTYR-21637&amp;filename=Minska%20v%C3%A5rdrelaterade%20infektioner.%20Handlingsplan%202019-202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hyperlink" Target="https://publikdocplus.regionuppsala.se/Home/GetDocument?containerName=e0c73411-be4b-4fee-ac09-640f9e2c5d83&amp;reference=DocPlusSTYR-5123&amp;docId=DocPlusSTYR-5123&amp;filename=Basala%20hygienrutiner%20och%20kl%C3%A4dregler%20-%20sj%C3%A4lvskattning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F18292A-C508-AC00-F912-1A5F60BC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Rubrikas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EE233-5749-AF95-6CA9-1FFDFEA1A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1219199"/>
            <a:ext cx="10515600" cy="501263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v-SE" sz="6600" b="1" dirty="0">
                <a:solidFill>
                  <a:schemeClr val="tx2"/>
                </a:solidFill>
                <a:latin typeface="Sourse sans pro"/>
                <a:cs typeface="Calibri Light"/>
              </a:rPr>
              <a:t>Mätutbildning </a:t>
            </a:r>
          </a:p>
          <a:p>
            <a:pPr algn="ctr"/>
            <a:br>
              <a:rPr lang="sv-SE" sz="6600" dirty="0">
                <a:cs typeface="Calibri Light"/>
              </a:rPr>
            </a:br>
            <a:r>
              <a:rPr lang="sv-SE" dirty="0">
                <a:solidFill>
                  <a:schemeClr val="tx1"/>
                </a:solidFill>
                <a:latin typeface="Sourse sans pro"/>
                <a:cs typeface="Calibri Light"/>
              </a:rPr>
              <a:t>F</a:t>
            </a:r>
            <a:r>
              <a:rPr lang="sv-SE" sz="3600" dirty="0">
                <a:solidFill>
                  <a:schemeClr val="tx1"/>
                </a:solidFill>
                <a:latin typeface="Sourse sans pro"/>
                <a:cs typeface="Calibri Light"/>
              </a:rPr>
              <a:t>ör dig som mäter och registrerar följsamhet till</a:t>
            </a:r>
            <a:br>
              <a:rPr lang="sv-SE" sz="3600" dirty="0">
                <a:solidFill>
                  <a:schemeClr val="tx1"/>
                </a:solidFill>
                <a:latin typeface="Sourse sans pro"/>
                <a:cs typeface="Calibri Light"/>
              </a:rPr>
            </a:br>
            <a:r>
              <a:rPr lang="sv-SE" sz="3600" dirty="0">
                <a:solidFill>
                  <a:schemeClr val="tx1"/>
                </a:solidFill>
                <a:latin typeface="Sourse sans pro"/>
                <a:cs typeface="Calibri Light"/>
              </a:rPr>
              <a:t>basala hygienrutiner och klädregler (BHK)</a:t>
            </a:r>
            <a:br>
              <a:rPr lang="sv-SE" sz="3600" dirty="0">
                <a:latin typeface="Sourse sans pro"/>
                <a:cs typeface="Calibri Light"/>
              </a:rPr>
            </a:br>
            <a:br>
              <a:rPr lang="sv-SE" sz="3600" dirty="0">
                <a:latin typeface="Sourse sans pro"/>
                <a:cs typeface="Calibri Light"/>
              </a:rPr>
            </a:br>
            <a:br>
              <a:rPr lang="sv-SE" sz="3600" dirty="0">
                <a:latin typeface="Sourse sans pro"/>
                <a:cs typeface="Calibri Light"/>
              </a:rPr>
            </a:br>
            <a:r>
              <a:rPr lang="sv-SE" sz="3600" dirty="0">
                <a:solidFill>
                  <a:schemeClr val="tx1"/>
                </a:solidFill>
                <a:latin typeface="Sourse sans pro"/>
                <a:cs typeface="Calibri Light"/>
              </a:rPr>
              <a:t>Nära vård och hälsa samt</a:t>
            </a:r>
            <a:r>
              <a:rPr lang="sv-SE" sz="3600" i="1" dirty="0">
                <a:solidFill>
                  <a:schemeClr val="tx1"/>
                </a:solidFill>
                <a:latin typeface="Sourse sans pro"/>
                <a:cs typeface="Calibri Light"/>
              </a:rPr>
              <a:t> </a:t>
            </a:r>
            <a:br>
              <a:rPr lang="sv-SE" sz="3600" dirty="0">
                <a:solidFill>
                  <a:schemeClr val="tx1"/>
                </a:solidFill>
                <a:latin typeface="Sourse sans pro"/>
                <a:cs typeface="Calibri Light"/>
              </a:rPr>
            </a:br>
            <a:r>
              <a:rPr lang="sv-SE" sz="3600" dirty="0">
                <a:solidFill>
                  <a:schemeClr val="tx1"/>
                </a:solidFill>
                <a:latin typeface="Sourse sans pro"/>
                <a:cs typeface="Calibri Light"/>
              </a:rPr>
              <a:t>privata vårdcentraler</a:t>
            </a:r>
          </a:p>
          <a:p>
            <a:pPr algn="ctr"/>
            <a:br>
              <a:rPr lang="sv-SE" sz="3600" dirty="0">
                <a:solidFill>
                  <a:schemeClr val="tx1"/>
                </a:solidFill>
                <a:cs typeface="Calibri Light"/>
              </a:rPr>
            </a:br>
            <a:br>
              <a:rPr lang="sv-SE" sz="3200" dirty="0">
                <a:cs typeface="Calibri Light"/>
              </a:rPr>
            </a:b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07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D04254-0B07-021A-22F8-24C88287DC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297" y="867400"/>
            <a:ext cx="10174288" cy="788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Korrekt användning av engångs plastförkläde*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   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655853D-104A-0E21-8FB7-414B1DD68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2297" y="1656388"/>
            <a:ext cx="9738330" cy="53988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900" b="1" dirty="0">
                <a:solidFill>
                  <a:srgbClr val="000000"/>
                </a:solidFill>
                <a:effectLst/>
                <a:ea typeface="Yu Mincho"/>
                <a:cs typeface="Arial"/>
              </a:rPr>
              <a:t>Engångs plastförkläde används:</a:t>
            </a:r>
          </a:p>
          <a:p>
            <a:pPr marL="28384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rgbClr val="000000"/>
                </a:solidFill>
                <a:ea typeface="Yu Mincho"/>
                <a:cs typeface="Arial"/>
              </a:rPr>
              <a:t>N</a:t>
            </a:r>
            <a:r>
              <a:rPr lang="sv-SE" sz="1900" dirty="0">
                <a:solidFill>
                  <a:srgbClr val="000000"/>
                </a:solidFill>
                <a:effectLst/>
                <a:ea typeface="Yu Mincho"/>
                <a:cs typeface="Arial"/>
              </a:rPr>
              <a:t>är det finns risk för att arbetskläderna kan förorenas genom till exempel stänk</a:t>
            </a:r>
            <a:r>
              <a:rPr lang="sv-SE" sz="1900" dirty="0">
                <a:solidFill>
                  <a:srgbClr val="000000"/>
                </a:solidFill>
                <a:ea typeface="Yu Mincho"/>
                <a:cs typeface="Arial"/>
              </a:rPr>
              <a:t> eller </a:t>
            </a:r>
            <a:r>
              <a:rPr lang="sv-SE" sz="1900" dirty="0">
                <a:solidFill>
                  <a:srgbClr val="000000"/>
                </a:solidFill>
                <a:effectLst/>
                <a:ea typeface="Yu Mincho"/>
                <a:cs typeface="Arial"/>
              </a:rPr>
              <a:t>kroppsvätskor.</a:t>
            </a:r>
          </a:p>
          <a:p>
            <a:pPr marL="28384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rgbClr val="000000"/>
                </a:solidFill>
                <a:ea typeface="Yu Mincho"/>
                <a:cs typeface="Arial"/>
              </a:rPr>
              <a:t>Vid</a:t>
            </a:r>
            <a:r>
              <a:rPr lang="sv-SE" sz="1900" dirty="0">
                <a:solidFill>
                  <a:srgbClr val="000000"/>
                </a:solidFill>
                <a:effectLst/>
                <a:ea typeface="Yu Mincho"/>
                <a:cs typeface="Arial"/>
              </a:rPr>
              <a:t> direktkontakt med </a:t>
            </a:r>
            <a:r>
              <a:rPr lang="sv-SE" sz="1900" dirty="0">
                <a:solidFill>
                  <a:srgbClr val="000000"/>
                </a:solidFill>
                <a:ea typeface="Yu Mincho"/>
                <a:cs typeface="Arial"/>
              </a:rPr>
              <a:t>vårdtagare, dennes</a:t>
            </a:r>
            <a:r>
              <a:rPr lang="sv-SE" sz="1900" dirty="0">
                <a:solidFill>
                  <a:srgbClr val="000000"/>
                </a:solidFill>
                <a:effectLst/>
                <a:ea typeface="Yu Mincho"/>
                <a:cs typeface="Arial"/>
              </a:rPr>
              <a:t> säng</a:t>
            </a:r>
            <a:r>
              <a:rPr lang="sv-SE" sz="1900" dirty="0">
                <a:solidFill>
                  <a:srgbClr val="000000"/>
                </a:solidFill>
                <a:ea typeface="Yu Mincho"/>
                <a:cs typeface="Arial"/>
              </a:rPr>
              <a:t> eller brits</a:t>
            </a:r>
            <a:r>
              <a:rPr lang="sv-SE" sz="1900" dirty="0">
                <a:solidFill>
                  <a:srgbClr val="000000"/>
                </a:solidFill>
                <a:effectLst/>
                <a:ea typeface="Yu Mincho"/>
                <a:cs typeface="Arial"/>
              </a:rPr>
              <a:t>.   </a:t>
            </a:r>
          </a:p>
          <a:p>
            <a:pPr marL="28384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rgbClr val="000000"/>
                </a:solidFill>
                <a:effectLst/>
                <a:ea typeface="Yu Mincho"/>
                <a:cs typeface="Arial"/>
              </a:rPr>
              <a:t>Vid smutsiga arbetsmoment som avemballering, rengöring av smutsiga föremål eller avfallshantering. </a:t>
            </a:r>
          </a:p>
          <a:p>
            <a:pPr marL="28384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rgbClr val="000000"/>
                </a:solidFill>
                <a:ea typeface="Yu Mincho"/>
                <a:cs typeface="Arial"/>
              </a:rPr>
              <a:t>Vid laboratoriearbete med risk för kontaminering av kroppsvätskor och biologiskt material.  </a:t>
            </a:r>
            <a:endParaRPr lang="sv-SE" sz="1900" dirty="0">
              <a:solidFill>
                <a:srgbClr val="000000"/>
              </a:solidFill>
              <a:effectLst/>
              <a:ea typeface="Yu Mincho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rgbClr val="000000"/>
                </a:solidFill>
                <a:effectLst/>
                <a:ea typeface="Yu Mincho"/>
                <a:cs typeface="Arial"/>
              </a:rPr>
              <a:t>Plastförklädet kastas direkt efter användning.</a:t>
            </a:r>
            <a:endParaRPr lang="sv-SE" sz="1900" dirty="0">
              <a:solidFill>
                <a:srgbClr val="000000"/>
              </a:solidFill>
              <a:ea typeface="Yu Mincho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*Om det patientnära arbetet vid observationen inte kräver handskar fyller du i </a:t>
            </a:r>
            <a:r>
              <a:rPr lang="sv-SE" sz="1800" b="1" dirty="0"/>
              <a:t>”Ej relevant”  </a:t>
            </a:r>
            <a:r>
              <a:rPr lang="sv-SE" sz="1800" dirty="0"/>
              <a:t>i  granskningsprotokollet. Om alternativet ”Ej relevant” är ifyllt räknas detta som korrekt i statistiken.</a:t>
            </a:r>
            <a:endParaRPr lang="en-US" sz="1800" dirty="0"/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68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39443-3148-5431-AE18-39CE35160C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679" y="988265"/>
            <a:ext cx="7410450" cy="712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Korrekt arbetsdräkt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6B2918-CFA9-B689-8568-850C84303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212" y="1701053"/>
            <a:ext cx="7410917" cy="4671270"/>
          </a:xfrm>
        </p:spPr>
        <p:txBody>
          <a:bodyPr>
            <a:normAutofit/>
          </a:bodyPr>
          <a:lstStyle/>
          <a:p>
            <a:r>
              <a:rPr lang="sv-SE" sz="1800" dirty="0"/>
              <a:t>Arbetskläder ska användas av alla personalkategorier som har sin arbetsplats inom vårdverksamhet där arbetsmoment förekommer som utgör vårdtagarnära arbete. </a:t>
            </a:r>
          </a:p>
          <a:p>
            <a:endParaRPr lang="sv-SE" sz="1800" dirty="0">
              <a:solidFill>
                <a:srgbClr val="000000"/>
              </a:solidFill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Arbetskläder ska tillhandahållas av arbetsgivaren och får endast bäras på arbetsplatsen och vid transport mellan olika arbetsplatser, exempelvis hembesök.   </a:t>
            </a:r>
            <a:endParaRPr lang="sv-SE" sz="1800" dirty="0">
              <a:solidFill>
                <a:srgbClr val="000000"/>
              </a:solidFill>
              <a:effectLst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Arbetskläderna ska vara kortärmade och sluta ovanför armbågen.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Arbetskläderna ska bytas dagligen samt då de blivit våta eller synligt förorenade.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Det är inte tillåtet att kombinera arbetskläder med privata kläder, förutom underkläder, strumpor, kortärmad undertröja, linne och huvudduk eller slöja.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solidFill>
                <a:srgbClr val="000000"/>
              </a:solidFill>
              <a:effectLst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12" name="Bildobjekt 11" descr="RegionUppsala. Plommonfärgad Puff_Rityta">
            <a:extLst>
              <a:ext uri="{FF2B5EF4-FFF2-40B4-BE49-F238E27FC236}">
                <a16:creationId xmlns:a16="http://schemas.microsoft.com/office/drawing/2014/main" id="{4E5DF705-B066-7E2B-E52F-E991A685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12" y="3306193"/>
            <a:ext cx="3078880" cy="3067194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75B01B3-77D3-9C3E-033F-5E5763BBC0E9}"/>
              </a:ext>
            </a:extLst>
          </p:cNvPr>
          <p:cNvSpPr txBox="1"/>
          <p:nvPr/>
        </p:nvSpPr>
        <p:spPr>
          <a:xfrm>
            <a:off x="9300691" y="4036688"/>
            <a:ext cx="25296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chemeClr val="bg1"/>
                </a:solidFill>
              </a:rPr>
              <a:t>Regionens värmeplagg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 är tillåtna i patientmöte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men då rekommenderas att värmeplagget är knäppt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och ärmarna ska alltid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vara ovanför armbågarna.</a:t>
            </a:r>
            <a:endParaRPr lang="en-US" sz="1600">
              <a:solidFill>
                <a:schemeClr val="bg1"/>
              </a:solidFill>
            </a:endParaRPr>
          </a:p>
          <a:p>
            <a:endParaRPr lang="sv-SE"/>
          </a:p>
        </p:txBody>
      </p:sp>
      <p:pic>
        <p:nvPicPr>
          <p:cNvPr id="6" name="Bildobjekt 5" descr="En bild som visar en vårdpersonal med arbetskläder.">
            <a:extLst>
              <a:ext uri="{FF2B5EF4-FFF2-40B4-BE49-F238E27FC236}">
                <a16:creationId xmlns:a16="http://schemas.microsoft.com/office/drawing/2014/main" id="{FE61A35D-EE12-B5C6-B730-8F59EDABB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48" y="280619"/>
            <a:ext cx="2097740" cy="3144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81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4B06FD-EA42-1356-552D-3069FD9FD7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213" y="987425"/>
            <a:ext cx="11355387" cy="698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Fri från ringar, klockor, armband, bandage och stödskenor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27AF4C-DD84-EF4D-20DF-8F87A4AB8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876425"/>
            <a:ext cx="4721506" cy="410303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ea typeface="Yu Mincho" panose="02020400000000000000" pitchFamily="18" charset="-128"/>
              </a:rPr>
              <a:t>Underarmar och händer ska hållas fria från armbandsklocka, smycken, bandage, förband, stödskenor, lösärmar, nygjorda hennatatueringar eller motsvarande.</a:t>
            </a:r>
          </a:p>
          <a:p>
            <a:pPr>
              <a:lnSpc>
                <a:spcPct val="100000"/>
              </a:lnSpc>
            </a:pPr>
            <a:endParaRPr lang="sv-SE" sz="1800" dirty="0">
              <a:effectLst/>
              <a:ea typeface="Yu Mincho" panose="02020400000000000000" pitchFamily="18" charset="-128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Ringar, armband och armbandsur får inte bäras till arbetsdräkt oavsett om man har patientnära arbete eller inte.</a:t>
            </a:r>
            <a:endParaRPr lang="sv-SE" sz="1800" dirty="0">
              <a:cs typeface="Calibri"/>
            </a:endParaRPr>
          </a:p>
          <a:p>
            <a:endParaRPr lang="sv-SE" dirty="0"/>
          </a:p>
        </p:txBody>
      </p:sp>
      <p:pic>
        <p:nvPicPr>
          <p:cNvPr id="7" name="Bildobjekt 6" descr="En bild som visar en person som tvättar händerna.">
            <a:extLst>
              <a:ext uri="{FF2B5EF4-FFF2-40B4-BE49-F238E27FC236}">
                <a16:creationId xmlns:a16="http://schemas.microsoft.com/office/drawing/2014/main" id="{5C79DA29-505A-D544-5AF7-0036B6EF7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46" y="1686433"/>
            <a:ext cx="4381501" cy="4381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11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CE9E65-916B-D145-BD92-021BAFF39E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813" y="987425"/>
            <a:ext cx="4487862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Naglar korta och fria från nagellack och konstgjort material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F4257A-F409-DD99-F753-E224B92D4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813" y="2744689"/>
            <a:ext cx="3932237" cy="3116361"/>
          </a:xfrm>
        </p:spPr>
        <p:txBody>
          <a:bodyPr/>
          <a:lstStyle/>
          <a:p>
            <a:r>
              <a:rPr lang="sv-SE" sz="20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Naglarna ska vara rena, korta och fria från konstgjort material, som nagellack och påbyggda naglar.  </a:t>
            </a:r>
          </a:p>
          <a:p>
            <a:endParaRPr lang="sv-SE" dirty="0"/>
          </a:p>
        </p:txBody>
      </p:sp>
      <p:pic>
        <p:nvPicPr>
          <p:cNvPr id="7" name="Platshållare för bild 6" descr="En person som håller i en annan persons händer och vinklar upp ena handen.">
            <a:extLst>
              <a:ext uri="{FF2B5EF4-FFF2-40B4-BE49-F238E27FC236}">
                <a16:creationId xmlns:a16="http://schemas.microsoft.com/office/drawing/2014/main" id="{07DB7C19-05C0-652D-7395-68EEDDA1AC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23244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699D55-391F-FFDB-28E7-0B440B2FB0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263" y="987424"/>
            <a:ext cx="9193212" cy="7445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Kort eller uppsatt hår </a:t>
            </a:r>
            <a:b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BB2B42-15A6-965D-F7E4-A37D50C81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263" y="1749218"/>
            <a:ext cx="4740836" cy="31163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Långt hår ska fästas upp.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Långt skägg ska fästas upp.</a:t>
            </a:r>
            <a:endParaRPr lang="sv-SE" sz="2000" dirty="0">
              <a:cs typeface="Calibri"/>
            </a:endParaRP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789816-C6A9-409D-7228-E32D142C6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88" y="490603"/>
            <a:ext cx="4740836" cy="472284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305B601-6F1A-777E-3588-BC5CB3A82143}"/>
              </a:ext>
            </a:extLst>
          </p:cNvPr>
          <p:cNvSpPr txBox="1"/>
          <p:nvPr/>
        </p:nvSpPr>
        <p:spPr>
          <a:xfrm>
            <a:off x="7236470" y="1876051"/>
            <a:ext cx="34970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Tänk på att långt hår 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i tofs eller fläta inte får komma i kontakt med patienten, ytor eller föremål.</a:t>
            </a:r>
          </a:p>
        </p:txBody>
      </p:sp>
      <p:pic>
        <p:nvPicPr>
          <p:cNvPr id="7" name="Bildobjekt 6" descr="En bild som visar en vårdpersonal och en vårdtagare.">
            <a:extLst>
              <a:ext uri="{FF2B5EF4-FFF2-40B4-BE49-F238E27FC236}">
                <a16:creationId xmlns:a16="http://schemas.microsoft.com/office/drawing/2014/main" id="{E24F759C-E6BE-40C8-0248-5D40CF605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/>
          <a:stretch/>
        </p:blipFill>
        <p:spPr>
          <a:xfrm>
            <a:off x="1458527" y="3429000"/>
            <a:ext cx="3170623" cy="2800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28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F73D5A-9EB6-CB61-FEF3-ABDB87BAB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4025" y="1058863"/>
            <a:ext cx="9083675" cy="8874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Steg 2: Övning - observationer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2D667B-5C9B-6A50-4070-B2CDFB01E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946278"/>
            <a:ext cx="7777036" cy="3924297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Instruktioner till övningen:</a:t>
            </a:r>
            <a:r>
              <a:rPr lang="en-US" sz="2000" b="1" dirty="0"/>
              <a:t>​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sv-SE" sz="2000" dirty="0"/>
              <a:t>Nedan följer </a:t>
            </a:r>
            <a:r>
              <a:rPr lang="sv-SE" sz="2000" b="1" dirty="0"/>
              <a:t>två</a:t>
            </a:r>
            <a:r>
              <a:rPr lang="sv-SE" sz="2000" dirty="0"/>
              <a:t> bilder som illustrerar olika situationer</a:t>
            </a:r>
            <a:r>
              <a:rPr lang="en-US" sz="2000" dirty="0"/>
              <a:t>​.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 dirty="0"/>
              <a:t>Betrakta bilden och fyll i </a:t>
            </a:r>
            <a:r>
              <a:rPr lang="sv-SE" sz="2000" b="1" dirty="0"/>
              <a:t>ja, nej eller ej relevant</a:t>
            </a:r>
            <a:r>
              <a:rPr lang="sv-SE" sz="2000" dirty="0"/>
              <a:t> i protokollet för de 8 punkter som ska observeras.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000" dirty="0"/>
              <a:t>Efter varje bild följer facit på det som observerats.</a:t>
            </a:r>
            <a:endParaRPr lang="en-US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760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7768A3-606E-9F99-ECEF-329C54B1C9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987425"/>
            <a:ext cx="3932237" cy="1222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Övning nummer 1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624968-139E-3D32-7C1E-C55D105B4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4318"/>
            <a:ext cx="3932237" cy="352467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17" descr="En person med arbetsklädsel, privat ytterplagg och nycklar runt halsen.">
            <a:extLst>
              <a:ext uri="{FF2B5EF4-FFF2-40B4-BE49-F238E27FC236}">
                <a16:creationId xmlns:a16="http://schemas.microsoft.com/office/drawing/2014/main" id="{8D85825B-A542-2732-D481-96D2ABD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762"/>
          <a:stretch/>
        </p:blipFill>
        <p:spPr>
          <a:xfrm>
            <a:off x="5139892" y="304289"/>
            <a:ext cx="5573588" cy="5556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398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5A4B08-C9C0-7A7C-281E-EF55DD068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3" y="987425"/>
            <a:ext cx="4983162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Övning nummer 1 - Facit</a:t>
            </a:r>
          </a:p>
        </p:txBody>
      </p:sp>
      <p:pic>
        <p:nvPicPr>
          <p:cNvPr id="6" name="Bildobjekt 5" descr="En bild på en tabell med facit.">
            <a:extLst>
              <a:ext uri="{FF2B5EF4-FFF2-40B4-BE49-F238E27FC236}">
                <a16:creationId xmlns:a16="http://schemas.microsoft.com/office/drawing/2014/main" id="{3299A670-FC3C-7D2A-715F-6D8C662A1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9" t="14955" r="7735" b="2256"/>
          <a:stretch/>
        </p:blipFill>
        <p:spPr>
          <a:xfrm>
            <a:off x="635773" y="1739153"/>
            <a:ext cx="7516847" cy="441857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C046064-D853-301C-9510-4C064F6AA1E4}"/>
              </a:ext>
            </a:extLst>
          </p:cNvPr>
          <p:cNvSpPr txBox="1"/>
          <p:nvPr/>
        </p:nvSpPr>
        <p:spPr>
          <a:xfrm>
            <a:off x="2000398" y="2613566"/>
            <a:ext cx="9219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 / </a:t>
            </a:r>
            <a:r>
              <a:rPr lang="en-US" sz="1100" err="1">
                <a:solidFill>
                  <a:srgbClr val="FF0000"/>
                </a:solidFill>
              </a:rPr>
              <a:t>Nej</a:t>
            </a:r>
            <a:r>
              <a:rPr lang="en-US" sz="1100">
                <a:solidFill>
                  <a:srgbClr val="FF0000"/>
                </a:solidFill>
              </a:rPr>
              <a:t> *</a:t>
            </a:r>
            <a:endParaRPr lang="en-US" sz="11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2618248-8B50-DCEA-D814-1607445EB694}"/>
              </a:ext>
            </a:extLst>
          </p:cNvPr>
          <p:cNvSpPr txBox="1"/>
          <p:nvPr/>
        </p:nvSpPr>
        <p:spPr>
          <a:xfrm>
            <a:off x="2685337" y="2621259"/>
            <a:ext cx="9219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Ja / Nej *</a:t>
            </a:r>
            <a:endParaRPr lang="en-US" sz="11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CA06FF11-E1FA-1B92-ECD5-B271DD741637}"/>
              </a:ext>
            </a:extLst>
          </p:cNvPr>
          <p:cNvSpPr txBox="1"/>
          <p:nvPr/>
        </p:nvSpPr>
        <p:spPr>
          <a:xfrm>
            <a:off x="3308656" y="2628954"/>
            <a:ext cx="85701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rgbClr val="FF0000"/>
                </a:solidFill>
              </a:rPr>
              <a:t>Ej</a:t>
            </a:r>
            <a:r>
              <a:rPr lang="en-US" sz="1100">
                <a:solidFill>
                  <a:srgbClr val="FF0000"/>
                </a:solidFill>
              </a:rPr>
              <a:t> relevant</a:t>
            </a:r>
            <a:endParaRPr lang="en-US" sz="1100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0358AFE8-2760-0A1C-5D8B-3E6C7F188711}"/>
              </a:ext>
            </a:extLst>
          </p:cNvPr>
          <p:cNvSpPr txBox="1"/>
          <p:nvPr/>
        </p:nvSpPr>
        <p:spPr>
          <a:xfrm>
            <a:off x="4018235" y="2636649"/>
            <a:ext cx="85701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rgbClr val="FF0000"/>
                </a:solidFill>
              </a:rPr>
              <a:t>Ej</a:t>
            </a:r>
            <a:r>
              <a:rPr lang="en-US" sz="1100">
                <a:solidFill>
                  <a:srgbClr val="FF0000"/>
                </a:solidFill>
              </a:rPr>
              <a:t> relevant</a:t>
            </a:r>
            <a:endParaRPr lang="en-US" sz="110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361B04F6-A2C0-5E6A-4779-E70DFB4CF5AA}"/>
              </a:ext>
            </a:extLst>
          </p:cNvPr>
          <p:cNvSpPr txBox="1"/>
          <p:nvPr/>
        </p:nvSpPr>
        <p:spPr>
          <a:xfrm>
            <a:off x="4863499" y="2636649"/>
            <a:ext cx="46190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rgbClr val="FF0000"/>
                </a:solidFill>
              </a:rPr>
              <a:t>Nej</a:t>
            </a:r>
            <a:endParaRPr lang="en-US" sz="1100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EC02919C-571C-3423-F2C8-6BCC1B383FEA}"/>
              </a:ext>
            </a:extLst>
          </p:cNvPr>
          <p:cNvSpPr txBox="1"/>
          <p:nvPr/>
        </p:nvSpPr>
        <p:spPr>
          <a:xfrm>
            <a:off x="5510493" y="2628954"/>
            <a:ext cx="73888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Ja**</a:t>
            </a:r>
            <a:endParaRPr lang="en-US" sz="1100"/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2CA1AA3C-F6CE-3882-3554-86A5040BF3C4}"/>
              </a:ext>
            </a:extLst>
          </p:cNvPr>
          <p:cNvSpPr txBox="1"/>
          <p:nvPr/>
        </p:nvSpPr>
        <p:spPr>
          <a:xfrm>
            <a:off x="6117858" y="2628954"/>
            <a:ext cx="73888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Ja**</a:t>
            </a:r>
            <a:endParaRPr lang="en-US" sz="1100"/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A652E4D3-D7E6-EA67-29AE-04A3DD8B872F}"/>
              </a:ext>
            </a:extLst>
          </p:cNvPr>
          <p:cNvSpPr txBox="1"/>
          <p:nvPr/>
        </p:nvSpPr>
        <p:spPr>
          <a:xfrm>
            <a:off x="6838635" y="2642973"/>
            <a:ext cx="46190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rgbClr val="FF0000"/>
                </a:solidFill>
              </a:rPr>
              <a:t>Nej</a:t>
            </a:r>
            <a:endParaRPr lang="en-US" sz="1100"/>
          </a:p>
        </p:txBody>
      </p:sp>
      <p:pic>
        <p:nvPicPr>
          <p:cNvPr id="2" name="Picture 17" descr="En bild på en person med arbetskläder, privat ytterplagg och nycklar runt halsen.">
            <a:extLst>
              <a:ext uri="{FF2B5EF4-FFF2-40B4-BE49-F238E27FC236}">
                <a16:creationId xmlns:a16="http://schemas.microsoft.com/office/drawing/2014/main" id="{6F3A9D85-1382-B6EE-94CC-51387E9208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10806" b="13762"/>
          <a:stretch/>
        </p:blipFill>
        <p:spPr>
          <a:xfrm>
            <a:off x="9639820" y="88427"/>
            <a:ext cx="2345213" cy="262135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07A8085-21D7-DF51-F00A-50CB7E2D9FBC}"/>
              </a:ext>
            </a:extLst>
          </p:cNvPr>
          <p:cNvSpPr txBox="1"/>
          <p:nvPr/>
        </p:nvSpPr>
        <p:spPr>
          <a:xfrm>
            <a:off x="8286809" y="2783125"/>
            <a:ext cx="37788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* Om du inte ser att personen I fråga  </a:t>
            </a:r>
            <a:br>
              <a:rPr lang="en-US" sz="1600" dirty="0"/>
            </a:br>
            <a:r>
              <a:rPr lang="en-US" sz="1600" dirty="0"/>
              <a:t>har spritat händerna - fråga!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90B9FE12-A461-5271-0F23-DBC27B28ED72}"/>
              </a:ext>
            </a:extLst>
          </p:cNvPr>
          <p:cNvSpPr txBox="1"/>
          <p:nvPr/>
        </p:nvSpPr>
        <p:spPr>
          <a:xfrm>
            <a:off x="8334375" y="3490101"/>
            <a:ext cx="38576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**  Vi ser inte på denna bild, men utgår ifrån att det är korrekt.</a:t>
            </a:r>
          </a:p>
        </p:txBody>
      </p:sp>
      <p:pic>
        <p:nvPicPr>
          <p:cNvPr id="17" name="Bildobjekt 16" descr="RegionUppsala. Blå Puff_Rityta">
            <a:extLst>
              <a:ext uri="{FF2B5EF4-FFF2-40B4-BE49-F238E27FC236}">
                <a16:creationId xmlns:a16="http://schemas.microsoft.com/office/drawing/2014/main" id="{EDF3CE03-ADDA-593A-C826-0A3086C01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15" y="4217926"/>
            <a:ext cx="2145609" cy="2137465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9815C513-9E48-9340-AFE2-02B15370C203}"/>
              </a:ext>
            </a:extLst>
          </p:cNvPr>
          <p:cNvSpPr txBox="1"/>
          <p:nvPr/>
        </p:nvSpPr>
        <p:spPr>
          <a:xfrm>
            <a:off x="9385612" y="4586349"/>
            <a:ext cx="16198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Man får inte ha nycklar runt halsen som hänger ned i arbetsområdet, men det är inget som man mäter.</a:t>
            </a:r>
            <a:endParaRPr lang="sv-SE" sz="1400">
              <a:solidFill>
                <a:schemeClr val="bg1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26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992F03-A020-54D7-9267-91B362E8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987425"/>
            <a:ext cx="3932237" cy="1222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Övning nummer 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E65F62-E1DE-0922-3B47-148BAD9BC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4318"/>
            <a:ext cx="3932237" cy="35246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latshållare för innehåll 3" descr="En bild på en vårdpersonal som tar blodprov på en vårdtagare.">
            <a:extLst>
              <a:ext uri="{FF2B5EF4-FFF2-40B4-BE49-F238E27FC236}">
                <a16:creationId xmlns:a16="http://schemas.microsoft.com/office/drawing/2014/main" id="{44DC4E56-571B-99E6-A4AD-371558F5C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24984" r="-4" b="10069"/>
          <a:stretch/>
        </p:blipFill>
        <p:spPr>
          <a:xfrm>
            <a:off x="5281093" y="514086"/>
            <a:ext cx="6071119" cy="545284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64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B8E19D-C424-AAD5-8063-CF3ECDB715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0263" y="798513"/>
            <a:ext cx="5337175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Övning nummer 2 - Facit  </a:t>
            </a:r>
            <a:b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Bildobjekt 7" descr="Bild på facit till övning 2.">
            <a:extLst>
              <a:ext uri="{FF2B5EF4-FFF2-40B4-BE49-F238E27FC236}">
                <a16:creationId xmlns:a16="http://schemas.microsoft.com/office/drawing/2014/main" id="{E48744F8-3554-F6B0-9CA9-9358BCE63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9" t="14733" r="7735" b="2256"/>
          <a:stretch/>
        </p:blipFill>
        <p:spPr>
          <a:xfrm>
            <a:off x="831050" y="1354361"/>
            <a:ext cx="7882181" cy="464576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9031E56-5C95-BF78-F554-DED054C19011}"/>
              </a:ext>
            </a:extLst>
          </p:cNvPr>
          <p:cNvSpPr txBox="1"/>
          <p:nvPr/>
        </p:nvSpPr>
        <p:spPr>
          <a:xfrm>
            <a:off x="2199326" y="2341263"/>
            <a:ext cx="9219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 / </a:t>
            </a:r>
            <a:r>
              <a:rPr lang="en-US" sz="1100" err="1">
                <a:solidFill>
                  <a:srgbClr val="FF0000"/>
                </a:solidFill>
              </a:rPr>
              <a:t>Nej</a:t>
            </a:r>
            <a:r>
              <a:rPr lang="en-US" sz="1100">
                <a:solidFill>
                  <a:srgbClr val="FF0000"/>
                </a:solidFill>
              </a:rPr>
              <a:t> *</a:t>
            </a:r>
            <a:endParaRPr lang="en-US" sz="11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2354071-C57C-66A5-4D37-4194B5729853}"/>
              </a:ext>
            </a:extLst>
          </p:cNvPr>
          <p:cNvSpPr txBox="1"/>
          <p:nvPr/>
        </p:nvSpPr>
        <p:spPr>
          <a:xfrm>
            <a:off x="3025038" y="2333568"/>
            <a:ext cx="9219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 / </a:t>
            </a:r>
            <a:r>
              <a:rPr lang="en-US" sz="1100" err="1">
                <a:solidFill>
                  <a:srgbClr val="FF0000"/>
                </a:solidFill>
              </a:rPr>
              <a:t>Nej</a:t>
            </a:r>
            <a:r>
              <a:rPr lang="en-US" sz="1100">
                <a:solidFill>
                  <a:srgbClr val="FF0000"/>
                </a:solidFill>
              </a:rPr>
              <a:t> *</a:t>
            </a:r>
            <a:endParaRPr lang="en-US" sz="11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0BB61B12-2F96-4578-FA1A-A563BB6DD6FD}"/>
              </a:ext>
            </a:extLst>
          </p:cNvPr>
          <p:cNvSpPr txBox="1"/>
          <p:nvPr/>
        </p:nvSpPr>
        <p:spPr>
          <a:xfrm>
            <a:off x="3814391" y="2341263"/>
            <a:ext cx="73888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Ja**</a:t>
            </a:r>
            <a:endParaRPr lang="en-US" sz="1100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D24D7FB5-C71C-DE06-4877-663C6576ED42}"/>
              </a:ext>
            </a:extLst>
          </p:cNvPr>
          <p:cNvSpPr txBox="1"/>
          <p:nvPr/>
        </p:nvSpPr>
        <p:spPr>
          <a:xfrm>
            <a:off x="4382339" y="2333568"/>
            <a:ext cx="89488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rgbClr val="FF0000"/>
                </a:solidFill>
              </a:rPr>
              <a:t>Ej</a:t>
            </a:r>
            <a:r>
              <a:rPr lang="en-US" sz="1100">
                <a:solidFill>
                  <a:srgbClr val="FF0000"/>
                </a:solidFill>
              </a:rPr>
              <a:t> relevant</a:t>
            </a:r>
            <a:endParaRPr lang="en-US" sz="110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3C4F216A-F5E8-166F-3450-A13B1899CBE7}"/>
              </a:ext>
            </a:extLst>
          </p:cNvPr>
          <p:cNvSpPr txBox="1"/>
          <p:nvPr/>
        </p:nvSpPr>
        <p:spPr>
          <a:xfrm>
            <a:off x="5202483" y="2329237"/>
            <a:ext cx="73888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</a:t>
            </a:r>
            <a:endParaRPr lang="en-US" sz="1100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0A68DEAB-2300-1119-4E1F-191EF60A7514}"/>
              </a:ext>
            </a:extLst>
          </p:cNvPr>
          <p:cNvSpPr txBox="1"/>
          <p:nvPr/>
        </p:nvSpPr>
        <p:spPr>
          <a:xfrm>
            <a:off x="5951469" y="2329237"/>
            <a:ext cx="73888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Ja**</a:t>
            </a:r>
            <a:endParaRPr lang="en-US" sz="1100"/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947B1020-D541-99B3-A916-B0C9ADC8E443}"/>
              </a:ext>
            </a:extLst>
          </p:cNvPr>
          <p:cNvSpPr txBox="1"/>
          <p:nvPr/>
        </p:nvSpPr>
        <p:spPr>
          <a:xfrm>
            <a:off x="6684571" y="2337998"/>
            <a:ext cx="73888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Ja**</a:t>
            </a:r>
            <a:endParaRPr lang="en-US" sz="1100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05F9F3A2-AC82-1BC0-2C31-0B15A6925330}"/>
              </a:ext>
            </a:extLst>
          </p:cNvPr>
          <p:cNvSpPr txBox="1"/>
          <p:nvPr/>
        </p:nvSpPr>
        <p:spPr>
          <a:xfrm>
            <a:off x="7321563" y="2327243"/>
            <a:ext cx="73888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Ja**</a:t>
            </a:r>
            <a:endParaRPr lang="en-US" sz="1100"/>
          </a:p>
        </p:txBody>
      </p:sp>
      <p:pic>
        <p:nvPicPr>
          <p:cNvPr id="2" name="Platshållare för innehåll 3" descr="En bild på vårdpersonal som tar blodprov på en vårdtagare.">
            <a:extLst>
              <a:ext uri="{FF2B5EF4-FFF2-40B4-BE49-F238E27FC236}">
                <a16:creationId xmlns:a16="http://schemas.microsoft.com/office/drawing/2014/main" id="{6477D0C4-F260-8D95-8FC6-083A7CB76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24984" r="-4" b="10069"/>
          <a:stretch/>
        </p:blipFill>
        <p:spPr>
          <a:xfrm>
            <a:off x="9590515" y="1445"/>
            <a:ext cx="2601485" cy="2336553"/>
          </a:xfrm>
          <a:prstGeom prst="rect">
            <a:avLst/>
          </a:prstGeom>
          <a:noFill/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FAB671AB-A063-EF79-096A-17F05C3A0457}"/>
              </a:ext>
            </a:extLst>
          </p:cNvPr>
          <p:cNvSpPr txBox="1"/>
          <p:nvPr/>
        </p:nvSpPr>
        <p:spPr>
          <a:xfrm>
            <a:off x="8758482" y="3045601"/>
            <a:ext cx="36741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* Om du inte ser att personen I fråga  </a:t>
            </a:r>
            <a:br>
              <a:rPr lang="en-US" sz="1600" dirty="0"/>
            </a:br>
            <a:r>
              <a:rPr lang="en-US" sz="1600" dirty="0"/>
              <a:t>har spritat händerna - fråga!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14B8E86-F6C3-0501-EB4F-7A8E9EB72BF8}"/>
              </a:ext>
            </a:extLst>
          </p:cNvPr>
          <p:cNvSpPr txBox="1"/>
          <p:nvPr/>
        </p:nvSpPr>
        <p:spPr>
          <a:xfrm>
            <a:off x="8758482" y="3768134"/>
            <a:ext cx="3374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**  Vi ser inte på denna bild, men utgår ifrån att det är korrekt.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40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997794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se sans pro"/>
                <a:ea typeface="+mn-ea"/>
                <a:cs typeface="+mn-cs"/>
              </a:rPr>
              <a:t>Välkommen!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974022"/>
            <a:ext cx="6017315" cy="147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  <a:cs typeface="Calibri"/>
              </a:rPr>
              <a:t>Tack för att du hjälper till i det viktiga arbetet med att minska vårdrelaterade infektioner och smittspridning.</a:t>
            </a: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  <a:cs typeface="Calibri"/>
            </a:endParaRP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338720-6A7E-723C-B10F-66BA4CDBE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97" y="3374126"/>
            <a:ext cx="2699420" cy="268917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27C4571-0CCB-FE3D-CCCF-3968C768B5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94806" y="4007939"/>
            <a:ext cx="25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/>
              <a:t>Du gör </a:t>
            </a:r>
          </a:p>
          <a:p>
            <a:pPr algn="ctr"/>
            <a:r>
              <a:rPr lang="sv-SE" sz="3600"/>
              <a:t>skillnad!</a:t>
            </a:r>
          </a:p>
        </p:txBody>
      </p:sp>
      <p:pic>
        <p:nvPicPr>
          <p:cNvPr id="7" name="Platshållare för innehåll 6" descr="En bild som visar en person som tar handsprit på händerna.">
            <a:extLst>
              <a:ext uri="{FF2B5EF4-FFF2-40B4-BE49-F238E27FC236}">
                <a16:creationId xmlns:a16="http://schemas.microsoft.com/office/drawing/2014/main" id="{994A15E8-A98A-3F93-D078-17DD29C043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15" y="1974022"/>
            <a:ext cx="5181600" cy="3454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01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39AD46D-5699-9CC4-6B50-53C95680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6611" y="1944688"/>
            <a:ext cx="8881129" cy="4873625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Registrera i appen </a:t>
            </a:r>
            <a:r>
              <a:rPr lang="sv-SE" dirty="0">
                <a:hlinkClick r:id="rId3"/>
              </a:rPr>
              <a:t>BHK - basala hygienrutiner och klädregler – inrapportering</a:t>
            </a:r>
            <a:r>
              <a:rPr lang="sv-S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Länk till appen hittar du även via Vårdhygiens hemsida, samverkanswebben.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Inget lösenord behövs då du är inloggad via din datorinloggning.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Observera att funktionsinloggning inte fungerar.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DC1A8C-E82A-F59B-E8BD-E6256D460A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3" y="987425"/>
            <a:ext cx="9669462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Steg 3: Lär dig hur du registrerar observationerna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97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D1B3E6-96DA-7766-9812-346FAB9B70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413" y="958850"/>
            <a:ext cx="5249862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Registrering steg för steg: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9560F08-0576-6DA7-DBAF-BFDEE4817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17018" y="2448644"/>
            <a:ext cx="30527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</a:rPr>
              <a:t>Första gången behöver du gå in på inställningar.</a:t>
            </a:r>
          </a:p>
          <a:p>
            <a:endParaRPr lang="sv-SE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</a:rPr>
              <a:t>Sök och välj din/ dina enheter. </a:t>
            </a:r>
          </a:p>
          <a:p>
            <a:endParaRPr lang="sv-SE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</a:rPr>
              <a:t>Klicka på +</a:t>
            </a:r>
          </a:p>
          <a:p>
            <a:endParaRPr lang="sv-SE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</a:rPr>
              <a:t>Om ni är flera enheter som mäter tillsammans så visas endast den ena enheten och bara den går att välja.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v-SE" sz="1600"/>
          </a:p>
        </p:txBody>
      </p:sp>
      <p:pic>
        <p:nvPicPr>
          <p:cNvPr id="7" name="Bildobjekt 6" descr="Bild på hur första sidan ser ut när du ska registrera bhk.">
            <a:extLst>
              <a:ext uri="{FF2B5EF4-FFF2-40B4-BE49-F238E27FC236}">
                <a16:creationId xmlns:a16="http://schemas.microsoft.com/office/drawing/2014/main" id="{D311C6B5-4EC4-ED60-3663-83AA0471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7" y="1958044"/>
            <a:ext cx="3932238" cy="42148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Bildobjekt 5" descr="Bild på hur du registrerar bhk.">
            <a:extLst>
              <a:ext uri="{FF2B5EF4-FFF2-40B4-BE49-F238E27FC236}">
                <a16:creationId xmlns:a16="http://schemas.microsoft.com/office/drawing/2014/main" id="{20438742-8929-F479-A555-BB1C1B108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680" y="1958044"/>
            <a:ext cx="3990156" cy="42148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AA8DBAA7-5F3E-AB27-B70A-804C91E66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4952462" y="1843290"/>
            <a:ext cx="326954" cy="9114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06B18557-AAB9-C880-5815-F313EB8D3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278385" flipV="1">
            <a:off x="7524746" y="2348520"/>
            <a:ext cx="338881" cy="11313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F94A0F2F-6512-7F09-56B0-BBAD4C455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3454" y="790575"/>
            <a:ext cx="866421" cy="8149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Arial Black"/>
              </a:rPr>
              <a:t>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83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9DA0F0-03B9-D2EA-7E17-C8A6A5C1B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750" y="914400"/>
            <a:ext cx="5892800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Registrering steg för steg:    </a:t>
            </a:r>
          </a:p>
        </p:txBody>
      </p:sp>
      <p:pic>
        <p:nvPicPr>
          <p:cNvPr id="6" name="Bildobjekt 5" descr="Bild på första sidan när du ska registrera bhk.">
            <a:extLst>
              <a:ext uri="{FF2B5EF4-FFF2-40B4-BE49-F238E27FC236}">
                <a16:creationId xmlns:a16="http://schemas.microsoft.com/office/drawing/2014/main" id="{E46B0814-A39D-5075-5AFA-844149E0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1" y="1549100"/>
            <a:ext cx="4423902" cy="46464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Oval 2">
            <a:extLst>
              <a:ext uri="{FF2B5EF4-FFF2-40B4-BE49-F238E27FC236}">
                <a16:creationId xmlns:a16="http://schemas.microsoft.com/office/drawing/2014/main" id="{9535696A-1694-E4A7-942A-94E93BD15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6023" y="824937"/>
            <a:ext cx="833071" cy="7241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latin typeface="Arial Black"/>
                <a:cs typeface="Calibri"/>
              </a:rPr>
              <a:t>B</a:t>
            </a:r>
            <a:endParaRPr lang="en-US" sz="2800" dirty="0">
              <a:latin typeface="Arial Black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BA8ABE8-B2DA-E489-ED70-47CB4539D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1547" y="2300394"/>
            <a:ext cx="4085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För att registrera dina observationer, klicka på Ny mätning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Observationerna registreras automatisk på den aktuella perioden.</a:t>
            </a:r>
          </a:p>
          <a:p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Veckomätningar, registreras mellan mån och sön aktuell vecka.</a:t>
            </a:r>
          </a:p>
          <a:p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Månadsmätningar, registreras mellan första och sista dagen i månaden.</a:t>
            </a:r>
          </a:p>
          <a:p>
            <a:endParaRPr lang="sv-SE" sz="2400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F428F503-1127-A3C4-D57A-0FD2F2206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675168" flipV="1">
            <a:off x="6555527" y="2152180"/>
            <a:ext cx="262049" cy="11710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64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5951B1-C459-EB21-24ED-DE3230D771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375" y="1041400"/>
            <a:ext cx="5500688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Registrering steg för steg:</a:t>
            </a:r>
          </a:p>
        </p:txBody>
      </p:sp>
      <p:pic>
        <p:nvPicPr>
          <p:cNvPr id="10" name="Bildobjekt 9" descr="Bild på hur det ser ut i mätprotokollet.">
            <a:extLst>
              <a:ext uri="{FF2B5EF4-FFF2-40B4-BE49-F238E27FC236}">
                <a16:creationId xmlns:a16="http://schemas.microsoft.com/office/drawing/2014/main" id="{B27F93D6-5FCC-51CC-D85E-FDEBB295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68" y="2112290"/>
            <a:ext cx="5429399" cy="39435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Oval 2">
            <a:extLst>
              <a:ext uri="{FF2B5EF4-FFF2-40B4-BE49-F238E27FC236}">
                <a16:creationId xmlns:a16="http://schemas.microsoft.com/office/drawing/2014/main" id="{7ED62D76-D0ED-D863-D80F-522DE5463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2685" y="828675"/>
            <a:ext cx="790539" cy="8033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latin typeface="Arial Black"/>
                <a:cs typeface="Calibri"/>
              </a:rPr>
              <a:t>C</a:t>
            </a:r>
            <a:endParaRPr lang="en-US" sz="2800">
              <a:latin typeface="Arial Black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5F29EA2-D2E4-0502-D782-0BFB8F7DD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38" y="1690359"/>
            <a:ext cx="5899186" cy="4750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sv-SE" sz="1467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sv-SE" sz="1467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Registrera utifrån </a:t>
            </a: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mätprotokollet:​</a:t>
            </a:r>
            <a:endParaRPr lang="sv-SE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sv-SE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Yrkeskategori, enhet​.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Hygienrutiner och klädregler, 8 moment​.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du vill ändra ditt svar så klicka först ur exempelvis ja för att sedan välja nej.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Spara som tänds när allt är ifyllt​.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 du sparat visas registreringens löpnummer. Skriv ned det till höger på mätprotokollet. Löpnumret kan behöva användas vid kontakt med support.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sv-SE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Resultaten överförs till SAS (Region Uppsalas rapport- och analysverktyg). 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registrerade mätningar krävs​ per rapporterande enhet för att resultaten ska överföras.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Tänk på er arbetsfördelning om ni är flera som registrerar för samma enhet. </a:t>
            </a:r>
            <a:endParaRPr lang="sv-SE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sv-SE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l: nedåt 13">
            <a:extLst>
              <a:ext uri="{FF2B5EF4-FFF2-40B4-BE49-F238E27FC236}">
                <a16:creationId xmlns:a16="http://schemas.microsoft.com/office/drawing/2014/main" id="{6D5947A5-2460-7750-74AE-4EED3FC71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679397" flipV="1">
            <a:off x="9441941" y="1602696"/>
            <a:ext cx="307341" cy="12205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431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9B773A13-9DBA-EC67-A4D9-679CE0AA0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6859" y="707611"/>
            <a:ext cx="7417721" cy="1070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Registrering steg för steg:       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127471FE-6238-AD25-F689-7BB0028D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7229" y="828675"/>
            <a:ext cx="769771" cy="7023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latin typeface="Arial Black"/>
                <a:cs typeface="Calibri"/>
              </a:rPr>
              <a:t>D</a:t>
            </a:r>
            <a:endParaRPr lang="en-US" sz="2800">
              <a:latin typeface="Arial Black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54B2066-515C-BC3D-C7E1-7DB1F52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3383" y="1670142"/>
            <a:ext cx="7092145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sv-SE" sz="1467">
                <a:solidFill>
                  <a:srgbClr val="000000"/>
                </a:solidFill>
                <a:latin typeface="Arial" panose="020B0604020202020204" pitchFamily="34" charset="0"/>
              </a:rPr>
              <a:t>Hitta dina eller enhetens inrapporterade mätningar och klicka på Mina mätningar.</a:t>
            </a:r>
            <a:r>
              <a:rPr lang="en-US" sz="1467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</p:txBody>
      </p:sp>
      <p:pic>
        <p:nvPicPr>
          <p:cNvPr id="6" name="Bildobjekt 5" descr="Bild på hur det ser ut vid rapportering av bhk.">
            <a:extLst>
              <a:ext uri="{FF2B5EF4-FFF2-40B4-BE49-F238E27FC236}">
                <a16:creationId xmlns:a16="http://schemas.microsoft.com/office/drawing/2014/main" id="{89ECC8BE-72C8-D119-6962-CB4E2D2E4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83" y="2163354"/>
            <a:ext cx="3892892" cy="40887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Pil: nedåt 11">
            <a:extLst>
              <a:ext uri="{FF2B5EF4-FFF2-40B4-BE49-F238E27FC236}">
                <a16:creationId xmlns:a16="http://schemas.microsoft.com/office/drawing/2014/main" id="{8FC3F354-4D61-A632-50A1-37890DD30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3173468" y="1998331"/>
            <a:ext cx="261412" cy="8710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3" name="Bildobjekt 12" descr="Bild på hur det ser ut vid rapportering av bhk.">
            <a:extLst>
              <a:ext uri="{FF2B5EF4-FFF2-40B4-BE49-F238E27FC236}">
                <a16:creationId xmlns:a16="http://schemas.microsoft.com/office/drawing/2014/main" id="{9C43297E-4051-109E-7D4B-3B2CF77B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080" y="2163354"/>
            <a:ext cx="4605738" cy="34887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Pil: nedåt 3">
            <a:extLst>
              <a:ext uri="{FF2B5EF4-FFF2-40B4-BE49-F238E27FC236}">
                <a16:creationId xmlns:a16="http://schemas.microsoft.com/office/drawing/2014/main" id="{B242DD86-54D9-F0AB-173A-9D5E9CFC5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404427" y="2127332"/>
            <a:ext cx="261412" cy="8746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A4B001CD-F7EE-683E-E67D-EF4BE71E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7800430" y="2127332"/>
            <a:ext cx="261412" cy="874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6639ADC-1967-2EA1-B7A9-474863B56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52531" y="2243845"/>
            <a:ext cx="29394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Välj din enhet.</a:t>
            </a:r>
          </a:p>
          <a:p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År och månad.</a:t>
            </a:r>
          </a:p>
          <a:p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Bilden visar dina eller enhetens registreringar per år, månad samt löpnumret.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Löpnumret kan behövas vid kontakt med support.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47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CB18F6-C517-DDB7-7AEA-F507395C3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513" y="906463"/>
            <a:ext cx="9877425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Steg 4: Resultaten som underlag för förbättringar</a:t>
            </a:r>
          </a:p>
        </p:txBody>
      </p:sp>
      <p:pic>
        <p:nvPicPr>
          <p:cNvPr id="7" name="Bildobjekt 6" descr="Bild på hur det ser ut i SAS.">
            <a:extLst>
              <a:ext uri="{FF2B5EF4-FFF2-40B4-BE49-F238E27FC236}">
                <a16:creationId xmlns:a16="http://schemas.microsoft.com/office/drawing/2014/main" id="{66836B72-9CA9-FBF0-3933-BFB24B619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74"/>
          <a:stretch/>
        </p:blipFill>
        <p:spPr>
          <a:xfrm>
            <a:off x="550633" y="2117377"/>
            <a:ext cx="5405204" cy="31807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3803A273-59AB-4BB7-24FA-EB3787838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426761" y="2939306"/>
            <a:ext cx="222743" cy="468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95BA4217-8CA2-DDB0-785A-42F64BA61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426760" y="3870131"/>
            <a:ext cx="222743" cy="468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il: nedåt 1">
            <a:extLst>
              <a:ext uri="{FF2B5EF4-FFF2-40B4-BE49-F238E27FC236}">
                <a16:creationId xmlns:a16="http://schemas.microsoft.com/office/drawing/2014/main" id="{8746EB23-DCA7-F515-81C0-97D6AC88E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463881" y="4952592"/>
            <a:ext cx="222743" cy="468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0" name="Flödesschema: Koppling 9" descr="Bild på att du ska välja Region Uppsala.">
            <a:extLst>
              <a:ext uri="{FF2B5EF4-FFF2-40B4-BE49-F238E27FC236}">
                <a16:creationId xmlns:a16="http://schemas.microsoft.com/office/drawing/2014/main" id="{D46D19AC-DC9C-A1D7-E9DA-BB422AF0A4DE}"/>
              </a:ext>
            </a:extLst>
          </p:cNvPr>
          <p:cNvSpPr/>
          <p:nvPr/>
        </p:nvSpPr>
        <p:spPr>
          <a:xfrm>
            <a:off x="3101400" y="2757455"/>
            <a:ext cx="1138905" cy="108969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95F7B8-2867-9541-FFA1-0CA446B207DA}"/>
              </a:ext>
            </a:extLst>
          </p:cNvPr>
          <p:cNvSpPr/>
          <p:nvPr/>
        </p:nvSpPr>
        <p:spPr>
          <a:xfrm>
            <a:off x="5986788" y="2092072"/>
            <a:ext cx="609600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Mätningarna uppdateras i SAS. (Region Uppsalas rapport- och analysverktyg)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Rapporten </a:t>
            </a:r>
            <a:r>
              <a:rPr lang="sv-SE" dirty="0">
                <a:hlinkClick r:id="rId4"/>
              </a:rPr>
              <a:t>BHK Region Uppsala </a:t>
            </a:r>
            <a:r>
              <a:rPr lang="sv-SE" dirty="0"/>
              <a:t>återfinns i samlingen God vård på sökvägen: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SAS-innehåll &gt; Samlingar &gt; God vård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Diskutera resultatet och förbättringsmöjligheter på arbetsplatsmöte. Uppföljning även per yrkesgrupp. Ringa in problemområden. Syfte att söka förbättringsmöjligheter.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283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0BE1CC-5D98-0817-180B-231B9FE2A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3" y="987425"/>
            <a:ext cx="3932237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När frågor uppstår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E9AE963-CDDF-A01A-E399-B18FD0F590E0}"/>
              </a:ext>
            </a:extLst>
          </p:cNvPr>
          <p:cNvSpPr txBox="1">
            <a:spLocks/>
          </p:cNvSpPr>
          <p:nvPr/>
        </p:nvSpPr>
        <p:spPr>
          <a:xfrm>
            <a:off x="836612" y="1586605"/>
            <a:ext cx="9164638" cy="4649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dirty="0"/>
              <a:t>Frågor angående registrering kontakta: </a:t>
            </a:r>
          </a:p>
          <a:p>
            <a:r>
              <a:rPr lang="sv-SE" sz="1800" dirty="0"/>
              <a:t>Patientsäkerhetsstrateg och hygiensamordnare Lisa Lundberg </a:t>
            </a:r>
          </a:p>
          <a:p>
            <a:r>
              <a:rPr lang="sv-SE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lisa.lundberg@regionuppsala.se</a:t>
            </a:r>
            <a:r>
              <a:rPr lang="sv-SE" sz="1800" dirty="0"/>
              <a:t>  018-617 41 19</a:t>
            </a:r>
          </a:p>
          <a:p>
            <a:r>
              <a:rPr lang="sv-SE" sz="1800" dirty="0"/>
              <a:t>Administratör Emelie Asplund 018-617 07 37</a:t>
            </a:r>
          </a:p>
          <a:p>
            <a:r>
              <a:rPr lang="sv-SE" sz="1800" dirty="0">
                <a:hlinkClick r:id="rId4"/>
              </a:rPr>
              <a:t>emelie.asplund@regionuppsala.se</a:t>
            </a:r>
            <a:endParaRPr lang="sv-SE" sz="1800" dirty="0"/>
          </a:p>
          <a:p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b="1" dirty="0"/>
              <a:t>Frågor angående hygien kontakta: 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Vårdhygien Anna Gustafsson eller Ingrid G Isaksson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anna.gustafsson@</a:t>
            </a:r>
            <a:r>
              <a:rPr lang="sv-SE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regionuppsala.se</a:t>
            </a:r>
            <a:r>
              <a:rPr lang="sv-SE" sz="1800" dirty="0"/>
              <a:t>   018-611 28 28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ingrid.g.isaksson@</a:t>
            </a:r>
            <a:r>
              <a:rPr lang="sv-SE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regionuppsala.se</a:t>
            </a:r>
            <a:r>
              <a:rPr lang="sv-SE" sz="1800" dirty="0"/>
              <a:t>   018-611 39 06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alternativt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Vårdhygien direkt </a:t>
            </a:r>
            <a:r>
              <a:rPr lang="sv-SE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vardhygien@</a:t>
            </a:r>
            <a:r>
              <a:rPr lang="sv-SE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regionuppsala.se</a:t>
            </a:r>
            <a:r>
              <a:rPr lang="sv-SE" sz="1800" dirty="0"/>
              <a:t> 018-611 39 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268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3FFD4F-FB76-9638-0924-FC277D6FFD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1401763"/>
            <a:ext cx="5807075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Viktiga dokument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A36AC76-E5FC-8F2E-881B-4645A28AC513}"/>
              </a:ext>
            </a:extLst>
          </p:cNvPr>
          <p:cNvSpPr txBox="1">
            <a:spLocks/>
          </p:cNvSpPr>
          <p:nvPr/>
        </p:nvSpPr>
        <p:spPr>
          <a:xfrm>
            <a:off x="636888" y="1401793"/>
            <a:ext cx="9179465" cy="553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1600" dirty="0"/>
            </a:b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>
                <a:hlinkClick r:id="rId3"/>
              </a:rPr>
              <a:t>Basala hygienrutiner och klädregler - Region Uppsala, (regionuppsala.se) (pdf) </a:t>
            </a:r>
            <a:endParaRPr lang="sv-SE" sz="1800" dirty="0"/>
          </a:p>
          <a:p>
            <a:pPr lvl="1"/>
            <a:endParaRPr lang="sv-SE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hlinkClick r:id="rId4"/>
              </a:rPr>
              <a:t>Vårdrelaterade infektioner och antibiotikaresistens – Handlingsplan Nära vård och hälsa samt privata vårdcentraler 2025-2027, (regionuppsala.se) (pdf)</a:t>
            </a:r>
            <a:endParaRPr lang="sv-SE" sz="1800" dirty="0">
              <a:solidFill>
                <a:srgbClr val="000000"/>
              </a:solidFill>
            </a:endParaRPr>
          </a:p>
          <a:p>
            <a:pPr lvl="1"/>
            <a:endParaRPr lang="sv-SE" sz="1800" dirty="0">
              <a:solidFill>
                <a:srgbClr val="000000"/>
              </a:solidFill>
            </a:endParaRPr>
          </a:p>
          <a:p>
            <a:pPr lvl="1"/>
            <a:r>
              <a:rPr lang="sv-SE" sz="3200" b="1" dirty="0">
                <a:solidFill>
                  <a:schemeClr val="accent6"/>
                </a:solidFill>
              </a:rPr>
              <a:t>Vårdhygiens hemsida, samverkanswebben</a:t>
            </a:r>
          </a:p>
          <a:p>
            <a:pPr lvl="1"/>
            <a:endParaRPr lang="sv-SE" sz="1800" b="1" dirty="0">
              <a:solidFill>
                <a:schemeClr val="accent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800" dirty="0">
                <a:hlinkClick r:id="rId5"/>
              </a:rPr>
              <a:t>Vårdhygien, (regionuppsala.se)</a:t>
            </a:r>
            <a:endParaRPr lang="sv-SE" sz="1800" b="1" dirty="0">
              <a:solidFill>
                <a:schemeClr val="accent6"/>
              </a:solidFill>
            </a:endParaRPr>
          </a:p>
          <a:p>
            <a:pPr lvl="1"/>
            <a:endParaRPr lang="en-US" sz="1800" dirty="0"/>
          </a:p>
          <a:p>
            <a:pPr lvl="1"/>
            <a:endParaRPr lang="sv-SE" sz="1800" dirty="0"/>
          </a:p>
          <a:p>
            <a:pPr lvl="1"/>
            <a:endParaRPr lang="sv-SE" sz="1800" dirty="0"/>
          </a:p>
          <a:p>
            <a:pPr lvl="1"/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52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A3FFF49-33C9-38E7-9847-D891BC12E6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1019175"/>
            <a:ext cx="10810875" cy="993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se sans pro"/>
                <a:ea typeface="+mn-ea"/>
                <a:cs typeface="Calibri Light"/>
              </a:rPr>
              <a:t>I den här utbildningen kommer du få göra följande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s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B043F4F-D382-DDF4-117A-D97A7B0045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2811" y="1832142"/>
            <a:ext cx="10810759" cy="4087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dirty="0">
                <a:cs typeface="Calibri"/>
              </a:rPr>
              <a:t>Förberedelse innan utbildningen: </a:t>
            </a:r>
            <a:r>
              <a:rPr lang="sv-SE" dirty="0"/>
              <a:t>E-kurs Basala hygienrutiner och klädregler (BHK), tar cirka 20 minuter att genomföra. Logga in i pingpong.</a:t>
            </a:r>
          </a:p>
          <a:p>
            <a:pPr>
              <a:lnSpc>
                <a:spcPct val="150000"/>
              </a:lnSpc>
            </a:pPr>
            <a:r>
              <a:rPr lang="sv-SE" dirty="0">
                <a:cs typeface="Calibri"/>
              </a:rPr>
              <a:t>Steg 1: Lär dig hur du ska utföra observationerna.</a:t>
            </a:r>
          </a:p>
          <a:p>
            <a:pPr>
              <a:lnSpc>
                <a:spcPct val="150000"/>
              </a:lnSpc>
            </a:pPr>
            <a:r>
              <a:rPr lang="sv-SE" dirty="0">
                <a:cs typeface="Calibri"/>
              </a:rPr>
              <a:t>Steg 2: Övning observation.</a:t>
            </a:r>
          </a:p>
          <a:p>
            <a:pPr>
              <a:lnSpc>
                <a:spcPct val="150000"/>
              </a:lnSpc>
            </a:pPr>
            <a:r>
              <a:rPr lang="sv-SE" dirty="0">
                <a:cs typeface="Calibri"/>
              </a:rPr>
              <a:t>Steg 3: Lär dig hur du ska registrera i databasen.</a:t>
            </a:r>
          </a:p>
          <a:p>
            <a:pPr>
              <a:lnSpc>
                <a:spcPct val="150000"/>
              </a:lnSpc>
            </a:pPr>
            <a:r>
              <a:rPr lang="sv-SE" dirty="0">
                <a:cs typeface="Calibri"/>
              </a:rPr>
              <a:t>Steg 4: Resultaten som underlag till förbättringar.</a:t>
            </a:r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38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4FDCB61-D0C6-25DF-9575-25927F64F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0" y="1166511"/>
            <a:ext cx="4426625" cy="4409822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788B631-4F33-CCB7-1133-064A08133C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797" y="2250721"/>
            <a:ext cx="3638550" cy="190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Steg 1: </a:t>
            </a:r>
            <a:b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Lär dig hur du ska utföra observationerna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71905F2-5320-50EA-4C6B-E728AA23F09E}"/>
              </a:ext>
            </a:extLst>
          </p:cNvPr>
          <p:cNvSpPr txBox="1"/>
          <p:nvPr/>
        </p:nvSpPr>
        <p:spPr>
          <a:xfrm>
            <a:off x="5099928" y="1883014"/>
            <a:ext cx="6773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dirty="0"/>
              <a:t>Du ska observera </a:t>
            </a:r>
            <a:r>
              <a:rPr lang="sv-SE" b="1" dirty="0"/>
              <a:t>10 medarbetares </a:t>
            </a:r>
            <a:r>
              <a:rPr lang="sv-SE" dirty="0"/>
              <a:t>följsamhet till basala hygienrutiner och klädregler på din arbetsplats. Det är viktigt att det är 10 observationer inte fler eller färre. Detta har betydelse för den löpande statistiken.</a:t>
            </a:r>
          </a:p>
          <a:p>
            <a:pPr marL="0" indent="0">
              <a:buNone/>
            </a:pPr>
            <a:br>
              <a:rPr lang="sv-SE" dirty="0"/>
            </a:br>
            <a:r>
              <a:rPr lang="sv-SE" dirty="0"/>
              <a:t>Personerna du ska observera ska komma från </a:t>
            </a:r>
            <a:r>
              <a:rPr lang="sv-SE" b="1" dirty="0"/>
              <a:t>olika yrkeskategorier </a:t>
            </a:r>
            <a:r>
              <a:rPr lang="sv-SE" dirty="0"/>
              <a:t>och fokusera på patientnära arbete eller ett arbetsmoment som exempelvis omvårdnad, undersökning, behandling eller analys.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Endast det man ser under observationstiden bedöms.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Observationerna ska äga rum under </a:t>
            </a:r>
            <a:r>
              <a:rPr lang="sv-SE" b="1" dirty="0"/>
              <a:t>olika situationer </a:t>
            </a:r>
            <a:r>
              <a:rPr lang="sv-SE" dirty="0"/>
              <a:t>eller moment och tider.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29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Pratbubbla med texten Lösning på två vanliga problem.">
            <a:extLst>
              <a:ext uri="{FF2B5EF4-FFF2-40B4-BE49-F238E27FC236}">
                <a16:creationId xmlns:a16="http://schemas.microsoft.com/office/drawing/2014/main" id="{230913EA-C7F7-743A-1F15-0347C5351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6" y="1081250"/>
            <a:ext cx="4149274" cy="4133524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FB872381-7D59-8968-236B-089C505297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9441" y="2265053"/>
            <a:ext cx="3741083" cy="1354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Lösning på två vanliga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B3A0B2F3-0676-4B20-87BF-427AA435122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 dirty="0"/>
              <a:t>Om vi är flera som mäter följsamheten, </a:t>
            </a:r>
            <a:br>
              <a:rPr lang="sv-SE" sz="2400" b="1" dirty="0"/>
            </a:br>
            <a:r>
              <a:rPr lang="sv-SE" sz="2400" b="1" dirty="0"/>
              <a:t>hur många observationer ska vi då göra</a:t>
            </a:r>
            <a:r>
              <a:rPr lang="sv-SE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Ni ska göra 10 observationer tillsammans på enheten, så kom överens om hur ni lägger upp arbetet.</a:t>
            </a:r>
            <a:endParaRPr lang="sv-SE" sz="2400" dirty="0">
              <a:cs typeface="Calibri"/>
            </a:endParaRPr>
          </a:p>
          <a:p>
            <a:pPr marL="0" indent="0">
              <a:buNone/>
            </a:pPr>
            <a:endParaRPr lang="sv-SE" sz="2400" dirty="0">
              <a:cs typeface="Calibri"/>
            </a:endParaRPr>
          </a:p>
          <a:p>
            <a:pPr marL="0" indent="0">
              <a:buNone/>
            </a:pPr>
            <a:r>
              <a:rPr lang="sv-SE" sz="2400" b="1" dirty="0">
                <a:cs typeface="Calibri" panose="020F0502020204030204"/>
              </a:rPr>
              <a:t>Jag får inte ihop 10 observationer!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Samma medarbetare kan observeras vid olika tillfällen.</a:t>
            </a:r>
            <a:endParaRPr lang="sv-SE" sz="2400" b="1" i="1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Calibri" panose="020F0502020204030204"/>
              </a:rPr>
              <a:t>Självskattning kan göras men endast i undantagsfall.</a:t>
            </a:r>
          </a:p>
          <a:p>
            <a:pPr marL="0" indent="0">
              <a:buNone/>
            </a:pPr>
            <a:r>
              <a:rPr lang="sv-SE" sz="2400" b="1" dirty="0">
                <a:solidFill>
                  <a:srgbClr val="3599D5"/>
                </a:solidFill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Självskattning</a:t>
            </a:r>
            <a:r>
              <a:rPr lang="sv-SE" b="1" dirty="0">
                <a:solidFill>
                  <a:srgbClr val="3599D5"/>
                </a:solidFill>
                <a:cs typeface="Calibri" panose="020F0502020204030204"/>
              </a:rPr>
              <a:t>.</a:t>
            </a:r>
            <a:endParaRPr lang="sv-SE" sz="2400" b="1" dirty="0">
              <a:solidFill>
                <a:srgbClr val="3599D5"/>
              </a:solidFill>
              <a:cs typeface="Calibri" panose="020F0502020204030204"/>
            </a:endParaRPr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0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4B4624-DB22-B18D-0819-28DF67F40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3" y="987425"/>
            <a:ext cx="4049712" cy="841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Tips från coachen!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58D460-B7B8-1DB7-3133-8986254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458" y="2035821"/>
            <a:ext cx="9111036" cy="31163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Vi mäter för att skapa ett lärande och se förbättringsmöjligheter.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Vi bemöter varandra med respekt för att </a:t>
            </a:r>
            <a:br>
              <a:rPr lang="sv-SE" sz="2400" dirty="0"/>
            </a:br>
            <a:r>
              <a:rPr lang="sv-SE" sz="2400" dirty="0"/>
              <a:t>gemensamt skapa en god patientsäkerhetskultur.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Genom att ge direktfeedback vid observationerna, om det är möjligt, skapar vi ett gemensamt engagemang för de viktiga hygienfrågorna.</a:t>
            </a:r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9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D95D848-D28E-3F87-76D6-6C503D167F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8164" y="1692932"/>
            <a:ext cx="9925611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se sans pro"/>
                <a:ea typeface="+mn-ea"/>
                <a:cs typeface="+mn-cs"/>
              </a:rPr>
              <a:t>Här följer en beskrivning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se sans pro"/>
                <a:ea typeface="+mn-ea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se sans pro"/>
                <a:ea typeface="+mn-ea"/>
                <a:cs typeface="+mn-cs"/>
              </a:rPr>
              <a:t>av det du ska observera, 8 punkter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se sans pr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DE6084-F4A7-E865-EA15-0147DC0472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3" y="987425"/>
            <a:ext cx="10518775" cy="590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 + 2. Korrekt desinfektion av händerna före och efter 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3B69CA-7587-D177-1A7D-0527ABED4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688" y="1650783"/>
            <a:ext cx="7322712" cy="31163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cs typeface="Arial" panose="020B0604020202020204" pitchFamily="34" charset="0"/>
              </a:rPr>
              <a:t>Desinfektion av händerna med sprit sker direkt före och efter patientkontakt.</a:t>
            </a:r>
            <a:br>
              <a:rPr lang="sv-SE" sz="2400">
                <a:cs typeface="Arial" panose="020B0604020202020204" pitchFamily="34" charset="0"/>
              </a:rPr>
            </a:br>
            <a:endParaRPr lang="sv-SE" sz="240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cs typeface="Arial" panose="020B0604020202020204" pitchFamily="34" charset="0"/>
              </a:rPr>
              <a:t>Detta gäller även före rent arbete, efter smutsigt arbete samt före och efter användning av handskar.</a:t>
            </a:r>
          </a:p>
          <a:p>
            <a:endParaRPr lang="sv-SE"/>
          </a:p>
        </p:txBody>
      </p:sp>
      <p:pic>
        <p:nvPicPr>
          <p:cNvPr id="7" name="Bildobjekt 6" descr="En bild som visar en person som tar handsprit på händerna.">
            <a:extLst>
              <a:ext uri="{FF2B5EF4-FFF2-40B4-BE49-F238E27FC236}">
                <a16:creationId xmlns:a16="http://schemas.microsoft.com/office/drawing/2014/main" id="{835C4CB4-AD92-6236-86A0-441702479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41" y="3939119"/>
            <a:ext cx="3234603" cy="2156402"/>
          </a:xfrm>
          <a:prstGeom prst="rect">
            <a:avLst/>
          </a:prstGeom>
        </p:spPr>
      </p:pic>
      <p:pic>
        <p:nvPicPr>
          <p:cNvPr id="8" name="Bildobjekt 7" descr="RegionUppsala. Blå Puff_Rityta">
            <a:extLst>
              <a:ext uri="{FF2B5EF4-FFF2-40B4-BE49-F238E27FC236}">
                <a16:creationId xmlns:a16="http://schemas.microsoft.com/office/drawing/2014/main" id="{F8226C11-3A89-9DB8-A0A3-C0B22A672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53" y="1950069"/>
            <a:ext cx="3497002" cy="348372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B172248-B1E6-5FB8-8C8E-DD48B10F9F10}"/>
              </a:ext>
            </a:extLst>
          </p:cNvPr>
          <p:cNvSpPr txBox="1"/>
          <p:nvPr/>
        </p:nvSpPr>
        <p:spPr>
          <a:xfrm>
            <a:off x="8695323" y="3204732"/>
            <a:ext cx="301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cs typeface="Arial" panose="020B0604020202020204" pitchFamily="34" charset="0"/>
              </a:rPr>
              <a:t>Om du inte ser att personen spritat händerna – fråga! </a:t>
            </a:r>
            <a:r>
              <a:rPr lang="sv-SE">
                <a:solidFill>
                  <a:schemeClr val="bg1"/>
                </a:solidFill>
                <a:cs typeface="Arial" panose="020B0604020202020204" pitchFamily="34" charset="0"/>
              </a:rPr>
              <a:t>    </a:t>
            </a:r>
            <a:endParaRPr 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48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3C29F1-07CF-56B3-AEB5-D5A158B46B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925" y="817932"/>
            <a:ext cx="6456362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Korrekt användning av skyddshandskar vid risk för kontakt med kroppsvätskor* 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2467E4-F757-9478-2294-51334953D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25" y="2307007"/>
            <a:ext cx="6456162" cy="3116361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sv-SE" b="1" dirty="0"/>
              <a:t>Skyddshandskar ska användas</a:t>
            </a:r>
            <a:r>
              <a:rPr lang="sv-SE" dirty="0"/>
              <a:t>:  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Vid risk för kontakt med sår, blod, sekret, urin, avföring eller andra kroppsvätskor.  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Vid kontakt med ytdesinfektionsmedel eller andra kemikalier.  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Vid stickande och skärande arbetsmoment till exempel blodprovstagning och borttagande av suturer.   </a:t>
            </a:r>
          </a:p>
          <a:p>
            <a:pPr fontAlgn="base"/>
            <a:r>
              <a:rPr lang="sv-SE" b="1" dirty="0"/>
              <a:t>Skyddshandskar: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Ska vara engångs.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Ska bytas mellan olika arbetsmoment.</a:t>
            </a:r>
          </a:p>
          <a:p>
            <a:pPr>
              <a:lnSpc>
                <a:spcPct val="100000"/>
              </a:lnSpc>
            </a:pPr>
            <a:endParaRPr lang="sv-SE" sz="1800" dirty="0"/>
          </a:p>
        </p:txBody>
      </p:sp>
      <p:pic>
        <p:nvPicPr>
          <p:cNvPr id="7" name="Platshållare för bild 6" descr="En bild som visar en person med skyddshandskar på händerna.">
            <a:extLst>
              <a:ext uri="{FF2B5EF4-FFF2-40B4-BE49-F238E27FC236}">
                <a16:creationId xmlns:a16="http://schemas.microsoft.com/office/drawing/2014/main" id="{4E062EAF-A623-D743-2237-1C1F28B39B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992187" y="852673"/>
            <a:ext cx="4661583" cy="3680828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F4A6EBA-CF27-06FB-B69C-7BA4CD50A9CA}"/>
              </a:ext>
            </a:extLst>
          </p:cNvPr>
          <p:cNvSpPr txBox="1"/>
          <p:nvPr/>
        </p:nvSpPr>
        <p:spPr>
          <a:xfrm>
            <a:off x="625888" y="5504813"/>
            <a:ext cx="879760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* Om det patientnära arbetet vid observationen inte kräver handskar fyller du i </a:t>
            </a:r>
            <a:r>
              <a:rPr lang="sv-SE" sz="1600" b="1" dirty="0"/>
              <a:t>”Ej relevant” </a:t>
            </a:r>
          </a:p>
          <a:p>
            <a:r>
              <a:rPr lang="sv-SE" sz="1600" dirty="0"/>
              <a:t> i granskningsprotokollet. Om alternativet ”Ej relevant” är ifyllt räknas detta som korrekt i statistiken.</a:t>
            </a:r>
            <a:endParaRPr lang="en-US" sz="1600" dirty="0"/>
          </a:p>
          <a:p>
            <a:r>
              <a:rPr lang="sv-SE" dirty="0"/>
              <a:t> ​</a:t>
            </a:r>
            <a:br>
              <a:rPr lang="sv-SE" dirty="0"/>
            </a:br>
            <a:r>
              <a:rPr lang="sv-SE" dirty="0"/>
              <a:t> </a:t>
            </a:r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792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U-tema">
  <a:themeElements>
    <a:clrScheme name="Region Uppsala">
      <a:dk1>
        <a:srgbClr val="000000"/>
      </a:dk1>
      <a:lt1>
        <a:sysClr val="window" lastClr="FFFFFF"/>
      </a:lt1>
      <a:dk2>
        <a:srgbClr val="9E1863"/>
      </a:dk2>
      <a:lt2>
        <a:srgbClr val="FFFFFF"/>
      </a:lt2>
      <a:accent1>
        <a:srgbClr val="9E1863"/>
      </a:accent1>
      <a:accent2>
        <a:srgbClr val="D57667"/>
      </a:accent2>
      <a:accent3>
        <a:srgbClr val="E6AD00"/>
      </a:accent3>
      <a:accent4>
        <a:srgbClr val="3599D5"/>
      </a:accent4>
      <a:accent5>
        <a:srgbClr val="53A17F"/>
      </a:accent5>
      <a:accent6>
        <a:srgbClr val="9E1863"/>
      </a:accent6>
      <a:hlink>
        <a:srgbClr val="0070C0"/>
      </a:hlink>
      <a:folHlink>
        <a:srgbClr val="9E1863"/>
      </a:folHlink>
    </a:clrScheme>
    <a:fontScheme name="RU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-Vit-PowerPoint-tga.potx" id="{3C11743D-CEC5-4CC5-9322-0DB751B4DCBF}" vid="{A036DA36-F39A-4442-8C0A-A44E9ADCC2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73EE4C4C8382408CE2924FFB17E25E" ma:contentTypeVersion="14" ma:contentTypeDescription="Skapa ett nytt dokument." ma:contentTypeScope="" ma:versionID="2de3abd73abf620a57eb4b8609f376b6">
  <xsd:schema xmlns:xsd="http://www.w3.org/2001/XMLSchema" xmlns:xs="http://www.w3.org/2001/XMLSchema" xmlns:p="http://schemas.microsoft.com/office/2006/metadata/properties" xmlns:ns2="3659cfd5-96b1-4cf1-9759-50b0899bffd5" xmlns:ns3="9cf70af3-5236-49f9-83a3-86033995e39a" xmlns:ns4="28c0f289-e8e7-494a-b19b-89669d2ae230" targetNamespace="http://schemas.microsoft.com/office/2006/metadata/properties" ma:root="true" ma:fieldsID="9cec7ccd6e3cacc19eca1e2ff7f0922e" ns2:_="" ns3:_="" ns4:_="">
    <xsd:import namespace="3659cfd5-96b1-4cf1-9759-50b0899bffd5"/>
    <xsd:import namespace="9cf70af3-5236-49f9-83a3-86033995e39a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9cfd5-96b1-4cf1-9759-50b0899bf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70af3-5236-49f9-83a3-86033995e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c00b9bb-a4f2-4c9b-a850-f3a03ad79ef8}" ma:internalName="TaxCatchAll" ma:showField="CatchAllData" ma:web="9cf70af3-5236-49f9-83a3-86033995e3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59cfd5-96b1-4cf1-9759-50b0899bffd5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Props1.xml><?xml version="1.0" encoding="utf-8"?>
<ds:datastoreItem xmlns:ds="http://schemas.openxmlformats.org/officeDocument/2006/customXml" ds:itemID="{292B388F-55E2-4379-9A15-66E4BC3043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80770-9379-4A09-ACFF-DC1F0A20C9B1}">
  <ds:schemaRefs>
    <ds:schemaRef ds:uri="28c0f289-e8e7-494a-b19b-89669d2ae230"/>
    <ds:schemaRef ds:uri="3659cfd5-96b1-4cf1-9759-50b0899bffd5"/>
    <ds:schemaRef ds:uri="9cf70af3-5236-49f9-83a3-86033995e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9E803A-FEE0-4F79-B0B3-78160DFCA0A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3659cfd5-96b1-4cf1-9759-50b0899bffd5"/>
    <ds:schemaRef ds:uri="http://schemas.openxmlformats.org/package/2006/metadata/core-properties"/>
    <ds:schemaRef ds:uri="28c0f289-e8e7-494a-b19b-89669d2ae230"/>
    <ds:schemaRef ds:uri="9cf70af3-5236-49f9-83a3-86033995e39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RU-Vit-PowerPoint-tga</Template>
  <TotalTime>321</TotalTime>
  <Words>1553</Words>
  <Application>Microsoft Office PowerPoint</Application>
  <PresentationFormat>Bredbild</PresentationFormat>
  <Paragraphs>190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7" baseType="lpstr">
      <vt:lpstr>Yu Mincho</vt:lpstr>
      <vt:lpstr>Arial</vt:lpstr>
      <vt:lpstr>Arial Black</vt:lpstr>
      <vt:lpstr>Calibri</vt:lpstr>
      <vt:lpstr>Calibri Light</vt:lpstr>
      <vt:lpstr>Segoe UI</vt:lpstr>
      <vt:lpstr>Source Sans Pro</vt:lpstr>
      <vt:lpstr>Source Sans Pro Black</vt:lpstr>
      <vt:lpstr>Sourse sans pro</vt:lpstr>
      <vt:lpstr>RU-tema</vt:lpstr>
      <vt:lpstr>Rubrikas</vt:lpstr>
      <vt:lpstr>Välkommen!</vt:lpstr>
      <vt:lpstr>I den här utbildningen kommer du få göra följande </vt:lpstr>
      <vt:lpstr>Steg 1:  Lär dig hur du ska utföra observationerna</vt:lpstr>
      <vt:lpstr>Lösning på två vanliga problem </vt:lpstr>
      <vt:lpstr>Tips från coachen!</vt:lpstr>
      <vt:lpstr>Här följer en beskrivning  av det du ska observera, 8 punkter</vt:lpstr>
      <vt:lpstr>1 + 2. Korrekt desinfektion av händerna före och efter </vt:lpstr>
      <vt:lpstr>3. Korrekt användning av skyddshandskar vid risk för kontakt med kroppsvätskor* </vt:lpstr>
      <vt:lpstr>4. Korrekt användning av engångs plastförkläde*     </vt:lpstr>
      <vt:lpstr>5. Korrekt arbetsdräkt</vt:lpstr>
      <vt:lpstr>6. Fri från ringar, klockor, armband, bandage och stödskenor</vt:lpstr>
      <vt:lpstr>7. Naglar korta och fria från nagellack och konstgjort material</vt:lpstr>
      <vt:lpstr>8. Kort eller uppsatt hår  </vt:lpstr>
      <vt:lpstr>Steg 2: Övning - observationer</vt:lpstr>
      <vt:lpstr>Övning nummer 1</vt:lpstr>
      <vt:lpstr>Övning nummer 1 - Facit</vt:lpstr>
      <vt:lpstr>Övning nummer 2</vt:lpstr>
      <vt:lpstr>Övning nummer 2 - Facit   </vt:lpstr>
      <vt:lpstr>Steg 3: Lär dig hur du registrerar observationerna</vt:lpstr>
      <vt:lpstr>Registrering steg för steg: </vt:lpstr>
      <vt:lpstr>Registrering steg för steg:    </vt:lpstr>
      <vt:lpstr>Registrering steg för steg:</vt:lpstr>
      <vt:lpstr>Registrering steg för steg:       </vt:lpstr>
      <vt:lpstr>Steg 4: Resultaten som underlag för förbättringar</vt:lpstr>
      <vt:lpstr>När frågor uppstår</vt:lpstr>
      <vt:lpstr>Viktiga dokument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Rubrikas</dc:title>
  <dc:subject>Mall</dc:subject>
  <dc:creator>Emma Leijonqvist Lundh</dc:creator>
  <cp:keywords>PPT mall</cp:keywords>
  <dc:description>Tillgänglighetsanpassad</dc:description>
  <cp:lastModifiedBy>Anna k Waxin</cp:lastModifiedBy>
  <cp:revision>8</cp:revision>
  <cp:lastPrinted>2025-05-20T06:36:28Z</cp:lastPrinted>
  <dcterms:created xsi:type="dcterms:W3CDTF">2024-12-02T14:24:12Z</dcterms:created>
  <dcterms:modified xsi:type="dcterms:W3CDTF">2025-09-12T08:12:32Z</dcterms:modified>
  <cp:category>Mall för PowerPoint</cp:category>
  <cp:contentStatus>2023-05-23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0x0101009373EE4C4C8382408CE2924FFB17E25E</vt:lpwstr>
  </property>
  <property fmtid="{D5CDD505-2E9C-101B-9397-08002B2CF9AE}" pid="3" name="ArticulateGUID">
    <vt:lpwstr>4B027BB0-46A2-45A2-A05D-0619303397BD</vt:lpwstr>
  </property>
  <property fmtid="{D5CDD505-2E9C-101B-9397-08002B2CF9AE}" pid="4" name="ArticulatePath">
    <vt:lpwstr>https://ltuppsala-my.sharepoint.com/personal/lee035_lul_se/Documents/Reviderad hygienmätning</vt:lpwstr>
  </property>
  <property fmtid="{D5CDD505-2E9C-101B-9397-08002B2CF9AE}" pid="5" name="MediaServiceImageTags">
    <vt:lpwstr/>
  </property>
</Properties>
</file>