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9"/>
  </p:notesMasterIdLst>
  <p:sldIdLst>
    <p:sldId id="324" r:id="rId5"/>
    <p:sldId id="326" r:id="rId6"/>
    <p:sldId id="361" r:id="rId7"/>
    <p:sldId id="355" r:id="rId8"/>
    <p:sldId id="337" r:id="rId9"/>
    <p:sldId id="339" r:id="rId10"/>
    <p:sldId id="356" r:id="rId11"/>
    <p:sldId id="340" r:id="rId12"/>
    <p:sldId id="341" r:id="rId13"/>
    <p:sldId id="342" r:id="rId14"/>
    <p:sldId id="357" r:id="rId15"/>
    <p:sldId id="358" r:id="rId16"/>
    <p:sldId id="343" r:id="rId17"/>
    <p:sldId id="344" r:id="rId18"/>
    <p:sldId id="345" r:id="rId19"/>
    <p:sldId id="346" r:id="rId20"/>
    <p:sldId id="347" r:id="rId21"/>
    <p:sldId id="348" r:id="rId22"/>
    <p:sldId id="349" r:id="rId23"/>
    <p:sldId id="351" r:id="rId24"/>
    <p:sldId id="359" r:id="rId25"/>
    <p:sldId id="360" r:id="rId26"/>
    <p:sldId id="353" r:id="rId27"/>
    <p:sldId id="354"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uvudpresentation" id="{6746E26B-A332-2E42-9FFB-9DFFCEA50A3C}">
          <p14:sldIdLst/>
        </p14:section>
        <p14:section name="Bildsidor med citatpuff" id="{FC4A273B-A1BE-6F4E-9D1D-4A3D7CD257A1}">
          <p14:sldIdLst/>
        </p14:section>
        <p14:section name="Alternativ, gul bakgrund" id="{CB94AF79-0AB0-F545-8311-56CC02F2E739}">
          <p14:sldIdLst/>
        </p14:section>
        <p14:section name="Alternativ, grön bakgrund" id="{CF1ED4FA-EEBB-974E-B4C0-20AE01F03DC2}">
          <p14:sldIdLst/>
        </p14:section>
        <p14:section name="Alternativ, blå bakgrund" id="{7B0B2F35-C87F-A841-A212-9CA9111FAE6F}">
          <p14:sldIdLst/>
        </p14:section>
        <p14:section name="Alternativ, aprikos bakgrund" id="{C90686DC-05FF-F443-B00E-8ED6B74F8E1F}">
          <p14:sldIdLst/>
        </p14:section>
        <p14:section name="Alternativ, vit bakgrund" id="{CA78D6D9-1A72-8C41-83A6-C3D063E46B79}">
          <p14:sldIdLst>
            <p14:sldId id="324"/>
            <p14:sldId id="326"/>
            <p14:sldId id="361"/>
            <p14:sldId id="355"/>
            <p14:sldId id="337"/>
            <p14:sldId id="339"/>
            <p14:sldId id="356"/>
            <p14:sldId id="340"/>
            <p14:sldId id="341"/>
            <p14:sldId id="342"/>
            <p14:sldId id="357"/>
            <p14:sldId id="358"/>
            <p14:sldId id="343"/>
            <p14:sldId id="344"/>
            <p14:sldId id="345"/>
            <p14:sldId id="346"/>
            <p14:sldId id="347"/>
            <p14:sldId id="348"/>
            <p14:sldId id="349"/>
            <p14:sldId id="351"/>
            <p14:sldId id="359"/>
            <p14:sldId id="360"/>
            <p14:sldId id="353"/>
            <p14:sldId id="35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E96A63-97FC-C20C-F6AF-5D186824D822}" name="Jakob Morén" initials="JM" userId="S::moj010@lul.se::216f4152-12d8-4794-94a6-1404583b3c17" providerId="AD"/>
  <p188:author id="{0963A29E-14D5-B8ED-67EB-74DCC7252024}" name="Oskar Sjögren" initials="OS" userId="S::sjo003@lul.se::3b284f7c-52c0-4b94-9ed2-7016dec5f7a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E1863"/>
    <a:srgbClr val="D57667"/>
    <a:srgbClr val="D576FF"/>
    <a:srgbClr val="7FB585"/>
    <a:srgbClr val="34A8E3"/>
    <a:srgbClr val="E6AD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6DA123-CDF0-490C-9675-DC6044AD5EF3}" v="289" dt="2025-02-18T09:56:04.502"/>
    <p1510:client id="{8F4C5504-48BB-699D-BFAA-E7521C7EC86F}" v="21" dt="2025-02-19T10:06:42.7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kar Sjögren" userId="3b284f7c-52c0-4b94-9ed2-7016dec5f7ac" providerId="ADAL" clId="{D83B28C9-AB7B-43E9-8473-785103B80755}"/>
    <pc:docChg chg="undo custSel delSld modSld modSection">
      <pc:chgData name="Oskar Sjögren" userId="3b284f7c-52c0-4b94-9ed2-7016dec5f7ac" providerId="ADAL" clId="{D83B28C9-AB7B-43E9-8473-785103B80755}" dt="2024-11-08T12:27:38.054" v="661" actId="208"/>
      <pc:docMkLst>
        <pc:docMk/>
      </pc:docMkLst>
      <pc:sldChg chg="modSp mod modCm">
        <pc:chgData name="Oskar Sjögren" userId="3b284f7c-52c0-4b94-9ed2-7016dec5f7ac" providerId="ADAL" clId="{D83B28C9-AB7B-43E9-8473-785103B80755}" dt="2024-11-08T09:13:42.976" v="3"/>
        <pc:sldMkLst>
          <pc:docMk/>
          <pc:sldMk cId="2821762220" sldId="324"/>
        </pc:sldMkLst>
        <pc:spChg chg="mod">
          <ac:chgData name="Oskar Sjögren" userId="3b284f7c-52c0-4b94-9ed2-7016dec5f7ac" providerId="ADAL" clId="{D83B28C9-AB7B-43E9-8473-785103B80755}" dt="2024-11-08T09:13:34.460" v="2" actId="20577"/>
          <ac:spMkLst>
            <pc:docMk/>
            <pc:sldMk cId="2821762220" sldId="324"/>
            <ac:spMk id="2" creationId="{00000000-0000-0000-0000-000000000000}"/>
          </ac:spMkLst>
        </pc:spChg>
        <pc:extLst>
          <p:ext xmlns:p="http://schemas.openxmlformats.org/presentationml/2006/main" uri="{D6D511B9-2390-475A-947B-AFAB55BFBCF1}">
            <pc226:cmChg xmlns:pc226="http://schemas.microsoft.com/office/powerpoint/2022/06/main/command" chg="mod">
              <pc226:chgData name="Oskar Sjögren" userId="3b284f7c-52c0-4b94-9ed2-7016dec5f7ac" providerId="ADAL" clId="{D83B28C9-AB7B-43E9-8473-785103B80755}" dt="2024-11-08T09:13:42.976" v="3"/>
              <pc2:cmMkLst xmlns:pc2="http://schemas.microsoft.com/office/powerpoint/2019/9/main/command">
                <pc:docMk/>
                <pc:sldMk cId="2821762220" sldId="324"/>
                <pc2:cmMk id="{531F038D-8496-4F27-BE10-75F29C6A4856}"/>
              </pc2:cmMkLst>
            </pc226:cmChg>
          </p:ext>
        </pc:extLst>
      </pc:sldChg>
      <pc:sldChg chg="modSp mod">
        <pc:chgData name="Oskar Sjögren" userId="3b284f7c-52c0-4b94-9ed2-7016dec5f7ac" providerId="ADAL" clId="{D83B28C9-AB7B-43E9-8473-785103B80755}" dt="2024-11-08T12:14:33.694" v="569" actId="20577"/>
        <pc:sldMkLst>
          <pc:docMk/>
          <pc:sldMk cId="1659428706" sldId="326"/>
        </pc:sldMkLst>
        <pc:spChg chg="mod">
          <ac:chgData name="Oskar Sjögren" userId="3b284f7c-52c0-4b94-9ed2-7016dec5f7ac" providerId="ADAL" clId="{D83B28C9-AB7B-43E9-8473-785103B80755}" dt="2024-11-08T12:14:22.452" v="563" actId="20577"/>
          <ac:spMkLst>
            <pc:docMk/>
            <pc:sldMk cId="1659428706" sldId="326"/>
            <ac:spMk id="2" creationId="{00000000-0000-0000-0000-000000000000}"/>
          </ac:spMkLst>
        </pc:spChg>
        <pc:spChg chg="mod">
          <ac:chgData name="Oskar Sjögren" userId="3b284f7c-52c0-4b94-9ed2-7016dec5f7ac" providerId="ADAL" clId="{D83B28C9-AB7B-43E9-8473-785103B80755}" dt="2024-11-08T12:14:33.694" v="569" actId="20577"/>
          <ac:spMkLst>
            <pc:docMk/>
            <pc:sldMk cId="1659428706" sldId="326"/>
            <ac:spMk id="3" creationId="{00000000-0000-0000-0000-000000000000}"/>
          </ac:spMkLst>
        </pc:spChg>
      </pc:sldChg>
      <pc:sldChg chg="modSp mod modCm">
        <pc:chgData name="Oskar Sjögren" userId="3b284f7c-52c0-4b94-9ed2-7016dec5f7ac" providerId="ADAL" clId="{D83B28C9-AB7B-43E9-8473-785103B80755}" dt="2024-11-08T09:14:47.910" v="13"/>
        <pc:sldMkLst>
          <pc:docMk/>
          <pc:sldMk cId="911164324" sldId="327"/>
        </pc:sldMkLst>
        <pc:spChg chg="mod">
          <ac:chgData name="Oskar Sjögren" userId="3b284f7c-52c0-4b94-9ed2-7016dec5f7ac" providerId="ADAL" clId="{D83B28C9-AB7B-43E9-8473-785103B80755}" dt="2024-11-08T09:14:25.379" v="12" actId="20577"/>
          <ac:spMkLst>
            <pc:docMk/>
            <pc:sldMk cId="911164324" sldId="327"/>
            <ac:spMk id="5" creationId="{8C3708A4-2557-421D-BAA5-758949ABBA2F}"/>
          </ac:spMkLst>
        </pc:spChg>
        <pc:extLst>
          <p:ext xmlns:p="http://schemas.openxmlformats.org/presentationml/2006/main" uri="{D6D511B9-2390-475A-947B-AFAB55BFBCF1}">
            <pc226:cmChg xmlns:pc226="http://schemas.microsoft.com/office/powerpoint/2022/06/main/command" chg="mod">
              <pc226:chgData name="Oskar Sjögren" userId="3b284f7c-52c0-4b94-9ed2-7016dec5f7ac" providerId="ADAL" clId="{D83B28C9-AB7B-43E9-8473-785103B80755}" dt="2024-11-08T09:14:47.910" v="13"/>
              <pc2:cmMkLst xmlns:pc2="http://schemas.microsoft.com/office/powerpoint/2019/9/main/command">
                <pc:docMk/>
                <pc:sldMk cId="911164324" sldId="327"/>
                <pc2:cmMk id="{4EA70154-E7C9-4036-82C9-3327DDE75793}"/>
              </pc2:cmMkLst>
            </pc226:cmChg>
          </p:ext>
        </pc:extLst>
      </pc:sldChg>
      <pc:sldChg chg="modSp mod">
        <pc:chgData name="Oskar Sjögren" userId="3b284f7c-52c0-4b94-9ed2-7016dec5f7ac" providerId="ADAL" clId="{D83B28C9-AB7B-43E9-8473-785103B80755}" dt="2024-11-08T12:15:46.704" v="581" actId="20577"/>
        <pc:sldMkLst>
          <pc:docMk/>
          <pc:sldMk cId="3775319506" sldId="337"/>
        </pc:sldMkLst>
        <pc:spChg chg="mod">
          <ac:chgData name="Oskar Sjögren" userId="3b284f7c-52c0-4b94-9ed2-7016dec5f7ac" providerId="ADAL" clId="{D83B28C9-AB7B-43E9-8473-785103B80755}" dt="2024-11-08T12:15:46.704" v="581" actId="20577"/>
          <ac:spMkLst>
            <pc:docMk/>
            <pc:sldMk cId="3775319506" sldId="337"/>
            <ac:spMk id="4" creationId="{5A663606-A99D-46F9-B8C7-6A1D09177621}"/>
          </ac:spMkLst>
        </pc:spChg>
      </pc:sldChg>
      <pc:sldChg chg="modSp mod modCm">
        <pc:chgData name="Oskar Sjögren" userId="3b284f7c-52c0-4b94-9ed2-7016dec5f7ac" providerId="ADAL" clId="{D83B28C9-AB7B-43E9-8473-785103B80755}" dt="2024-11-08T09:16:31.249" v="60"/>
        <pc:sldMkLst>
          <pc:docMk/>
          <pc:sldMk cId="3920529685" sldId="340"/>
        </pc:sldMkLst>
        <pc:spChg chg="mod">
          <ac:chgData name="Oskar Sjögren" userId="3b284f7c-52c0-4b94-9ed2-7016dec5f7ac" providerId="ADAL" clId="{D83B28C9-AB7B-43E9-8473-785103B80755}" dt="2024-11-08T09:16:11.508" v="59" actId="20577"/>
          <ac:spMkLst>
            <pc:docMk/>
            <pc:sldMk cId="3920529685" sldId="340"/>
            <ac:spMk id="4" creationId="{2A724DCF-756D-4AFC-A074-A70B5CC0B67D}"/>
          </ac:spMkLst>
        </pc:spChg>
        <pc:extLst>
          <p:ext xmlns:p="http://schemas.openxmlformats.org/presentationml/2006/main" uri="{D6D511B9-2390-475A-947B-AFAB55BFBCF1}">
            <pc226:cmChg xmlns:pc226="http://schemas.microsoft.com/office/powerpoint/2022/06/main/command" chg="mod">
              <pc226:chgData name="Oskar Sjögren" userId="3b284f7c-52c0-4b94-9ed2-7016dec5f7ac" providerId="ADAL" clId="{D83B28C9-AB7B-43E9-8473-785103B80755}" dt="2024-11-08T09:16:31.249" v="60"/>
              <pc2:cmMkLst xmlns:pc2="http://schemas.microsoft.com/office/powerpoint/2019/9/main/command">
                <pc:docMk/>
                <pc:sldMk cId="3920529685" sldId="340"/>
                <pc2:cmMk id="{E78B1EF9-A720-48C4-9CA5-25568D8AFFF8}"/>
              </pc2:cmMkLst>
            </pc226:cmChg>
          </p:ext>
        </pc:extLst>
      </pc:sldChg>
      <pc:sldChg chg="modSp mod">
        <pc:chgData name="Oskar Sjögren" userId="3b284f7c-52c0-4b94-9ed2-7016dec5f7ac" providerId="ADAL" clId="{D83B28C9-AB7B-43E9-8473-785103B80755}" dt="2024-11-08T09:40:44.599" v="104" actId="20577"/>
        <pc:sldMkLst>
          <pc:docMk/>
          <pc:sldMk cId="1584344057" sldId="343"/>
        </pc:sldMkLst>
        <pc:spChg chg="mod">
          <ac:chgData name="Oskar Sjögren" userId="3b284f7c-52c0-4b94-9ed2-7016dec5f7ac" providerId="ADAL" clId="{D83B28C9-AB7B-43E9-8473-785103B80755}" dt="2024-11-08T09:40:36.798" v="101" actId="20577"/>
          <ac:spMkLst>
            <pc:docMk/>
            <pc:sldMk cId="1584344057" sldId="343"/>
            <ac:spMk id="2" creationId="{6F8AB03A-C9FB-44C6-A3D9-6FEABECBA24B}"/>
          </ac:spMkLst>
        </pc:spChg>
        <pc:spChg chg="mod">
          <ac:chgData name="Oskar Sjögren" userId="3b284f7c-52c0-4b94-9ed2-7016dec5f7ac" providerId="ADAL" clId="{D83B28C9-AB7B-43E9-8473-785103B80755}" dt="2024-11-08T09:40:44.599" v="104" actId="20577"/>
          <ac:spMkLst>
            <pc:docMk/>
            <pc:sldMk cId="1584344057" sldId="343"/>
            <ac:spMk id="3" creationId="{FAD27AEB-63AB-4861-BBCF-8E83C3F4E94D}"/>
          </ac:spMkLst>
        </pc:spChg>
      </pc:sldChg>
      <pc:sldChg chg="modSp mod modCm">
        <pc:chgData name="Oskar Sjögren" userId="3b284f7c-52c0-4b94-9ed2-7016dec5f7ac" providerId="ADAL" clId="{D83B28C9-AB7B-43E9-8473-785103B80755}" dt="2024-11-08T09:43:22.832" v="172" actId="20577"/>
        <pc:sldMkLst>
          <pc:docMk/>
          <pc:sldMk cId="2116881851" sldId="344"/>
        </pc:sldMkLst>
        <pc:spChg chg="mod">
          <ac:chgData name="Oskar Sjögren" userId="3b284f7c-52c0-4b94-9ed2-7016dec5f7ac" providerId="ADAL" clId="{D83B28C9-AB7B-43E9-8473-785103B80755}" dt="2024-11-08T09:41:26.346" v="105" actId="21"/>
          <ac:spMkLst>
            <pc:docMk/>
            <pc:sldMk cId="2116881851" sldId="344"/>
            <ac:spMk id="2" creationId="{1503C305-8FDC-4460-8C89-DFC0183E5E62}"/>
          </ac:spMkLst>
        </pc:spChg>
        <pc:spChg chg="mod">
          <ac:chgData name="Oskar Sjögren" userId="3b284f7c-52c0-4b94-9ed2-7016dec5f7ac" providerId="ADAL" clId="{D83B28C9-AB7B-43E9-8473-785103B80755}" dt="2024-11-08T09:43:22.832" v="172" actId="20577"/>
          <ac:spMkLst>
            <pc:docMk/>
            <pc:sldMk cId="2116881851" sldId="344"/>
            <ac:spMk id="3" creationId="{A15385BA-CF4B-4837-9A54-DF84433D069F}"/>
          </ac:spMkLst>
        </pc:spChg>
        <pc:extLst>
          <p:ext xmlns:p="http://schemas.openxmlformats.org/presentationml/2006/main" uri="{D6D511B9-2390-475A-947B-AFAB55BFBCF1}">
            <pc226:cmChg xmlns:pc226="http://schemas.microsoft.com/office/powerpoint/2022/06/main/command" chg="mod">
              <pc226:chgData name="Oskar Sjögren" userId="3b284f7c-52c0-4b94-9ed2-7016dec5f7ac" providerId="ADAL" clId="{D83B28C9-AB7B-43E9-8473-785103B80755}" dt="2024-11-08T09:41:26.346" v="105" actId="21"/>
              <pc2:cmMkLst xmlns:pc2="http://schemas.microsoft.com/office/powerpoint/2019/9/main/command">
                <pc:docMk/>
                <pc:sldMk cId="2116881851" sldId="344"/>
                <pc2:cmMk id="{53BA1D43-BAC6-44D8-A82D-3E19DDC7D6E7}"/>
              </pc2:cmMkLst>
              <pc226:cmRplyChg chg="add">
                <pc226:chgData name="Oskar Sjögren" userId="3b284f7c-52c0-4b94-9ed2-7016dec5f7ac" providerId="ADAL" clId="{D83B28C9-AB7B-43E9-8473-785103B80755}" dt="2024-11-08T09:29:19.687" v="90"/>
                <pc2:cmRplyMkLst xmlns:pc2="http://schemas.microsoft.com/office/powerpoint/2019/9/main/command">
                  <pc:docMk/>
                  <pc:sldMk cId="2116881851" sldId="344"/>
                  <pc2:cmMk id="{53BA1D43-BAC6-44D8-A82D-3E19DDC7D6E7}"/>
                  <pc2:cmRplyMk id="{6D854F25-EA4E-4944-812D-2E240061D40B}"/>
                </pc2:cmRplyMkLst>
              </pc226:cmRplyChg>
            </pc226:cmChg>
            <pc226:cmChg xmlns:pc226="http://schemas.microsoft.com/office/powerpoint/2022/06/main/command" chg="mod">
              <pc226:chgData name="Oskar Sjögren" userId="3b284f7c-52c0-4b94-9ed2-7016dec5f7ac" providerId="ADAL" clId="{D83B28C9-AB7B-43E9-8473-785103B80755}" dt="2024-11-08T09:43:22.832" v="172" actId="20577"/>
              <pc2:cmMkLst xmlns:pc2="http://schemas.microsoft.com/office/powerpoint/2019/9/main/command">
                <pc:docMk/>
                <pc:sldMk cId="2116881851" sldId="344"/>
                <pc2:cmMk id="{76AC1F9A-4D2F-4978-9DDC-1330E7452002}"/>
              </pc2:cmMkLst>
            </pc226:cmChg>
          </p:ext>
        </pc:extLst>
      </pc:sldChg>
      <pc:sldChg chg="modSp mod">
        <pc:chgData name="Oskar Sjögren" userId="3b284f7c-52c0-4b94-9ed2-7016dec5f7ac" providerId="ADAL" clId="{D83B28C9-AB7B-43E9-8473-785103B80755}" dt="2024-11-08T12:20:07.083" v="593" actId="20577"/>
        <pc:sldMkLst>
          <pc:docMk/>
          <pc:sldMk cId="1719332102" sldId="345"/>
        </pc:sldMkLst>
        <pc:spChg chg="mod">
          <ac:chgData name="Oskar Sjögren" userId="3b284f7c-52c0-4b94-9ed2-7016dec5f7ac" providerId="ADAL" clId="{D83B28C9-AB7B-43E9-8473-785103B80755}" dt="2024-11-08T12:19:59.461" v="590" actId="20577"/>
          <ac:spMkLst>
            <pc:docMk/>
            <pc:sldMk cId="1719332102" sldId="345"/>
            <ac:spMk id="2" creationId="{8A6FA14E-73F7-436F-B7AA-D3B0ED492F28}"/>
          </ac:spMkLst>
        </pc:spChg>
        <pc:spChg chg="mod">
          <ac:chgData name="Oskar Sjögren" userId="3b284f7c-52c0-4b94-9ed2-7016dec5f7ac" providerId="ADAL" clId="{D83B28C9-AB7B-43E9-8473-785103B80755}" dt="2024-11-08T12:20:07.083" v="593" actId="20577"/>
          <ac:spMkLst>
            <pc:docMk/>
            <pc:sldMk cId="1719332102" sldId="345"/>
            <ac:spMk id="3" creationId="{CAC46A63-E63C-4D95-9687-17C2B83CBEDC}"/>
          </ac:spMkLst>
        </pc:spChg>
      </pc:sldChg>
      <pc:sldChg chg="modSp mod modCm">
        <pc:chgData name="Oskar Sjögren" userId="3b284f7c-52c0-4b94-9ed2-7016dec5f7ac" providerId="ADAL" clId="{D83B28C9-AB7B-43E9-8473-785103B80755}" dt="2024-11-08T12:20:45.136" v="599" actId="20577"/>
        <pc:sldMkLst>
          <pc:docMk/>
          <pc:sldMk cId="3382698753" sldId="346"/>
        </pc:sldMkLst>
        <pc:spChg chg="mod">
          <ac:chgData name="Oskar Sjögren" userId="3b284f7c-52c0-4b94-9ed2-7016dec5f7ac" providerId="ADAL" clId="{D83B28C9-AB7B-43E9-8473-785103B80755}" dt="2024-11-08T12:20:45.136" v="599" actId="20577"/>
          <ac:spMkLst>
            <pc:docMk/>
            <pc:sldMk cId="3382698753" sldId="346"/>
            <ac:spMk id="2" creationId="{2603A4FD-2F41-4BCD-B9B1-D3552F523D2A}"/>
          </ac:spMkLst>
        </pc:spChg>
        <pc:spChg chg="mod">
          <ac:chgData name="Oskar Sjögren" userId="3b284f7c-52c0-4b94-9ed2-7016dec5f7ac" providerId="ADAL" clId="{D83B28C9-AB7B-43E9-8473-785103B80755}" dt="2024-11-08T12:20:37.613" v="596" actId="20577"/>
          <ac:spMkLst>
            <pc:docMk/>
            <pc:sldMk cId="3382698753" sldId="346"/>
            <ac:spMk id="5" creationId="{9D2811A1-E701-99CB-C035-FE1F247FAA9D}"/>
          </ac:spMkLst>
        </pc:spChg>
        <pc:extLst>
          <p:ext xmlns:p="http://schemas.openxmlformats.org/presentationml/2006/main" uri="{D6D511B9-2390-475A-947B-AFAB55BFBCF1}">
            <pc226:cmChg xmlns:pc226="http://schemas.microsoft.com/office/powerpoint/2022/06/main/command" chg="mod">
              <pc226:chgData name="Oskar Sjögren" userId="3b284f7c-52c0-4b94-9ed2-7016dec5f7ac" providerId="ADAL" clId="{D83B28C9-AB7B-43E9-8473-785103B80755}" dt="2024-11-08T09:32:35.210" v="93"/>
              <pc2:cmMkLst xmlns:pc2="http://schemas.microsoft.com/office/powerpoint/2019/9/main/command">
                <pc:docMk/>
                <pc:sldMk cId="3382698753" sldId="346"/>
                <pc2:cmMk id="{9480AA4D-A1FD-4942-8686-5456FEB77A4D}"/>
              </pc2:cmMkLst>
              <pc226:cmRplyChg chg="add">
                <pc226:chgData name="Oskar Sjögren" userId="3b284f7c-52c0-4b94-9ed2-7016dec5f7ac" providerId="ADAL" clId="{D83B28C9-AB7B-43E9-8473-785103B80755}" dt="2024-11-08T09:32:32.879" v="92"/>
                <pc2:cmRplyMkLst xmlns:pc2="http://schemas.microsoft.com/office/powerpoint/2019/9/main/command">
                  <pc:docMk/>
                  <pc:sldMk cId="3382698753" sldId="346"/>
                  <pc2:cmMk id="{9480AA4D-A1FD-4942-8686-5456FEB77A4D}"/>
                  <pc2:cmRplyMk id="{D7A9F87F-6D40-4ACA-9D96-5BC4F32DCC8A}"/>
                </pc2:cmRplyMkLst>
              </pc226:cmRplyChg>
            </pc226:cmChg>
          </p:ext>
        </pc:extLst>
      </pc:sldChg>
      <pc:sldChg chg="modSp mod modCm">
        <pc:chgData name="Oskar Sjögren" userId="3b284f7c-52c0-4b94-9ed2-7016dec5f7ac" providerId="ADAL" clId="{D83B28C9-AB7B-43E9-8473-785103B80755}" dt="2024-11-08T09:59:26.547" v="560" actId="20577"/>
        <pc:sldMkLst>
          <pc:docMk/>
          <pc:sldMk cId="91377468" sldId="347"/>
        </pc:sldMkLst>
        <pc:spChg chg="mod">
          <ac:chgData name="Oskar Sjögren" userId="3b284f7c-52c0-4b94-9ed2-7016dec5f7ac" providerId="ADAL" clId="{D83B28C9-AB7B-43E9-8473-785103B80755}" dt="2024-11-08T09:59:26.547" v="560" actId="20577"/>
          <ac:spMkLst>
            <pc:docMk/>
            <pc:sldMk cId="91377468" sldId="347"/>
            <ac:spMk id="8" creationId="{B018E4F5-FE03-2EA0-8364-94DD26BD9E1F}"/>
          </ac:spMkLst>
        </pc:spChg>
        <pc:extLst>
          <p:ext xmlns:p="http://schemas.openxmlformats.org/presentationml/2006/main" uri="{D6D511B9-2390-475A-947B-AFAB55BFBCF1}">
            <pc226:cmChg xmlns:pc226="http://schemas.microsoft.com/office/powerpoint/2022/06/main/command" chg="mod">
              <pc226:chgData name="Oskar Sjögren" userId="3b284f7c-52c0-4b94-9ed2-7016dec5f7ac" providerId="ADAL" clId="{D83B28C9-AB7B-43E9-8473-785103B80755}" dt="2024-11-08T09:59:26.547" v="560" actId="20577"/>
              <pc2:cmMkLst xmlns:pc2="http://schemas.microsoft.com/office/powerpoint/2019/9/main/command">
                <pc:docMk/>
                <pc:sldMk cId="91377468" sldId="347"/>
                <pc2:cmMk id="{DF469533-1EA4-4BE2-BD6F-78A2E0634E0B}"/>
              </pc2:cmMkLst>
            </pc226:cmChg>
            <pc226:cmChg xmlns:pc226="http://schemas.microsoft.com/office/powerpoint/2022/06/main/command" chg="mod">
              <pc226:chgData name="Oskar Sjögren" userId="3b284f7c-52c0-4b94-9ed2-7016dec5f7ac" providerId="ADAL" clId="{D83B28C9-AB7B-43E9-8473-785103B80755}" dt="2024-11-08T09:59:26.547" v="560" actId="20577"/>
              <pc2:cmMkLst xmlns:pc2="http://schemas.microsoft.com/office/powerpoint/2019/9/main/command">
                <pc:docMk/>
                <pc:sldMk cId="91377468" sldId="347"/>
                <pc2:cmMk id="{D4EE63B6-D9FE-46D8-B86A-54136AD8722D}"/>
              </pc2:cmMkLst>
            </pc226:cmChg>
          </p:ext>
        </pc:extLst>
      </pc:sldChg>
      <pc:sldChg chg="modSp mod">
        <pc:chgData name="Oskar Sjögren" userId="3b284f7c-52c0-4b94-9ed2-7016dec5f7ac" providerId="ADAL" clId="{D83B28C9-AB7B-43E9-8473-785103B80755}" dt="2024-11-08T12:21:17.043" v="602" actId="20577"/>
        <pc:sldMkLst>
          <pc:docMk/>
          <pc:sldMk cId="3201053510" sldId="348"/>
        </pc:sldMkLst>
        <pc:spChg chg="mod">
          <ac:chgData name="Oskar Sjögren" userId="3b284f7c-52c0-4b94-9ed2-7016dec5f7ac" providerId="ADAL" clId="{D83B28C9-AB7B-43E9-8473-785103B80755}" dt="2024-11-08T12:21:17.043" v="602" actId="20577"/>
          <ac:spMkLst>
            <pc:docMk/>
            <pc:sldMk cId="3201053510" sldId="348"/>
            <ac:spMk id="2" creationId="{71308262-33CF-484B-B32D-D74413ADA6A9}"/>
          </ac:spMkLst>
        </pc:spChg>
      </pc:sldChg>
      <pc:sldChg chg="del mod modShow">
        <pc:chgData name="Oskar Sjögren" userId="3b284f7c-52c0-4b94-9ed2-7016dec5f7ac" providerId="ADAL" clId="{D83B28C9-AB7B-43E9-8473-785103B80755}" dt="2024-11-08T09:38:36.077" v="98" actId="47"/>
        <pc:sldMkLst>
          <pc:docMk/>
          <pc:sldMk cId="3184147782" sldId="350"/>
        </pc:sldMkLst>
      </pc:sldChg>
      <pc:sldChg chg="addSp delSp modSp mod">
        <pc:chgData name="Oskar Sjögren" userId="3b284f7c-52c0-4b94-9ed2-7016dec5f7ac" providerId="ADAL" clId="{D83B28C9-AB7B-43E9-8473-785103B80755}" dt="2024-11-08T12:27:38.054" v="661" actId="208"/>
        <pc:sldMkLst>
          <pc:docMk/>
          <pc:sldMk cId="3097091595" sldId="351"/>
        </pc:sldMkLst>
        <pc:spChg chg="mod">
          <ac:chgData name="Oskar Sjögren" userId="3b284f7c-52c0-4b94-9ed2-7016dec5f7ac" providerId="ADAL" clId="{D83B28C9-AB7B-43E9-8473-785103B80755}" dt="2024-11-08T12:21:39.213" v="612" actId="20577"/>
          <ac:spMkLst>
            <pc:docMk/>
            <pc:sldMk cId="3097091595" sldId="351"/>
            <ac:spMk id="3" creationId="{9464F6B7-2E28-4577-9095-99445855F53F}"/>
          </ac:spMkLst>
        </pc:spChg>
        <pc:graphicFrameChg chg="del mod">
          <ac:chgData name="Oskar Sjögren" userId="3b284f7c-52c0-4b94-9ed2-7016dec5f7ac" providerId="ADAL" clId="{D83B28C9-AB7B-43E9-8473-785103B80755}" dt="2024-11-08T12:25:14.599" v="629" actId="478"/>
          <ac:graphicFrameMkLst>
            <pc:docMk/>
            <pc:sldMk cId="3097091595" sldId="351"/>
            <ac:graphicFrameMk id="6" creationId="{2A0B514B-9893-41D9-ABC0-A200EE32AB4F}"/>
          </ac:graphicFrameMkLst>
        </pc:graphicFrameChg>
        <pc:picChg chg="add del mod">
          <ac:chgData name="Oskar Sjögren" userId="3b284f7c-52c0-4b94-9ed2-7016dec5f7ac" providerId="ADAL" clId="{D83B28C9-AB7B-43E9-8473-785103B80755}" dt="2024-11-08T12:26:21.291" v="641" actId="478"/>
          <ac:picMkLst>
            <pc:docMk/>
            <pc:sldMk cId="3097091595" sldId="351"/>
            <ac:picMk id="7" creationId="{A2CE7ED8-FC07-976C-2CE2-5C49A9FF3873}"/>
          </ac:picMkLst>
        </pc:picChg>
        <pc:picChg chg="add del mod">
          <ac:chgData name="Oskar Sjögren" userId="3b284f7c-52c0-4b94-9ed2-7016dec5f7ac" providerId="ADAL" clId="{D83B28C9-AB7B-43E9-8473-785103B80755}" dt="2024-11-08T12:26:36.358" v="647" actId="478"/>
          <ac:picMkLst>
            <pc:docMk/>
            <pc:sldMk cId="3097091595" sldId="351"/>
            <ac:picMk id="10" creationId="{9BBA76B3-2490-6B76-A1F5-1ACE6DE50A42}"/>
          </ac:picMkLst>
        </pc:picChg>
        <pc:picChg chg="add mod">
          <ac:chgData name="Oskar Sjögren" userId="3b284f7c-52c0-4b94-9ed2-7016dec5f7ac" providerId="ADAL" clId="{D83B28C9-AB7B-43E9-8473-785103B80755}" dt="2024-11-08T12:27:38.054" v="661" actId="208"/>
          <ac:picMkLst>
            <pc:docMk/>
            <pc:sldMk cId="3097091595" sldId="351"/>
            <ac:picMk id="12" creationId="{D01E4D84-209E-7F2D-79AD-C18D67D9D69E}"/>
          </ac:picMkLst>
        </pc:picChg>
      </pc:sldChg>
      <pc:sldChg chg="modSp mod">
        <pc:chgData name="Oskar Sjögren" userId="3b284f7c-52c0-4b94-9ed2-7016dec5f7ac" providerId="ADAL" clId="{D83B28C9-AB7B-43E9-8473-785103B80755}" dt="2024-11-08T12:23:08.800" v="623" actId="20577"/>
        <pc:sldMkLst>
          <pc:docMk/>
          <pc:sldMk cId="1196254402" sldId="353"/>
        </pc:sldMkLst>
        <pc:spChg chg="mod">
          <ac:chgData name="Oskar Sjögren" userId="3b284f7c-52c0-4b94-9ed2-7016dec5f7ac" providerId="ADAL" clId="{D83B28C9-AB7B-43E9-8473-785103B80755}" dt="2024-11-08T12:22:51.411" v="614" actId="6549"/>
          <ac:spMkLst>
            <pc:docMk/>
            <pc:sldMk cId="1196254402" sldId="353"/>
            <ac:spMk id="5" creationId="{E9ED6ED5-D1FF-4548-8B10-35E6CFC84050}"/>
          </ac:spMkLst>
        </pc:spChg>
        <pc:spChg chg="mod">
          <ac:chgData name="Oskar Sjögren" userId="3b284f7c-52c0-4b94-9ed2-7016dec5f7ac" providerId="ADAL" clId="{D83B28C9-AB7B-43E9-8473-785103B80755}" dt="2024-11-08T12:23:08.800" v="623" actId="20577"/>
          <ac:spMkLst>
            <pc:docMk/>
            <pc:sldMk cId="1196254402" sldId="353"/>
            <ac:spMk id="6" creationId="{D26527A2-EC66-4933-B993-3499E73344DF}"/>
          </ac:spMkLst>
        </pc:spChg>
      </pc:sldChg>
      <pc:sldChg chg="addSp delSp modSp mod modCm">
        <pc:chgData name="Oskar Sjögren" userId="3b284f7c-52c0-4b94-9ed2-7016dec5f7ac" providerId="ADAL" clId="{D83B28C9-AB7B-43E9-8473-785103B80755}" dt="2024-11-08T12:23:31.692" v="626" actId="20577"/>
        <pc:sldMkLst>
          <pc:docMk/>
          <pc:sldMk cId="3961834197" sldId="354"/>
        </pc:sldMkLst>
        <pc:spChg chg="mod">
          <ac:chgData name="Oskar Sjögren" userId="3b284f7c-52c0-4b94-9ed2-7016dec5f7ac" providerId="ADAL" clId="{D83B28C9-AB7B-43E9-8473-785103B80755}" dt="2024-11-08T12:23:31.692" v="626" actId="20577"/>
          <ac:spMkLst>
            <pc:docMk/>
            <pc:sldMk cId="3961834197" sldId="354"/>
            <ac:spMk id="2" creationId="{29699A1C-8884-43AF-9AB7-E82A83867DD7}"/>
          </ac:spMkLst>
        </pc:spChg>
        <pc:spChg chg="mod">
          <ac:chgData name="Oskar Sjögren" userId="3b284f7c-52c0-4b94-9ed2-7016dec5f7ac" providerId="ADAL" clId="{D83B28C9-AB7B-43E9-8473-785103B80755}" dt="2024-11-08T09:44:19.989" v="181" actId="1076"/>
          <ac:spMkLst>
            <pc:docMk/>
            <pc:sldMk cId="3961834197" sldId="354"/>
            <ac:spMk id="4" creationId="{15E619E0-579D-7E5F-AA6F-79CEFA605397}"/>
          </ac:spMkLst>
        </pc:spChg>
        <pc:spChg chg="mod">
          <ac:chgData name="Oskar Sjögren" userId="3b284f7c-52c0-4b94-9ed2-7016dec5f7ac" providerId="ADAL" clId="{D83B28C9-AB7B-43E9-8473-785103B80755}" dt="2024-11-08T09:44:29.738" v="182" actId="1076"/>
          <ac:spMkLst>
            <pc:docMk/>
            <pc:sldMk cId="3961834197" sldId="354"/>
            <ac:spMk id="10" creationId="{1ED9F928-28BE-46C4-92EA-EF14F9054190}"/>
          </ac:spMkLst>
        </pc:spChg>
        <pc:spChg chg="del">
          <ac:chgData name="Oskar Sjögren" userId="3b284f7c-52c0-4b94-9ed2-7016dec5f7ac" providerId="ADAL" clId="{D83B28C9-AB7B-43E9-8473-785103B80755}" dt="2024-11-08T09:43:48.634" v="173" actId="478"/>
          <ac:spMkLst>
            <pc:docMk/>
            <pc:sldMk cId="3961834197" sldId="354"/>
            <ac:spMk id="14" creationId="{D53D6716-A41C-573B-3C11-CFAC68ECCE9B}"/>
          </ac:spMkLst>
        </pc:spChg>
        <pc:spChg chg="add mod">
          <ac:chgData name="Oskar Sjögren" userId="3b284f7c-52c0-4b94-9ed2-7016dec5f7ac" providerId="ADAL" clId="{D83B28C9-AB7B-43E9-8473-785103B80755}" dt="2024-11-08T09:44:11.592" v="180" actId="1076"/>
          <ac:spMkLst>
            <pc:docMk/>
            <pc:sldMk cId="3961834197" sldId="354"/>
            <ac:spMk id="18" creationId="{4FCB5C4B-0032-BF5E-6ED1-963FDFC093BC}"/>
          </ac:spMkLst>
        </pc:spChg>
        <pc:spChg chg="del">
          <ac:chgData name="Oskar Sjögren" userId="3b284f7c-52c0-4b94-9ed2-7016dec5f7ac" providerId="ADAL" clId="{D83B28C9-AB7B-43E9-8473-785103B80755}" dt="2024-11-08T09:43:58.198" v="177" actId="21"/>
          <ac:spMkLst>
            <pc:docMk/>
            <pc:sldMk cId="3961834197" sldId="354"/>
            <ac:spMk id="20" creationId="{4FCB5C4B-0032-BF5E-6ED1-963FDFC093BC}"/>
          </ac:spMkLst>
        </pc:spChg>
        <pc:picChg chg="mod">
          <ac:chgData name="Oskar Sjögren" userId="3b284f7c-52c0-4b94-9ed2-7016dec5f7ac" providerId="ADAL" clId="{D83B28C9-AB7B-43E9-8473-785103B80755}" dt="2024-11-08T09:44:19.989" v="181" actId="1076"/>
          <ac:picMkLst>
            <pc:docMk/>
            <pc:sldMk cId="3961834197" sldId="354"/>
            <ac:picMk id="3" creationId="{03112F7B-AD5C-B846-F0D3-9695C62B250D}"/>
          </ac:picMkLst>
        </pc:picChg>
        <pc:picChg chg="mod">
          <ac:chgData name="Oskar Sjögren" userId="3b284f7c-52c0-4b94-9ed2-7016dec5f7ac" providerId="ADAL" clId="{D83B28C9-AB7B-43E9-8473-785103B80755}" dt="2024-11-08T09:44:29.738" v="182" actId="1076"/>
          <ac:picMkLst>
            <pc:docMk/>
            <pc:sldMk cId="3961834197" sldId="354"/>
            <ac:picMk id="9" creationId="{973B877F-6E33-435D-9629-3226DBCEAD6F}"/>
          </ac:picMkLst>
        </pc:picChg>
        <pc:picChg chg="add">
          <ac:chgData name="Oskar Sjögren" userId="3b284f7c-52c0-4b94-9ed2-7016dec5f7ac" providerId="ADAL" clId="{D83B28C9-AB7B-43E9-8473-785103B80755}" dt="2024-11-08T09:44:01.533" v="178"/>
          <ac:picMkLst>
            <pc:docMk/>
            <pc:sldMk cId="3961834197" sldId="354"/>
            <ac:picMk id="13" creationId="{37308D92-82A9-B199-FAE6-995D6153603D}"/>
          </ac:picMkLst>
        </pc:picChg>
        <pc:picChg chg="del">
          <ac:chgData name="Oskar Sjögren" userId="3b284f7c-52c0-4b94-9ed2-7016dec5f7ac" providerId="ADAL" clId="{D83B28C9-AB7B-43E9-8473-785103B80755}" dt="2024-11-08T09:43:50.626" v="175" actId="478"/>
          <ac:picMkLst>
            <pc:docMk/>
            <pc:sldMk cId="3961834197" sldId="354"/>
            <ac:picMk id="15" creationId="{197CB1F6-4A5F-9390-0A11-309A0F8E53E7}"/>
          </ac:picMkLst>
        </pc:picChg>
        <pc:picChg chg="add mod">
          <ac:chgData name="Oskar Sjögren" userId="3b284f7c-52c0-4b94-9ed2-7016dec5f7ac" providerId="ADAL" clId="{D83B28C9-AB7B-43E9-8473-785103B80755}" dt="2024-11-08T09:44:11.592" v="180" actId="1076"/>
          <ac:picMkLst>
            <pc:docMk/>
            <pc:sldMk cId="3961834197" sldId="354"/>
            <ac:picMk id="16" creationId="{073745CC-ED5A-45AA-11A7-240250CAEDA6}"/>
          </ac:picMkLst>
        </pc:picChg>
        <pc:picChg chg="del">
          <ac:chgData name="Oskar Sjögren" userId="3b284f7c-52c0-4b94-9ed2-7016dec5f7ac" providerId="ADAL" clId="{D83B28C9-AB7B-43E9-8473-785103B80755}" dt="2024-11-08T09:43:52.839" v="176" actId="478"/>
          <ac:picMkLst>
            <pc:docMk/>
            <pc:sldMk cId="3961834197" sldId="354"/>
            <ac:picMk id="17" creationId="{3C42EC5E-2486-9E57-998F-7E3677564F34}"/>
          </ac:picMkLst>
        </pc:picChg>
        <pc:picChg chg="del">
          <ac:chgData name="Oskar Sjögren" userId="3b284f7c-52c0-4b94-9ed2-7016dec5f7ac" providerId="ADAL" clId="{D83B28C9-AB7B-43E9-8473-785103B80755}" dt="2024-11-08T09:43:58.198" v="177" actId="21"/>
          <ac:picMkLst>
            <pc:docMk/>
            <pc:sldMk cId="3961834197" sldId="354"/>
            <ac:picMk id="19" creationId="{073745CC-ED5A-45AA-11A7-240250CAEDA6}"/>
          </ac:picMkLst>
        </pc:picChg>
        <pc:picChg chg="add mod">
          <ac:chgData name="Oskar Sjögren" userId="3b284f7c-52c0-4b94-9ed2-7016dec5f7ac" providerId="ADAL" clId="{D83B28C9-AB7B-43E9-8473-785103B80755}" dt="2024-11-08T09:44:11.592" v="180" actId="1076"/>
          <ac:picMkLst>
            <pc:docMk/>
            <pc:sldMk cId="3961834197" sldId="354"/>
            <ac:picMk id="21" creationId="{D8948874-F02B-9095-D0C9-7F60FEAF79A5}"/>
          </ac:picMkLst>
        </pc:picChg>
        <pc:picChg chg="mod">
          <ac:chgData name="Oskar Sjögren" userId="3b284f7c-52c0-4b94-9ed2-7016dec5f7ac" providerId="ADAL" clId="{D83B28C9-AB7B-43E9-8473-785103B80755}" dt="2024-11-08T09:44:19.989" v="181" actId="1076"/>
          <ac:picMkLst>
            <pc:docMk/>
            <pc:sldMk cId="3961834197" sldId="354"/>
            <ac:picMk id="22" creationId="{E816E418-6462-E294-63E6-2CA602629D41}"/>
          </ac:picMkLst>
        </pc:picChg>
        <pc:picChg chg="del">
          <ac:chgData name="Oskar Sjögren" userId="3b284f7c-52c0-4b94-9ed2-7016dec5f7ac" providerId="ADAL" clId="{D83B28C9-AB7B-43E9-8473-785103B80755}" dt="2024-11-08T09:43:58.198" v="177" actId="21"/>
          <ac:picMkLst>
            <pc:docMk/>
            <pc:sldMk cId="3961834197" sldId="354"/>
            <ac:picMk id="30" creationId="{D8948874-F02B-9095-D0C9-7F60FEAF79A5}"/>
          </ac:picMkLst>
        </pc:picChg>
        <pc:picChg chg="mod">
          <ac:chgData name="Oskar Sjögren" userId="3b284f7c-52c0-4b94-9ed2-7016dec5f7ac" providerId="ADAL" clId="{D83B28C9-AB7B-43E9-8473-785103B80755}" dt="2024-11-08T09:44:29.738" v="182" actId="1076"/>
          <ac:picMkLst>
            <pc:docMk/>
            <pc:sldMk cId="3961834197" sldId="354"/>
            <ac:picMk id="34" creationId="{E6AFA586-5FA6-3F51-7C01-B7393D6FDC5F}"/>
          </ac:picMkLst>
        </pc:picChg>
        <pc:extLst>
          <p:ext xmlns:p="http://schemas.openxmlformats.org/presentationml/2006/main" uri="{D6D511B9-2390-475A-947B-AFAB55BFBCF1}">
            <pc226:cmChg xmlns:pc226="http://schemas.microsoft.com/office/powerpoint/2022/06/main/command" chg="mod">
              <pc226:chgData name="Oskar Sjögren" userId="3b284f7c-52c0-4b94-9ed2-7016dec5f7ac" providerId="ADAL" clId="{D83B28C9-AB7B-43E9-8473-785103B80755}" dt="2024-11-08T09:44:46.280" v="184"/>
              <pc2:cmMkLst xmlns:pc2="http://schemas.microsoft.com/office/powerpoint/2019/9/main/command">
                <pc:docMk/>
                <pc:sldMk cId="3961834197" sldId="354"/>
                <pc2:cmMk id="{C0FABF28-2F4E-4AC8-9F19-107E3D6DDA97}"/>
              </pc2:cmMkLst>
              <pc226:cmRplyChg chg="add">
                <pc226:chgData name="Oskar Sjögren" userId="3b284f7c-52c0-4b94-9ed2-7016dec5f7ac" providerId="ADAL" clId="{D83B28C9-AB7B-43E9-8473-785103B80755}" dt="2024-11-08T09:44:43.489" v="183"/>
                <pc2:cmRplyMkLst xmlns:pc2="http://schemas.microsoft.com/office/powerpoint/2019/9/main/command">
                  <pc:docMk/>
                  <pc:sldMk cId="3961834197" sldId="354"/>
                  <pc2:cmMk id="{C0FABF28-2F4E-4AC8-9F19-107E3D6DDA97}"/>
                  <pc2:cmRplyMk id="{01F05F56-21EE-4E40-9CD2-73AD153AFFAC}"/>
                </pc2:cmRplyMkLst>
              </pc226:cmRplyChg>
            </pc226:cmChg>
          </p:ext>
        </pc:extLst>
      </pc:sldChg>
      <pc:sldChg chg="modSp mod">
        <pc:chgData name="Oskar Sjögren" userId="3b284f7c-52c0-4b94-9ed2-7016dec5f7ac" providerId="ADAL" clId="{D83B28C9-AB7B-43E9-8473-785103B80755}" dt="2024-11-08T12:15:05.445" v="578" actId="20577"/>
        <pc:sldMkLst>
          <pc:docMk/>
          <pc:sldMk cId="578259454" sldId="355"/>
        </pc:sldMkLst>
        <pc:spChg chg="mod">
          <ac:chgData name="Oskar Sjögren" userId="3b284f7c-52c0-4b94-9ed2-7016dec5f7ac" providerId="ADAL" clId="{D83B28C9-AB7B-43E9-8473-785103B80755}" dt="2024-11-08T12:14:45.983" v="572" actId="20577"/>
          <ac:spMkLst>
            <pc:docMk/>
            <pc:sldMk cId="578259454" sldId="355"/>
            <ac:spMk id="2" creationId="{A5CF3C63-6CF7-9B89-303E-DA589A6F4477}"/>
          </ac:spMkLst>
        </pc:spChg>
        <pc:spChg chg="mod">
          <ac:chgData name="Oskar Sjögren" userId="3b284f7c-52c0-4b94-9ed2-7016dec5f7ac" providerId="ADAL" clId="{D83B28C9-AB7B-43E9-8473-785103B80755}" dt="2024-11-08T12:14:53.424" v="575" actId="20577"/>
          <ac:spMkLst>
            <pc:docMk/>
            <pc:sldMk cId="578259454" sldId="355"/>
            <ac:spMk id="3" creationId="{381C0355-EA4F-B717-155E-60A127EFBB9C}"/>
          </ac:spMkLst>
        </pc:spChg>
        <pc:spChg chg="mod">
          <ac:chgData name="Oskar Sjögren" userId="3b284f7c-52c0-4b94-9ed2-7016dec5f7ac" providerId="ADAL" clId="{D83B28C9-AB7B-43E9-8473-785103B80755}" dt="2024-11-08T12:15:05.445" v="578" actId="20577"/>
          <ac:spMkLst>
            <pc:docMk/>
            <pc:sldMk cId="578259454" sldId="355"/>
            <ac:spMk id="4" creationId="{519B8374-508A-AD22-BB96-BBA2E6F13E51}"/>
          </ac:spMkLst>
        </pc:spChg>
      </pc:sldChg>
      <pc:sldChg chg="modSp mod modCm">
        <pc:chgData name="Oskar Sjögren" userId="3b284f7c-52c0-4b94-9ed2-7016dec5f7ac" providerId="ADAL" clId="{D83B28C9-AB7B-43E9-8473-785103B80755}" dt="2024-11-08T09:15:14.023" v="32"/>
        <pc:sldMkLst>
          <pc:docMk/>
          <pc:sldMk cId="3696390210" sldId="356"/>
        </pc:sldMkLst>
        <pc:spChg chg="mod">
          <ac:chgData name="Oskar Sjögren" userId="3b284f7c-52c0-4b94-9ed2-7016dec5f7ac" providerId="ADAL" clId="{D83B28C9-AB7B-43E9-8473-785103B80755}" dt="2024-11-08T09:15:10.676" v="31" actId="20577"/>
          <ac:spMkLst>
            <pc:docMk/>
            <pc:sldMk cId="3696390210" sldId="356"/>
            <ac:spMk id="5" creationId="{E289ACA5-564A-03BA-1EAC-84E2D7C76D43}"/>
          </ac:spMkLst>
        </pc:spChg>
        <pc:extLst>
          <p:ext xmlns:p="http://schemas.openxmlformats.org/presentationml/2006/main" uri="{D6D511B9-2390-475A-947B-AFAB55BFBCF1}">
            <pc226:cmChg xmlns:pc226="http://schemas.microsoft.com/office/powerpoint/2022/06/main/command" chg="mod">
              <pc226:chgData name="Oskar Sjögren" userId="3b284f7c-52c0-4b94-9ed2-7016dec5f7ac" providerId="ADAL" clId="{D83B28C9-AB7B-43E9-8473-785103B80755}" dt="2024-11-08T09:15:14.023" v="32"/>
              <pc2:cmMkLst xmlns:pc2="http://schemas.microsoft.com/office/powerpoint/2019/9/main/command">
                <pc:docMk/>
                <pc:sldMk cId="3696390210" sldId="356"/>
                <pc2:cmMk id="{55E76F63-5F16-4023-AEC0-713F5806DC9E}"/>
              </pc2:cmMkLst>
            </pc226:cmChg>
          </p:ext>
        </pc:extLst>
      </pc:sldChg>
      <pc:sldChg chg="modSp mod modCm">
        <pc:chgData name="Oskar Sjögren" userId="3b284f7c-52c0-4b94-9ed2-7016dec5f7ac" providerId="ADAL" clId="{D83B28C9-AB7B-43E9-8473-785103B80755}" dt="2024-11-08T09:26:51.933" v="69"/>
        <pc:sldMkLst>
          <pc:docMk/>
          <pc:sldMk cId="2389618640" sldId="357"/>
        </pc:sldMkLst>
        <pc:spChg chg="mod">
          <ac:chgData name="Oskar Sjögren" userId="3b284f7c-52c0-4b94-9ed2-7016dec5f7ac" providerId="ADAL" clId="{D83B28C9-AB7B-43E9-8473-785103B80755}" dt="2024-11-08T09:17:01.247" v="61" actId="20577"/>
          <ac:spMkLst>
            <pc:docMk/>
            <pc:sldMk cId="2389618640" sldId="357"/>
            <ac:spMk id="3" creationId="{00ACC2AD-45F7-4C49-81E4-CA5A9692707B}"/>
          </ac:spMkLst>
        </pc:spChg>
        <pc:spChg chg="mod">
          <ac:chgData name="Oskar Sjögren" userId="3b284f7c-52c0-4b94-9ed2-7016dec5f7ac" providerId="ADAL" clId="{D83B28C9-AB7B-43E9-8473-785103B80755}" dt="2024-11-08T09:26:21.908" v="65" actId="20577"/>
          <ac:spMkLst>
            <pc:docMk/>
            <pc:sldMk cId="2389618640" sldId="357"/>
            <ac:spMk id="4" creationId="{9B741DAE-2AFD-4966-917A-3A208D9109C6}"/>
          </ac:spMkLst>
        </pc:spChg>
        <pc:extLst>
          <p:ext xmlns:p="http://schemas.openxmlformats.org/presentationml/2006/main" uri="{D6D511B9-2390-475A-947B-AFAB55BFBCF1}">
            <pc226:cmChg xmlns:pc226="http://schemas.microsoft.com/office/powerpoint/2022/06/main/command" chg="mod">
              <pc226:chgData name="Oskar Sjögren" userId="3b284f7c-52c0-4b94-9ed2-7016dec5f7ac" providerId="ADAL" clId="{D83B28C9-AB7B-43E9-8473-785103B80755}" dt="2024-11-08T09:26:51.933" v="69"/>
              <pc2:cmMkLst xmlns:pc2="http://schemas.microsoft.com/office/powerpoint/2019/9/main/command">
                <pc:docMk/>
                <pc:sldMk cId="2389618640" sldId="357"/>
                <pc2:cmMk id="{3F4AC87E-4423-4F2D-AC25-2F9B0E58F24D}"/>
              </pc2:cmMkLst>
              <pc226:cmRplyChg chg="add">
                <pc226:chgData name="Oskar Sjögren" userId="3b284f7c-52c0-4b94-9ed2-7016dec5f7ac" providerId="ADAL" clId="{D83B28C9-AB7B-43E9-8473-785103B80755}" dt="2024-11-08T09:26:34.471" v="68"/>
                <pc2:cmRplyMkLst xmlns:pc2="http://schemas.microsoft.com/office/powerpoint/2019/9/main/command">
                  <pc:docMk/>
                  <pc:sldMk cId="2389618640" sldId="357"/>
                  <pc2:cmMk id="{3F4AC87E-4423-4F2D-AC25-2F9B0E58F24D}"/>
                  <pc2:cmRplyMk id="{DD4DDBE4-5852-4E68-8167-341BFF09CDB2}"/>
                </pc2:cmRplyMkLst>
              </pc226:cmRplyChg>
            </pc226:cmChg>
          </p:ext>
        </pc:extLst>
      </pc:sldChg>
      <pc:sldChg chg="modSp mod modCm">
        <pc:chgData name="Oskar Sjögren" userId="3b284f7c-52c0-4b94-9ed2-7016dec5f7ac" providerId="ADAL" clId="{D83B28C9-AB7B-43E9-8473-785103B80755}" dt="2024-11-08T12:27:05.238" v="655" actId="1076"/>
        <pc:sldMkLst>
          <pc:docMk/>
          <pc:sldMk cId="1105959641" sldId="359"/>
        </pc:sldMkLst>
        <pc:spChg chg="mod">
          <ac:chgData name="Oskar Sjögren" userId="3b284f7c-52c0-4b94-9ed2-7016dec5f7ac" providerId="ADAL" clId="{D83B28C9-AB7B-43E9-8473-785103B80755}" dt="2024-11-08T12:27:05.238" v="655" actId="1076"/>
          <ac:spMkLst>
            <pc:docMk/>
            <pc:sldMk cId="1105959641" sldId="359"/>
            <ac:spMk id="5" creationId="{691E5003-B733-472B-9807-E4398D80DCAE}"/>
          </ac:spMkLst>
        </pc:spChg>
        <pc:extLst>
          <p:ext xmlns:p="http://schemas.openxmlformats.org/presentationml/2006/main" uri="{D6D511B9-2390-475A-947B-AFAB55BFBCF1}">
            <pc226:cmChg xmlns:pc226="http://schemas.microsoft.com/office/powerpoint/2022/06/main/command" chg="mod">
              <pc226:chgData name="Oskar Sjögren" userId="3b284f7c-52c0-4b94-9ed2-7016dec5f7ac" providerId="ADAL" clId="{D83B28C9-AB7B-43E9-8473-785103B80755}" dt="2024-11-08T09:38:10.699" v="96"/>
              <pc2:cmMkLst xmlns:pc2="http://schemas.microsoft.com/office/powerpoint/2019/9/main/command">
                <pc:docMk/>
                <pc:sldMk cId="1105959641" sldId="359"/>
                <pc2:cmMk id="{5F30630F-C705-489C-BFA5-02787AE2A11D}"/>
              </pc2:cmMkLst>
              <pc226:cmRplyChg chg="add">
                <pc226:chgData name="Oskar Sjögren" userId="3b284f7c-52c0-4b94-9ed2-7016dec5f7ac" providerId="ADAL" clId="{D83B28C9-AB7B-43E9-8473-785103B80755}" dt="2024-11-08T09:38:08.335" v="95"/>
                <pc2:cmRplyMkLst xmlns:pc2="http://schemas.microsoft.com/office/powerpoint/2019/9/main/command">
                  <pc:docMk/>
                  <pc:sldMk cId="1105959641" sldId="359"/>
                  <pc2:cmMk id="{5F30630F-C705-489C-BFA5-02787AE2A11D}"/>
                  <pc2:cmRplyMk id="{067038D5-02C9-416F-BC0D-42CEF348FDA7}"/>
                </pc2:cmRplyMkLst>
              </pc226:cmRplyChg>
            </pc226:cmChg>
          </p:ext>
        </pc:extLst>
      </pc:sldChg>
      <pc:sldChg chg="modCm">
        <pc:chgData name="Oskar Sjögren" userId="3b284f7c-52c0-4b94-9ed2-7016dec5f7ac" providerId="ADAL" clId="{D83B28C9-AB7B-43E9-8473-785103B80755}" dt="2024-11-08T09:38:18.267" v="97"/>
        <pc:sldMkLst>
          <pc:docMk/>
          <pc:sldMk cId="2500369153" sldId="360"/>
        </pc:sldMkLst>
        <pc:extLst>
          <p:ext xmlns:p="http://schemas.openxmlformats.org/presentationml/2006/main" uri="{D6D511B9-2390-475A-947B-AFAB55BFBCF1}">
            <pc226:cmChg xmlns:pc226="http://schemas.microsoft.com/office/powerpoint/2022/06/main/command" chg="mod">
              <pc226:chgData name="Oskar Sjögren" userId="3b284f7c-52c0-4b94-9ed2-7016dec5f7ac" providerId="ADAL" clId="{D83B28C9-AB7B-43E9-8473-785103B80755}" dt="2024-11-08T09:38:18.267" v="97"/>
              <pc2:cmMkLst xmlns:pc2="http://schemas.microsoft.com/office/powerpoint/2019/9/main/command">
                <pc:docMk/>
                <pc:sldMk cId="2500369153" sldId="360"/>
                <pc2:cmMk id="{8FE255ED-FD4E-49EA-8A11-9AE566EF8508}"/>
              </pc2:cmMkLst>
            </pc226:cmChg>
          </p:ext>
        </pc:extLst>
      </pc:sldChg>
    </pc:docChg>
  </pc:docChgLst>
  <pc:docChgLst>
    <pc:chgData name="Oskar Sjögren" userId="S::sjo003@lul.se::3b284f7c-52c0-4b94-9ed2-7016dec5f7ac" providerId="AD" clId="Web-{8F4C5504-48BB-699D-BFAA-E7521C7EC86F}"/>
    <pc:docChg chg="modSld">
      <pc:chgData name="Oskar Sjögren" userId="S::sjo003@lul.se::3b284f7c-52c0-4b94-9ed2-7016dec5f7ac" providerId="AD" clId="Web-{8F4C5504-48BB-699D-BFAA-E7521C7EC86F}" dt="2025-02-19T10:06:42.783" v="20"/>
      <pc:docMkLst>
        <pc:docMk/>
      </pc:docMkLst>
      <pc:sldChg chg="modSp">
        <pc:chgData name="Oskar Sjögren" userId="S::sjo003@lul.se::3b284f7c-52c0-4b94-9ed2-7016dec5f7ac" providerId="AD" clId="Web-{8F4C5504-48BB-699D-BFAA-E7521C7EC86F}" dt="2025-02-19T10:06:42.783" v="20"/>
        <pc:sldMkLst>
          <pc:docMk/>
          <pc:sldMk cId="2813960832" sldId="341"/>
        </pc:sldMkLst>
        <pc:picChg chg="mod">
          <ac:chgData name="Oskar Sjögren" userId="S::sjo003@lul.se::3b284f7c-52c0-4b94-9ed2-7016dec5f7ac" providerId="AD" clId="Web-{8F4C5504-48BB-699D-BFAA-E7521C7EC86F}" dt="2025-02-19T10:06:42.783" v="20"/>
          <ac:picMkLst>
            <pc:docMk/>
            <pc:sldMk cId="2813960832" sldId="341"/>
            <ac:picMk id="8" creationId="{1896ED44-1B33-4C01-9B51-E1ECBD7EA5DB}"/>
          </ac:picMkLst>
        </pc:picChg>
      </pc:sldChg>
      <pc:sldChg chg="modSp">
        <pc:chgData name="Oskar Sjögren" userId="S::sjo003@lul.se::3b284f7c-52c0-4b94-9ed2-7016dec5f7ac" providerId="AD" clId="Web-{8F4C5504-48BB-699D-BFAA-E7521C7EC86F}" dt="2025-02-19T10:06:29.158" v="18"/>
        <pc:sldMkLst>
          <pc:docMk/>
          <pc:sldMk cId="3961834197" sldId="354"/>
        </pc:sldMkLst>
        <pc:picChg chg="mod">
          <ac:chgData name="Oskar Sjögren" userId="S::sjo003@lul.se::3b284f7c-52c0-4b94-9ed2-7016dec5f7ac" providerId="AD" clId="Web-{8F4C5504-48BB-699D-BFAA-E7521C7EC86F}" dt="2025-02-19T10:05:58.361" v="13"/>
          <ac:picMkLst>
            <pc:docMk/>
            <pc:sldMk cId="3961834197" sldId="354"/>
            <ac:picMk id="22" creationId="{E816E418-6462-E294-63E6-2CA602629D41}"/>
          </ac:picMkLst>
        </pc:picChg>
        <pc:picChg chg="mod">
          <ac:chgData name="Oskar Sjögren" userId="S::sjo003@lul.se::3b284f7c-52c0-4b94-9ed2-7016dec5f7ac" providerId="AD" clId="Web-{8F4C5504-48BB-699D-BFAA-E7521C7EC86F}" dt="2025-02-19T10:06:29.158" v="18"/>
          <ac:picMkLst>
            <pc:docMk/>
            <pc:sldMk cId="3961834197" sldId="354"/>
            <ac:picMk id="34" creationId="{E6AFA586-5FA6-3F51-7C01-B7393D6FDC5F}"/>
          </ac:picMkLst>
        </pc:picChg>
      </pc:sldChg>
    </pc:docChg>
  </pc:docChgLst>
  <pc:docChgLst>
    <pc:chgData name="Susanne Bergholm" userId="S::ivs004@lul.se::63c0b145-b4f3-469b-a0ca-5f928a237f15" providerId="AD" clId="Web-{869EBD81-786A-2E23-FD05-91E41A88265E}"/>
    <pc:docChg chg="modSld">
      <pc:chgData name="Susanne Bergholm" userId="S::ivs004@lul.se::63c0b145-b4f3-469b-a0ca-5f928a237f15" providerId="AD" clId="Web-{869EBD81-786A-2E23-FD05-91E41A88265E}" dt="2024-09-16T10:49:32.945" v="6"/>
      <pc:docMkLst>
        <pc:docMk/>
      </pc:docMkLst>
      <pc:sldChg chg="modNotes">
        <pc:chgData name="Susanne Bergholm" userId="S::ivs004@lul.se::63c0b145-b4f3-469b-a0ca-5f928a237f15" providerId="AD" clId="Web-{869EBD81-786A-2E23-FD05-91E41A88265E}" dt="2024-09-16T10:49:32.945" v="6"/>
        <pc:sldMkLst>
          <pc:docMk/>
          <pc:sldMk cId="3382698753" sldId="346"/>
        </pc:sldMkLst>
      </pc:sldChg>
    </pc:docChg>
  </pc:docChgLst>
  <pc:docChgLst>
    <pc:chgData name="Oskar Sjögren" userId="S::sjo003@lul.se::3b284f7c-52c0-4b94-9ed2-7016dec5f7ac" providerId="AD" clId="Web-{A83BECA2-02C0-4141-F19B-7937C9F0E247}"/>
    <pc:docChg chg="modSld">
      <pc:chgData name="Oskar Sjögren" userId="S::sjo003@lul.se::3b284f7c-52c0-4b94-9ed2-7016dec5f7ac" providerId="AD" clId="Web-{A83BECA2-02C0-4141-F19B-7937C9F0E247}" dt="2023-02-06T08:26:28.215" v="185" actId="1076"/>
      <pc:docMkLst>
        <pc:docMk/>
      </pc:docMkLst>
      <pc:sldChg chg="addSp delSp modSp">
        <pc:chgData name="Oskar Sjögren" userId="S::sjo003@lul.se::3b284f7c-52c0-4b94-9ed2-7016dec5f7ac" providerId="AD" clId="Web-{A83BECA2-02C0-4141-F19B-7937C9F0E247}" dt="2023-02-06T08:26:28.215" v="185" actId="1076"/>
        <pc:sldMkLst>
          <pc:docMk/>
          <pc:sldMk cId="3961834197" sldId="354"/>
        </pc:sldMkLst>
        <pc:spChg chg="mod">
          <ac:chgData name="Oskar Sjögren" userId="S::sjo003@lul.se::3b284f7c-52c0-4b94-9ed2-7016dec5f7ac" providerId="AD" clId="Web-{A83BECA2-02C0-4141-F19B-7937C9F0E247}" dt="2023-02-06T08:20:09.738" v="5" actId="20577"/>
          <ac:spMkLst>
            <pc:docMk/>
            <pc:sldMk cId="3961834197" sldId="354"/>
            <ac:spMk id="2" creationId="{29699A1C-8884-43AF-9AB7-E82A83867DD7}"/>
          </ac:spMkLst>
        </pc:spChg>
        <pc:spChg chg="add mod">
          <ac:chgData name="Oskar Sjögren" userId="S::sjo003@lul.se::3b284f7c-52c0-4b94-9ed2-7016dec5f7ac" providerId="AD" clId="Web-{A83BECA2-02C0-4141-F19B-7937C9F0E247}" dt="2023-02-06T08:24:26.994" v="152" actId="1076"/>
          <ac:spMkLst>
            <pc:docMk/>
            <pc:sldMk cId="3961834197" sldId="354"/>
            <ac:spMk id="4" creationId="{15E619E0-579D-7E5F-AA6F-79CEFA605397}"/>
          </ac:spMkLst>
        </pc:spChg>
        <pc:spChg chg="mod">
          <ac:chgData name="Oskar Sjögren" userId="S::sjo003@lul.se::3b284f7c-52c0-4b94-9ed2-7016dec5f7ac" providerId="AD" clId="Web-{A83BECA2-02C0-4141-F19B-7937C9F0E247}" dt="2023-02-06T08:24:26.931" v="148" actId="1076"/>
          <ac:spMkLst>
            <pc:docMk/>
            <pc:sldMk cId="3961834197" sldId="354"/>
            <ac:spMk id="6" creationId="{46136A60-4071-4B91-8438-99BD41E88EEB}"/>
          </ac:spMkLst>
        </pc:spChg>
        <pc:spChg chg="mod">
          <ac:chgData name="Oskar Sjögren" userId="S::sjo003@lul.se::3b284f7c-52c0-4b94-9ed2-7016dec5f7ac" providerId="AD" clId="Web-{A83BECA2-02C0-4141-F19B-7937C9F0E247}" dt="2023-02-06T08:21:42.334" v="60" actId="20577"/>
          <ac:spMkLst>
            <pc:docMk/>
            <pc:sldMk cId="3961834197" sldId="354"/>
            <ac:spMk id="8" creationId="{24567323-169D-4ED8-85F2-2C277D1CCE53}"/>
          </ac:spMkLst>
        </pc:spChg>
        <pc:spChg chg="mod">
          <ac:chgData name="Oskar Sjögren" userId="S::sjo003@lul.se::3b284f7c-52c0-4b94-9ed2-7016dec5f7ac" providerId="AD" clId="Web-{A83BECA2-02C0-4141-F19B-7937C9F0E247}" dt="2023-02-06T08:24:26.962" v="150" actId="1076"/>
          <ac:spMkLst>
            <pc:docMk/>
            <pc:sldMk cId="3961834197" sldId="354"/>
            <ac:spMk id="10" creationId="{1ED9F928-28BE-46C4-92EA-EF14F9054190}"/>
          </ac:spMkLst>
        </pc:spChg>
        <pc:spChg chg="mod">
          <ac:chgData name="Oskar Sjögren" userId="S::sjo003@lul.se::3b284f7c-52c0-4b94-9ed2-7016dec5f7ac" providerId="AD" clId="Web-{A83BECA2-02C0-4141-F19B-7937C9F0E247}" dt="2023-02-06T08:26:06.308" v="177" actId="1076"/>
          <ac:spMkLst>
            <pc:docMk/>
            <pc:sldMk cId="3961834197" sldId="354"/>
            <ac:spMk id="12" creationId="{F7EE5ACA-1DAA-46B3-BCAA-CA6D9F197C8E}"/>
          </ac:spMkLst>
        </pc:spChg>
        <pc:spChg chg="del">
          <ac:chgData name="Oskar Sjögren" userId="S::sjo003@lul.se::3b284f7c-52c0-4b94-9ed2-7016dec5f7ac" providerId="AD" clId="Web-{A83BECA2-02C0-4141-F19B-7937C9F0E247}" dt="2023-02-06T08:25:32.292" v="168"/>
          <ac:spMkLst>
            <pc:docMk/>
            <pc:sldMk cId="3961834197" sldId="354"/>
            <ac:spMk id="17" creationId="{453DE04A-62AF-49D9-9B23-1ACC9FF042E0}"/>
          </ac:spMkLst>
        </pc:spChg>
        <pc:spChg chg="add mod">
          <ac:chgData name="Oskar Sjögren" userId="S::sjo003@lul.se::3b284f7c-52c0-4b94-9ed2-7016dec5f7ac" providerId="AD" clId="Web-{A83BECA2-02C0-4141-F19B-7937C9F0E247}" dt="2023-02-06T08:23:03.836" v="125" actId="20577"/>
          <ac:spMkLst>
            <pc:docMk/>
            <pc:sldMk cId="3961834197" sldId="354"/>
            <ac:spMk id="20" creationId="{4FCB5C4B-0032-BF5E-6ED1-963FDFC093BC}"/>
          </ac:spMkLst>
        </pc:spChg>
        <pc:picChg chg="add mod">
          <ac:chgData name="Oskar Sjögren" userId="S::sjo003@lul.se::3b284f7c-52c0-4b94-9ed2-7016dec5f7ac" providerId="AD" clId="Web-{A83BECA2-02C0-4141-F19B-7937C9F0E247}" dt="2023-02-06T08:24:26.978" v="151" actId="1076"/>
          <ac:picMkLst>
            <pc:docMk/>
            <pc:sldMk cId="3961834197" sldId="354"/>
            <ac:picMk id="3" creationId="{03112F7B-AD5C-B846-F0D3-9695C62B250D}"/>
          </ac:picMkLst>
        </pc:picChg>
        <pc:picChg chg="mod">
          <ac:chgData name="Oskar Sjögren" userId="S::sjo003@lul.se::3b284f7c-52c0-4b94-9ed2-7016dec5f7ac" providerId="AD" clId="Web-{A83BECA2-02C0-4141-F19B-7937C9F0E247}" dt="2023-02-06T08:24:26.916" v="147" actId="1076"/>
          <ac:picMkLst>
            <pc:docMk/>
            <pc:sldMk cId="3961834197" sldId="354"/>
            <ac:picMk id="5" creationId="{90B71577-17CD-40B3-9886-46787FE3AD67}"/>
          </ac:picMkLst>
        </pc:picChg>
        <pc:picChg chg="mod">
          <ac:chgData name="Oskar Sjögren" userId="S::sjo003@lul.se::3b284f7c-52c0-4b94-9ed2-7016dec5f7ac" providerId="AD" clId="Web-{A83BECA2-02C0-4141-F19B-7937C9F0E247}" dt="2023-02-06T08:21:00.302" v="21" actId="1076"/>
          <ac:picMkLst>
            <pc:docMk/>
            <pc:sldMk cId="3961834197" sldId="354"/>
            <ac:picMk id="7" creationId="{9496DF01-57AB-4415-BF1E-DC92E710F6E0}"/>
          </ac:picMkLst>
        </pc:picChg>
        <pc:picChg chg="mod">
          <ac:chgData name="Oskar Sjögren" userId="S::sjo003@lul.se::3b284f7c-52c0-4b94-9ed2-7016dec5f7ac" providerId="AD" clId="Web-{A83BECA2-02C0-4141-F19B-7937C9F0E247}" dt="2023-02-06T08:24:26.947" v="149" actId="1076"/>
          <ac:picMkLst>
            <pc:docMk/>
            <pc:sldMk cId="3961834197" sldId="354"/>
            <ac:picMk id="9" creationId="{973B877F-6E33-435D-9629-3226DBCEAD6F}"/>
          </ac:picMkLst>
        </pc:picChg>
        <pc:picChg chg="mod">
          <ac:chgData name="Oskar Sjögren" userId="S::sjo003@lul.se::3b284f7c-52c0-4b94-9ed2-7016dec5f7ac" providerId="AD" clId="Web-{A83BECA2-02C0-4141-F19B-7937C9F0E247}" dt="2023-02-06T08:21:00.333" v="25" actId="1076"/>
          <ac:picMkLst>
            <pc:docMk/>
            <pc:sldMk cId="3961834197" sldId="354"/>
            <ac:picMk id="11" creationId="{C2C3F16E-CA98-4077-A0FD-FE11B0657BCB}"/>
          </ac:picMkLst>
        </pc:picChg>
        <pc:picChg chg="mod">
          <ac:chgData name="Oskar Sjögren" userId="S::sjo003@lul.se::3b284f7c-52c0-4b94-9ed2-7016dec5f7ac" providerId="AD" clId="Web-{A83BECA2-02C0-4141-F19B-7937C9F0E247}" dt="2023-02-06T08:20:13.957" v="6" actId="1076"/>
          <ac:picMkLst>
            <pc:docMk/>
            <pc:sldMk cId="3961834197" sldId="354"/>
            <ac:picMk id="13" creationId="{3E05E1CB-D98A-4262-9E76-53BF40A0ECC2}"/>
          </ac:picMkLst>
        </pc:picChg>
        <pc:picChg chg="del mod">
          <ac:chgData name="Oskar Sjögren" userId="S::sjo003@lul.se::3b284f7c-52c0-4b94-9ed2-7016dec5f7ac" providerId="AD" clId="Web-{A83BECA2-02C0-4141-F19B-7937C9F0E247}" dt="2023-02-06T08:21:02.771" v="31"/>
          <ac:picMkLst>
            <pc:docMk/>
            <pc:sldMk cId="3961834197" sldId="354"/>
            <ac:picMk id="14" creationId="{7213B954-9B4E-4247-9F1F-C30F8FAAACC5}"/>
          </ac:picMkLst>
        </pc:picChg>
        <pc:picChg chg="del mod">
          <ac:chgData name="Oskar Sjögren" userId="S::sjo003@lul.se::3b284f7c-52c0-4b94-9ed2-7016dec5f7ac" providerId="AD" clId="Web-{A83BECA2-02C0-4141-F19B-7937C9F0E247}" dt="2023-02-06T08:21:51.818" v="69"/>
          <ac:picMkLst>
            <pc:docMk/>
            <pc:sldMk cId="3961834197" sldId="354"/>
            <ac:picMk id="15" creationId="{7C54F92C-9BED-48AE-8DCA-A43E6FF949EB}"/>
          </ac:picMkLst>
        </pc:picChg>
        <pc:picChg chg="del mod">
          <ac:chgData name="Oskar Sjögren" userId="S::sjo003@lul.se::3b284f7c-52c0-4b94-9ed2-7016dec5f7ac" providerId="AD" clId="Web-{A83BECA2-02C0-4141-F19B-7937C9F0E247}" dt="2023-02-06T08:25:32.292" v="168"/>
          <ac:picMkLst>
            <pc:docMk/>
            <pc:sldMk cId="3961834197" sldId="354"/>
            <ac:picMk id="16" creationId="{A069FCCB-DC15-43A4-B7D1-582AA00DFD8F}"/>
          </ac:picMkLst>
        </pc:picChg>
        <pc:picChg chg="del mod">
          <ac:chgData name="Oskar Sjögren" userId="S::sjo003@lul.se::3b284f7c-52c0-4b94-9ed2-7016dec5f7ac" providerId="AD" clId="Web-{A83BECA2-02C0-4141-F19B-7937C9F0E247}" dt="2023-02-06T08:21:53.740" v="70"/>
          <ac:picMkLst>
            <pc:docMk/>
            <pc:sldMk cId="3961834197" sldId="354"/>
            <ac:picMk id="18" creationId="{1FDF6E90-6692-4243-A936-CA554F2998AD}"/>
          </ac:picMkLst>
        </pc:picChg>
        <pc:picChg chg="add mod">
          <ac:chgData name="Oskar Sjögren" userId="S::sjo003@lul.se::3b284f7c-52c0-4b94-9ed2-7016dec5f7ac" providerId="AD" clId="Web-{A83BECA2-02C0-4141-F19B-7937C9F0E247}" dt="2023-02-06T08:22:29.647" v="96" actId="1076"/>
          <ac:picMkLst>
            <pc:docMk/>
            <pc:sldMk cId="3961834197" sldId="354"/>
            <ac:picMk id="19" creationId="{073745CC-ED5A-45AA-11A7-240250CAEDA6}"/>
          </ac:picMkLst>
        </pc:picChg>
        <pc:picChg chg="add mod">
          <ac:chgData name="Oskar Sjögren" userId="S::sjo003@lul.se::3b284f7c-52c0-4b94-9ed2-7016dec5f7ac" providerId="AD" clId="Web-{A83BECA2-02C0-4141-F19B-7937C9F0E247}" dt="2023-02-06T08:26:23.746" v="183" actId="14100"/>
          <ac:picMkLst>
            <pc:docMk/>
            <pc:sldMk cId="3961834197" sldId="354"/>
            <ac:picMk id="22" creationId="{E816E418-6462-E294-63E6-2CA602629D41}"/>
          </ac:picMkLst>
        </pc:picChg>
        <pc:picChg chg="add mod">
          <ac:chgData name="Oskar Sjögren" userId="S::sjo003@lul.se::3b284f7c-52c0-4b94-9ed2-7016dec5f7ac" providerId="AD" clId="Web-{A83BECA2-02C0-4141-F19B-7937C9F0E247}" dt="2023-02-06T08:25:22.542" v="166" actId="1076"/>
          <ac:picMkLst>
            <pc:docMk/>
            <pc:sldMk cId="3961834197" sldId="354"/>
            <ac:picMk id="24" creationId="{A98BBEB8-EC65-61F2-5362-D04C79197BD1}"/>
          </ac:picMkLst>
        </pc:picChg>
        <pc:picChg chg="add mod">
          <ac:chgData name="Oskar Sjögren" userId="S::sjo003@lul.se::3b284f7c-52c0-4b94-9ed2-7016dec5f7ac" providerId="AD" clId="Web-{A83BECA2-02C0-4141-F19B-7937C9F0E247}" dt="2023-02-06T08:26:15.277" v="181" actId="1076"/>
          <ac:picMkLst>
            <pc:docMk/>
            <pc:sldMk cId="3961834197" sldId="354"/>
            <ac:picMk id="26" creationId="{F57B5802-E25C-0651-1FCE-AB17828A6D5A}"/>
          </ac:picMkLst>
        </pc:picChg>
        <pc:picChg chg="add mod">
          <ac:chgData name="Oskar Sjögren" userId="S::sjo003@lul.se::3b284f7c-52c0-4b94-9ed2-7016dec5f7ac" providerId="AD" clId="Web-{A83BECA2-02C0-4141-F19B-7937C9F0E247}" dt="2023-02-06T08:26:17.137" v="182" actId="1076"/>
          <ac:picMkLst>
            <pc:docMk/>
            <pc:sldMk cId="3961834197" sldId="354"/>
            <ac:picMk id="28" creationId="{7707BA8C-9BA4-5CAD-5BBB-7692F86DAA1A}"/>
          </ac:picMkLst>
        </pc:picChg>
        <pc:picChg chg="add mod">
          <ac:chgData name="Oskar Sjögren" userId="S::sjo003@lul.se::3b284f7c-52c0-4b94-9ed2-7016dec5f7ac" providerId="AD" clId="Web-{A83BECA2-02C0-4141-F19B-7937C9F0E247}" dt="2023-02-06T08:26:12.762" v="180" actId="1076"/>
          <ac:picMkLst>
            <pc:docMk/>
            <pc:sldMk cId="3961834197" sldId="354"/>
            <ac:picMk id="30" creationId="{D8948874-F02B-9095-D0C9-7F60FEAF79A5}"/>
          </ac:picMkLst>
        </pc:picChg>
        <pc:picChg chg="add mod">
          <ac:chgData name="Oskar Sjögren" userId="S::sjo003@lul.se::3b284f7c-52c0-4b94-9ed2-7016dec5f7ac" providerId="AD" clId="Web-{A83BECA2-02C0-4141-F19B-7937C9F0E247}" dt="2023-02-06T08:26:28.215" v="185" actId="1076"/>
          <ac:picMkLst>
            <pc:docMk/>
            <pc:sldMk cId="3961834197" sldId="354"/>
            <ac:picMk id="32" creationId="{5B9D7019-F1B1-88CC-FB27-44716C361AF6}"/>
          </ac:picMkLst>
        </pc:picChg>
        <pc:picChg chg="add mod">
          <ac:chgData name="Oskar Sjögren" userId="S::sjo003@lul.se::3b284f7c-52c0-4b94-9ed2-7016dec5f7ac" providerId="AD" clId="Web-{A83BECA2-02C0-4141-F19B-7937C9F0E247}" dt="2023-02-06T08:26:26.934" v="184" actId="1076"/>
          <ac:picMkLst>
            <pc:docMk/>
            <pc:sldMk cId="3961834197" sldId="354"/>
            <ac:picMk id="34" creationId="{E6AFA586-5FA6-3F51-7C01-B7393D6FDC5F}"/>
          </ac:picMkLst>
        </pc:picChg>
      </pc:sldChg>
    </pc:docChg>
  </pc:docChgLst>
  <pc:docChgLst>
    <pc:chgData name="Jakob Morén" userId="216f4152-12d8-4794-94a6-1404583b3c17" providerId="ADAL" clId="{EB3CE8D4-647E-48BE-B98C-B5357CC4BF24}"/>
    <pc:docChg chg="undo custSel addSld delSld modSld modSection">
      <pc:chgData name="Jakob Morén" userId="216f4152-12d8-4794-94a6-1404583b3c17" providerId="ADAL" clId="{EB3CE8D4-647E-48BE-B98C-B5357CC4BF24}" dt="2023-01-31T15:02:50.462" v="5766" actId="1076"/>
      <pc:docMkLst>
        <pc:docMk/>
      </pc:docMkLst>
      <pc:sldChg chg="modSp mod">
        <pc:chgData name="Jakob Morén" userId="216f4152-12d8-4794-94a6-1404583b3c17" providerId="ADAL" clId="{EB3CE8D4-647E-48BE-B98C-B5357CC4BF24}" dt="2023-01-31T14:02:20.307" v="5"/>
        <pc:sldMkLst>
          <pc:docMk/>
          <pc:sldMk cId="2821762220" sldId="324"/>
        </pc:sldMkLst>
        <pc:spChg chg="mod">
          <ac:chgData name="Jakob Morén" userId="216f4152-12d8-4794-94a6-1404583b3c17" providerId="ADAL" clId="{EB3CE8D4-647E-48BE-B98C-B5357CC4BF24}" dt="2023-01-31T14:02:20.307" v="5"/>
          <ac:spMkLst>
            <pc:docMk/>
            <pc:sldMk cId="2821762220" sldId="324"/>
            <ac:spMk id="2" creationId="{00000000-0000-0000-0000-000000000000}"/>
          </ac:spMkLst>
        </pc:spChg>
      </pc:sldChg>
      <pc:sldChg chg="modSp del mod">
        <pc:chgData name="Jakob Morén" userId="216f4152-12d8-4794-94a6-1404583b3c17" providerId="ADAL" clId="{EB3CE8D4-647E-48BE-B98C-B5357CC4BF24}" dt="2023-01-31T15:01:14.264" v="5710" actId="47"/>
        <pc:sldMkLst>
          <pc:docMk/>
          <pc:sldMk cId="2538056172" sldId="328"/>
        </pc:sldMkLst>
        <pc:spChg chg="mod">
          <ac:chgData name="Jakob Morén" userId="216f4152-12d8-4794-94a6-1404583b3c17" providerId="ADAL" clId="{EB3CE8D4-647E-48BE-B98C-B5357CC4BF24}" dt="2023-01-31T14:05:15.091" v="146" actId="5793"/>
          <ac:spMkLst>
            <pc:docMk/>
            <pc:sldMk cId="2538056172" sldId="328"/>
            <ac:spMk id="4" creationId="{00000000-0000-0000-0000-000000000000}"/>
          </ac:spMkLst>
        </pc:spChg>
      </pc:sldChg>
      <pc:sldChg chg="del">
        <pc:chgData name="Jakob Morén" userId="216f4152-12d8-4794-94a6-1404583b3c17" providerId="ADAL" clId="{EB3CE8D4-647E-48BE-B98C-B5357CC4BF24}" dt="2023-01-31T15:01:14.264" v="5710" actId="47"/>
        <pc:sldMkLst>
          <pc:docMk/>
          <pc:sldMk cId="3363139895" sldId="329"/>
        </pc:sldMkLst>
      </pc:sldChg>
      <pc:sldChg chg="del">
        <pc:chgData name="Jakob Morén" userId="216f4152-12d8-4794-94a6-1404583b3c17" providerId="ADAL" clId="{EB3CE8D4-647E-48BE-B98C-B5357CC4BF24}" dt="2023-01-31T15:01:14.264" v="5710" actId="47"/>
        <pc:sldMkLst>
          <pc:docMk/>
          <pc:sldMk cId="3876317205" sldId="330"/>
        </pc:sldMkLst>
      </pc:sldChg>
      <pc:sldChg chg="del">
        <pc:chgData name="Jakob Morén" userId="216f4152-12d8-4794-94a6-1404583b3c17" providerId="ADAL" clId="{EB3CE8D4-647E-48BE-B98C-B5357CC4BF24}" dt="2023-01-31T15:01:14.264" v="5710" actId="47"/>
        <pc:sldMkLst>
          <pc:docMk/>
          <pc:sldMk cId="2306999512" sldId="331"/>
        </pc:sldMkLst>
      </pc:sldChg>
      <pc:sldChg chg="del">
        <pc:chgData name="Jakob Morén" userId="216f4152-12d8-4794-94a6-1404583b3c17" providerId="ADAL" clId="{EB3CE8D4-647E-48BE-B98C-B5357CC4BF24}" dt="2023-01-31T15:01:14.264" v="5710" actId="47"/>
        <pc:sldMkLst>
          <pc:docMk/>
          <pc:sldMk cId="3148863597" sldId="332"/>
        </pc:sldMkLst>
      </pc:sldChg>
      <pc:sldChg chg="del">
        <pc:chgData name="Jakob Morén" userId="216f4152-12d8-4794-94a6-1404583b3c17" providerId="ADAL" clId="{EB3CE8D4-647E-48BE-B98C-B5357CC4BF24}" dt="2023-01-31T15:01:14.264" v="5710" actId="47"/>
        <pc:sldMkLst>
          <pc:docMk/>
          <pc:sldMk cId="3647242959" sldId="333"/>
        </pc:sldMkLst>
      </pc:sldChg>
      <pc:sldChg chg="del">
        <pc:chgData name="Jakob Morén" userId="216f4152-12d8-4794-94a6-1404583b3c17" providerId="ADAL" clId="{EB3CE8D4-647E-48BE-B98C-B5357CC4BF24}" dt="2023-01-31T15:01:14.264" v="5710" actId="47"/>
        <pc:sldMkLst>
          <pc:docMk/>
          <pc:sldMk cId="1092956243" sldId="334"/>
        </pc:sldMkLst>
      </pc:sldChg>
      <pc:sldChg chg="del">
        <pc:chgData name="Jakob Morén" userId="216f4152-12d8-4794-94a6-1404583b3c17" providerId="ADAL" clId="{EB3CE8D4-647E-48BE-B98C-B5357CC4BF24}" dt="2023-01-31T15:01:14.264" v="5710" actId="47"/>
        <pc:sldMkLst>
          <pc:docMk/>
          <pc:sldMk cId="1622848448" sldId="335"/>
        </pc:sldMkLst>
      </pc:sldChg>
      <pc:sldChg chg="modSp mod">
        <pc:chgData name="Jakob Morén" userId="216f4152-12d8-4794-94a6-1404583b3c17" providerId="ADAL" clId="{EB3CE8D4-647E-48BE-B98C-B5357CC4BF24}" dt="2023-01-31T15:02:02.284" v="5758" actId="20577"/>
        <pc:sldMkLst>
          <pc:docMk/>
          <pc:sldMk cId="1584344057" sldId="343"/>
        </pc:sldMkLst>
        <pc:spChg chg="mod">
          <ac:chgData name="Jakob Morén" userId="216f4152-12d8-4794-94a6-1404583b3c17" providerId="ADAL" clId="{EB3CE8D4-647E-48BE-B98C-B5357CC4BF24}" dt="2023-01-31T15:02:02.284" v="5758" actId="20577"/>
          <ac:spMkLst>
            <pc:docMk/>
            <pc:sldMk cId="1584344057" sldId="343"/>
            <ac:spMk id="4" creationId="{5A663606-A99D-46F9-B8C7-6A1D09177621}"/>
          </ac:spMkLst>
        </pc:spChg>
      </pc:sldChg>
      <pc:sldChg chg="modSp mod">
        <pc:chgData name="Jakob Morén" userId="216f4152-12d8-4794-94a6-1404583b3c17" providerId="ADAL" clId="{EB3CE8D4-647E-48BE-B98C-B5357CC4BF24}" dt="2023-01-31T14:13:23.518" v="1043" actId="139"/>
        <pc:sldMkLst>
          <pc:docMk/>
          <pc:sldMk cId="2116881851" sldId="344"/>
        </pc:sldMkLst>
        <pc:spChg chg="mod">
          <ac:chgData name="Jakob Morén" userId="216f4152-12d8-4794-94a6-1404583b3c17" providerId="ADAL" clId="{EB3CE8D4-647E-48BE-B98C-B5357CC4BF24}" dt="2023-01-31T14:13:23.518" v="1043" actId="139"/>
          <ac:spMkLst>
            <pc:docMk/>
            <pc:sldMk cId="2116881851" sldId="344"/>
            <ac:spMk id="2" creationId="{1503C305-8FDC-4460-8C89-DFC0183E5E62}"/>
          </ac:spMkLst>
        </pc:spChg>
        <pc:spChg chg="mod">
          <ac:chgData name="Jakob Morén" userId="216f4152-12d8-4794-94a6-1404583b3c17" providerId="ADAL" clId="{EB3CE8D4-647E-48BE-B98C-B5357CC4BF24}" dt="2023-01-31T14:12:31.487" v="848" actId="20577"/>
          <ac:spMkLst>
            <pc:docMk/>
            <pc:sldMk cId="2116881851" sldId="344"/>
            <ac:spMk id="3" creationId="{A15385BA-CF4B-4837-9A54-DF84433D069F}"/>
          </ac:spMkLst>
        </pc:spChg>
        <pc:spChg chg="mod">
          <ac:chgData name="Jakob Morén" userId="216f4152-12d8-4794-94a6-1404583b3c17" providerId="ADAL" clId="{EB3CE8D4-647E-48BE-B98C-B5357CC4BF24}" dt="2023-01-31T14:04:05.113" v="113" actId="20577"/>
          <ac:spMkLst>
            <pc:docMk/>
            <pc:sldMk cId="2116881851" sldId="344"/>
            <ac:spMk id="4" creationId="{F7C0B9D9-8357-4B39-B042-B3C13553F176}"/>
          </ac:spMkLst>
        </pc:spChg>
      </pc:sldChg>
      <pc:sldChg chg="addSp delSp modSp new mod">
        <pc:chgData name="Jakob Morén" userId="216f4152-12d8-4794-94a6-1404583b3c17" providerId="ADAL" clId="{EB3CE8D4-647E-48BE-B98C-B5357CC4BF24}" dt="2023-01-31T14:20:00.834" v="1738" actId="478"/>
        <pc:sldMkLst>
          <pc:docMk/>
          <pc:sldMk cId="1719332102" sldId="345"/>
        </pc:sldMkLst>
        <pc:spChg chg="mod">
          <ac:chgData name="Jakob Morén" userId="216f4152-12d8-4794-94a6-1404583b3c17" providerId="ADAL" clId="{EB3CE8D4-647E-48BE-B98C-B5357CC4BF24}" dt="2023-01-31T14:19:57.002" v="1737"/>
          <ac:spMkLst>
            <pc:docMk/>
            <pc:sldMk cId="1719332102" sldId="345"/>
            <ac:spMk id="2" creationId="{8A6FA14E-73F7-436F-B7AA-D3B0ED492F28}"/>
          </ac:spMkLst>
        </pc:spChg>
        <pc:spChg chg="mod">
          <ac:chgData name="Jakob Morén" userId="216f4152-12d8-4794-94a6-1404583b3c17" providerId="ADAL" clId="{EB3CE8D4-647E-48BE-B98C-B5357CC4BF24}" dt="2023-01-31T14:16:46.823" v="1242"/>
          <ac:spMkLst>
            <pc:docMk/>
            <pc:sldMk cId="1719332102" sldId="345"/>
            <ac:spMk id="3" creationId="{CAC46A63-E63C-4D95-9687-17C2B83CBEDC}"/>
          </ac:spMkLst>
        </pc:spChg>
        <pc:spChg chg="mod">
          <ac:chgData name="Jakob Morén" userId="216f4152-12d8-4794-94a6-1404583b3c17" providerId="ADAL" clId="{EB3CE8D4-647E-48BE-B98C-B5357CC4BF24}" dt="2023-01-31T14:13:43.499" v="1078" actId="20577"/>
          <ac:spMkLst>
            <pc:docMk/>
            <pc:sldMk cId="1719332102" sldId="345"/>
            <ac:spMk id="4" creationId="{834C58E5-0FB0-4BAF-9AEC-3F8A35EC09EE}"/>
          </ac:spMkLst>
        </pc:spChg>
        <pc:spChg chg="add del mod">
          <ac:chgData name="Jakob Morén" userId="216f4152-12d8-4794-94a6-1404583b3c17" providerId="ADAL" clId="{EB3CE8D4-647E-48BE-B98C-B5357CC4BF24}" dt="2023-01-31T14:20:00.834" v="1738" actId="478"/>
          <ac:spMkLst>
            <pc:docMk/>
            <pc:sldMk cId="1719332102" sldId="345"/>
            <ac:spMk id="5" creationId="{C39123EC-A126-48C8-82B0-003D0861BAEB}"/>
          </ac:spMkLst>
        </pc:spChg>
      </pc:sldChg>
      <pc:sldChg chg="modSp new mod">
        <pc:chgData name="Jakob Morén" userId="216f4152-12d8-4794-94a6-1404583b3c17" providerId="ADAL" clId="{EB3CE8D4-647E-48BE-B98C-B5357CC4BF24}" dt="2023-01-31T15:00:59.030" v="5709" actId="20577"/>
        <pc:sldMkLst>
          <pc:docMk/>
          <pc:sldMk cId="3382698753" sldId="346"/>
        </pc:sldMkLst>
        <pc:spChg chg="mod">
          <ac:chgData name="Jakob Morén" userId="216f4152-12d8-4794-94a6-1404583b3c17" providerId="ADAL" clId="{EB3CE8D4-647E-48BE-B98C-B5357CC4BF24}" dt="2023-01-31T15:00:59.030" v="5709" actId="20577"/>
          <ac:spMkLst>
            <pc:docMk/>
            <pc:sldMk cId="3382698753" sldId="346"/>
            <ac:spMk id="2" creationId="{2603A4FD-2F41-4BCD-B9B1-D3552F523D2A}"/>
          </ac:spMkLst>
        </pc:spChg>
        <pc:spChg chg="mod">
          <ac:chgData name="Jakob Morén" userId="216f4152-12d8-4794-94a6-1404583b3c17" providerId="ADAL" clId="{EB3CE8D4-647E-48BE-B98C-B5357CC4BF24}" dt="2023-01-31T14:24:40.063" v="2332" actId="20577"/>
          <ac:spMkLst>
            <pc:docMk/>
            <pc:sldMk cId="3382698753" sldId="346"/>
            <ac:spMk id="3" creationId="{0E7AF636-D58A-4629-8C9F-E370F2319434}"/>
          </ac:spMkLst>
        </pc:spChg>
        <pc:spChg chg="mod">
          <ac:chgData name="Jakob Morén" userId="216f4152-12d8-4794-94a6-1404583b3c17" providerId="ADAL" clId="{EB3CE8D4-647E-48BE-B98C-B5357CC4BF24}" dt="2023-01-31T14:25:18.983" v="2367" actId="20577"/>
          <ac:spMkLst>
            <pc:docMk/>
            <pc:sldMk cId="3382698753" sldId="346"/>
            <ac:spMk id="4" creationId="{B46B497F-866E-40A0-A596-EDAF34834014}"/>
          </ac:spMkLst>
        </pc:spChg>
      </pc:sldChg>
      <pc:sldChg chg="modSp new mod">
        <pc:chgData name="Jakob Morén" userId="216f4152-12d8-4794-94a6-1404583b3c17" providerId="ADAL" clId="{EB3CE8D4-647E-48BE-B98C-B5357CC4BF24}" dt="2023-01-31T14:28:49.756" v="2979" actId="20577"/>
        <pc:sldMkLst>
          <pc:docMk/>
          <pc:sldMk cId="91377468" sldId="347"/>
        </pc:sldMkLst>
        <pc:spChg chg="mod">
          <ac:chgData name="Jakob Morén" userId="216f4152-12d8-4794-94a6-1404583b3c17" providerId="ADAL" clId="{EB3CE8D4-647E-48BE-B98C-B5357CC4BF24}" dt="2023-01-31T14:27:57.463" v="2806" actId="139"/>
          <ac:spMkLst>
            <pc:docMk/>
            <pc:sldMk cId="91377468" sldId="347"/>
            <ac:spMk id="2" creationId="{A052A0AD-71A3-4131-BC8D-F2320F9A1A2E}"/>
          </ac:spMkLst>
        </pc:spChg>
        <pc:spChg chg="mod">
          <ac:chgData name="Jakob Morén" userId="216f4152-12d8-4794-94a6-1404583b3c17" providerId="ADAL" clId="{EB3CE8D4-647E-48BE-B98C-B5357CC4BF24}" dt="2023-01-31T14:28:49.756" v="2979" actId="20577"/>
          <ac:spMkLst>
            <pc:docMk/>
            <pc:sldMk cId="91377468" sldId="347"/>
            <ac:spMk id="3" creationId="{E76552D2-3EE3-4EDB-BBDB-D57F80DE38DA}"/>
          </ac:spMkLst>
        </pc:spChg>
        <pc:spChg chg="mod">
          <ac:chgData name="Jakob Morén" userId="216f4152-12d8-4794-94a6-1404583b3c17" providerId="ADAL" clId="{EB3CE8D4-647E-48BE-B98C-B5357CC4BF24}" dt="2023-01-31T14:25:22.205" v="2372" actId="20577"/>
          <ac:spMkLst>
            <pc:docMk/>
            <pc:sldMk cId="91377468" sldId="347"/>
            <ac:spMk id="4" creationId="{220F1A6E-7DE7-466A-82E9-C9864275CA61}"/>
          </ac:spMkLst>
        </pc:spChg>
      </pc:sldChg>
      <pc:sldChg chg="modSp new mod">
        <pc:chgData name="Jakob Morén" userId="216f4152-12d8-4794-94a6-1404583b3c17" providerId="ADAL" clId="{EB3CE8D4-647E-48BE-B98C-B5357CC4BF24}" dt="2023-01-31T14:30:35.928" v="3378" actId="20577"/>
        <pc:sldMkLst>
          <pc:docMk/>
          <pc:sldMk cId="3201053510" sldId="348"/>
        </pc:sldMkLst>
        <pc:spChg chg="mod">
          <ac:chgData name="Jakob Morén" userId="216f4152-12d8-4794-94a6-1404583b3c17" providerId="ADAL" clId="{EB3CE8D4-647E-48BE-B98C-B5357CC4BF24}" dt="2023-01-31T14:30:35.928" v="3378" actId="20577"/>
          <ac:spMkLst>
            <pc:docMk/>
            <pc:sldMk cId="3201053510" sldId="348"/>
            <ac:spMk id="2" creationId="{71308262-33CF-484B-B32D-D74413ADA6A9}"/>
          </ac:spMkLst>
        </pc:spChg>
        <pc:spChg chg="mod">
          <ac:chgData name="Jakob Morén" userId="216f4152-12d8-4794-94a6-1404583b3c17" providerId="ADAL" clId="{EB3CE8D4-647E-48BE-B98C-B5357CC4BF24}" dt="2023-01-31T14:29:20.365" v="3011" actId="20577"/>
          <ac:spMkLst>
            <pc:docMk/>
            <pc:sldMk cId="3201053510" sldId="348"/>
            <ac:spMk id="4" creationId="{AA973DF4-E9C8-47A7-B6C0-F885F9956AD7}"/>
          </ac:spMkLst>
        </pc:spChg>
      </pc:sldChg>
      <pc:sldChg chg="modSp new mod">
        <pc:chgData name="Jakob Morén" userId="216f4152-12d8-4794-94a6-1404583b3c17" providerId="ADAL" clId="{EB3CE8D4-647E-48BE-B98C-B5357CC4BF24}" dt="2023-01-31T14:36:26.314" v="3873" actId="20577"/>
        <pc:sldMkLst>
          <pc:docMk/>
          <pc:sldMk cId="2534215602" sldId="349"/>
        </pc:sldMkLst>
        <pc:spChg chg="mod">
          <ac:chgData name="Jakob Morén" userId="216f4152-12d8-4794-94a6-1404583b3c17" providerId="ADAL" clId="{EB3CE8D4-647E-48BE-B98C-B5357CC4BF24}" dt="2023-01-31T14:36:26.314" v="3873" actId="20577"/>
          <ac:spMkLst>
            <pc:docMk/>
            <pc:sldMk cId="2534215602" sldId="349"/>
            <ac:spMk id="2" creationId="{833540D9-A22D-404E-AF4C-297A2B8F81A8}"/>
          </ac:spMkLst>
        </pc:spChg>
        <pc:spChg chg="mod">
          <ac:chgData name="Jakob Morén" userId="216f4152-12d8-4794-94a6-1404583b3c17" providerId="ADAL" clId="{EB3CE8D4-647E-48BE-B98C-B5357CC4BF24}" dt="2023-01-31T14:35:42.058" v="3724" actId="20577"/>
          <ac:spMkLst>
            <pc:docMk/>
            <pc:sldMk cId="2534215602" sldId="349"/>
            <ac:spMk id="4" creationId="{09138210-D8B7-4435-AD68-85D8DA946851}"/>
          </ac:spMkLst>
        </pc:spChg>
      </pc:sldChg>
      <pc:sldChg chg="add del">
        <pc:chgData name="Jakob Morén" userId="216f4152-12d8-4794-94a6-1404583b3c17" providerId="ADAL" clId="{EB3CE8D4-647E-48BE-B98C-B5357CC4BF24}" dt="2023-01-31T14:37:52.450" v="3875" actId="2696"/>
        <pc:sldMkLst>
          <pc:docMk/>
          <pc:sldMk cId="1690178207" sldId="350"/>
        </pc:sldMkLst>
      </pc:sldChg>
      <pc:sldChg chg="addSp delSp modSp add mod">
        <pc:chgData name="Jakob Morén" userId="216f4152-12d8-4794-94a6-1404583b3c17" providerId="ADAL" clId="{EB3CE8D4-647E-48BE-B98C-B5357CC4BF24}" dt="2023-01-31T14:57:51.975" v="5536" actId="139"/>
        <pc:sldMkLst>
          <pc:docMk/>
          <pc:sldMk cId="3184147782" sldId="350"/>
        </pc:sldMkLst>
        <pc:spChg chg="mod">
          <ac:chgData name="Jakob Morén" userId="216f4152-12d8-4794-94a6-1404583b3c17" providerId="ADAL" clId="{EB3CE8D4-647E-48BE-B98C-B5357CC4BF24}" dt="2023-01-31T14:38:11.017" v="3931" actId="20577"/>
          <ac:spMkLst>
            <pc:docMk/>
            <pc:sldMk cId="3184147782" sldId="350"/>
            <ac:spMk id="2" creationId="{00000000-0000-0000-0000-000000000000}"/>
          </ac:spMkLst>
        </pc:spChg>
        <pc:spChg chg="del">
          <ac:chgData name="Jakob Morén" userId="216f4152-12d8-4794-94a6-1404583b3c17" providerId="ADAL" clId="{EB3CE8D4-647E-48BE-B98C-B5357CC4BF24}" dt="2023-01-31T14:39:20.766" v="4091" actId="478"/>
          <ac:spMkLst>
            <pc:docMk/>
            <pc:sldMk cId="3184147782" sldId="350"/>
            <ac:spMk id="3" creationId="{00000000-0000-0000-0000-000000000000}"/>
          </ac:spMkLst>
        </pc:spChg>
        <pc:spChg chg="mod">
          <ac:chgData name="Jakob Morén" userId="216f4152-12d8-4794-94a6-1404583b3c17" providerId="ADAL" clId="{EB3CE8D4-647E-48BE-B98C-B5357CC4BF24}" dt="2023-01-31T14:57:51.975" v="5536" actId="139"/>
          <ac:spMkLst>
            <pc:docMk/>
            <pc:sldMk cId="3184147782" sldId="350"/>
            <ac:spMk id="4" creationId="{00000000-0000-0000-0000-000000000000}"/>
          </ac:spMkLst>
        </pc:spChg>
        <pc:spChg chg="add mod">
          <ac:chgData name="Jakob Morén" userId="216f4152-12d8-4794-94a6-1404583b3c17" providerId="ADAL" clId="{EB3CE8D4-647E-48BE-B98C-B5357CC4BF24}" dt="2023-01-31T14:49:49.300" v="5382" actId="108"/>
          <ac:spMkLst>
            <pc:docMk/>
            <pc:sldMk cId="3184147782" sldId="350"/>
            <ac:spMk id="5" creationId="{691E5003-B733-472B-9807-E4398D80DCAE}"/>
          </ac:spMkLst>
        </pc:spChg>
      </pc:sldChg>
      <pc:sldChg chg="modSp new mod">
        <pc:chgData name="Jakob Morén" userId="216f4152-12d8-4794-94a6-1404583b3c17" providerId="ADAL" clId="{EB3CE8D4-647E-48BE-B98C-B5357CC4BF24}" dt="2023-01-31T14:59:25.597" v="5658" actId="20577"/>
        <pc:sldMkLst>
          <pc:docMk/>
          <pc:sldMk cId="3097091595" sldId="351"/>
        </pc:sldMkLst>
        <pc:spChg chg="mod">
          <ac:chgData name="Jakob Morén" userId="216f4152-12d8-4794-94a6-1404583b3c17" providerId="ADAL" clId="{EB3CE8D4-647E-48BE-B98C-B5357CC4BF24}" dt="2023-01-31T14:58:58.777" v="5552" actId="20577"/>
          <ac:spMkLst>
            <pc:docMk/>
            <pc:sldMk cId="3097091595" sldId="351"/>
            <ac:spMk id="2" creationId="{5F2B8334-9269-435A-BA27-CD192ED5C0C1}"/>
          </ac:spMkLst>
        </pc:spChg>
        <pc:spChg chg="mod">
          <ac:chgData name="Jakob Morén" userId="216f4152-12d8-4794-94a6-1404583b3c17" providerId="ADAL" clId="{EB3CE8D4-647E-48BE-B98C-B5357CC4BF24}" dt="2023-01-31T14:59:25.597" v="5658" actId="20577"/>
          <ac:spMkLst>
            <pc:docMk/>
            <pc:sldMk cId="3097091595" sldId="351"/>
            <ac:spMk id="3" creationId="{9464F6B7-2E28-4577-9095-99445855F53F}"/>
          </ac:spMkLst>
        </pc:spChg>
      </pc:sldChg>
      <pc:sldChg chg="addSp delSp modSp new mod">
        <pc:chgData name="Jakob Morén" userId="216f4152-12d8-4794-94a6-1404583b3c17" providerId="ADAL" clId="{EB3CE8D4-647E-48BE-B98C-B5357CC4BF24}" dt="2023-01-31T15:02:50.462" v="5766" actId="1076"/>
        <pc:sldMkLst>
          <pc:docMk/>
          <pc:sldMk cId="78307271" sldId="352"/>
        </pc:sldMkLst>
        <pc:spChg chg="mod">
          <ac:chgData name="Jakob Morén" userId="216f4152-12d8-4794-94a6-1404583b3c17" providerId="ADAL" clId="{EB3CE8D4-647E-48BE-B98C-B5357CC4BF24}" dt="2023-01-31T15:02:34.875" v="5760" actId="26606"/>
          <ac:spMkLst>
            <pc:docMk/>
            <pc:sldMk cId="78307271" sldId="352"/>
            <ac:spMk id="2" creationId="{903E7850-82D9-4FA3-9312-F14C61D35F83}"/>
          </ac:spMkLst>
        </pc:spChg>
        <pc:spChg chg="del">
          <ac:chgData name="Jakob Morén" userId="216f4152-12d8-4794-94a6-1404583b3c17" providerId="ADAL" clId="{EB3CE8D4-647E-48BE-B98C-B5357CC4BF24}" dt="2023-01-31T15:02:26.832" v="5759" actId="22"/>
          <ac:spMkLst>
            <pc:docMk/>
            <pc:sldMk cId="78307271" sldId="352"/>
            <ac:spMk id="3" creationId="{97747577-8D4C-436B-9072-C5C63B53D9B3}"/>
          </ac:spMkLst>
        </pc:spChg>
        <pc:spChg chg="del">
          <ac:chgData name="Jakob Morén" userId="216f4152-12d8-4794-94a6-1404583b3c17" providerId="ADAL" clId="{EB3CE8D4-647E-48BE-B98C-B5357CC4BF24}" dt="2023-01-31T15:02:34.875" v="5760" actId="26606"/>
          <ac:spMkLst>
            <pc:docMk/>
            <pc:sldMk cId="78307271" sldId="352"/>
            <ac:spMk id="4" creationId="{F9C9187A-0F94-498E-BD10-28D5C8E5A4B9}"/>
          </ac:spMkLst>
        </pc:spChg>
        <pc:spChg chg="add del mod">
          <ac:chgData name="Jakob Morén" userId="216f4152-12d8-4794-94a6-1404583b3c17" providerId="ADAL" clId="{EB3CE8D4-647E-48BE-B98C-B5357CC4BF24}" dt="2023-01-31T15:02:42.684" v="5762" actId="478"/>
          <ac:spMkLst>
            <pc:docMk/>
            <pc:sldMk cId="78307271" sldId="352"/>
            <ac:spMk id="8" creationId="{C9CC021C-BF9D-47E5-9D3F-B1177472A3E8}"/>
          </ac:spMkLst>
        </pc:spChg>
        <pc:spChg chg="add">
          <ac:chgData name="Jakob Morén" userId="216f4152-12d8-4794-94a6-1404583b3c17" providerId="ADAL" clId="{EB3CE8D4-647E-48BE-B98C-B5357CC4BF24}" dt="2023-01-31T15:02:34.875" v="5760" actId="26606"/>
          <ac:spMkLst>
            <pc:docMk/>
            <pc:sldMk cId="78307271" sldId="352"/>
            <ac:spMk id="11" creationId="{97CBEF2B-9DEB-9FED-2A62-D0F28717C9AC}"/>
          </ac:spMkLst>
        </pc:spChg>
        <pc:picChg chg="add del mod ord modCrop">
          <ac:chgData name="Jakob Morén" userId="216f4152-12d8-4794-94a6-1404583b3c17" providerId="ADAL" clId="{EB3CE8D4-647E-48BE-B98C-B5357CC4BF24}" dt="2023-01-31T15:02:40.932" v="5761" actId="478"/>
          <ac:picMkLst>
            <pc:docMk/>
            <pc:sldMk cId="78307271" sldId="352"/>
            <ac:picMk id="6" creationId="{3E249003-8673-448A-9466-8DEDE1BD2BA6}"/>
          </ac:picMkLst>
        </pc:picChg>
        <pc:picChg chg="add mod">
          <ac:chgData name="Jakob Morén" userId="216f4152-12d8-4794-94a6-1404583b3c17" providerId="ADAL" clId="{EB3CE8D4-647E-48BE-B98C-B5357CC4BF24}" dt="2023-01-31T15:02:50.462" v="5766" actId="1076"/>
          <ac:picMkLst>
            <pc:docMk/>
            <pc:sldMk cId="78307271" sldId="352"/>
            <ac:picMk id="10" creationId="{B9114084-3B5B-4F75-A822-A5729CBA6DFE}"/>
          </ac:picMkLst>
        </pc:picChg>
      </pc:sldChg>
    </pc:docChg>
  </pc:docChgLst>
  <pc:docChgLst>
    <pc:chgData name="Susanne Bergholm" userId="S::ivs004@lul.se::63c0b145-b4f3-469b-a0ca-5f928a237f15" providerId="AD" clId="Web-{AB6536C5-3FFE-CF99-61C9-AD508B51B680}"/>
    <pc:docChg chg="modSld">
      <pc:chgData name="Susanne Bergholm" userId="S::ivs004@lul.se::63c0b145-b4f3-469b-a0ca-5f928a237f15" providerId="AD" clId="Web-{AB6536C5-3FFE-CF99-61C9-AD508B51B680}" dt="2024-08-15T10:16:48.160" v="891" actId="20577"/>
      <pc:docMkLst>
        <pc:docMk/>
      </pc:docMkLst>
      <pc:sldChg chg="modSp">
        <pc:chgData name="Susanne Bergholm" userId="S::ivs004@lul.se::63c0b145-b4f3-469b-a0ca-5f928a237f15" providerId="AD" clId="Web-{AB6536C5-3FFE-CF99-61C9-AD508B51B680}" dt="2024-08-15T10:16:48.160" v="891" actId="20577"/>
        <pc:sldMkLst>
          <pc:docMk/>
          <pc:sldMk cId="3382698753" sldId="346"/>
        </pc:sldMkLst>
        <pc:spChg chg="mod">
          <ac:chgData name="Susanne Bergholm" userId="S::ivs004@lul.se::63c0b145-b4f3-469b-a0ca-5f928a237f15" providerId="AD" clId="Web-{AB6536C5-3FFE-CF99-61C9-AD508B51B680}" dt="2024-08-15T10:16:48.160" v="891" actId="20577"/>
          <ac:spMkLst>
            <pc:docMk/>
            <pc:sldMk cId="3382698753" sldId="346"/>
            <ac:spMk id="2" creationId="{2603A4FD-2F41-4BCD-B9B1-D3552F523D2A}"/>
          </ac:spMkLst>
        </pc:spChg>
      </pc:sldChg>
      <pc:sldChg chg="modSp">
        <pc:chgData name="Susanne Bergholm" userId="S::ivs004@lul.se::63c0b145-b4f3-469b-a0ca-5f928a237f15" providerId="AD" clId="Web-{AB6536C5-3FFE-CF99-61C9-AD508B51B680}" dt="2024-08-15T09:15:14.931" v="860" actId="1076"/>
        <pc:sldMkLst>
          <pc:docMk/>
          <pc:sldMk cId="3184147782" sldId="350"/>
        </pc:sldMkLst>
        <pc:spChg chg="mod">
          <ac:chgData name="Susanne Bergholm" userId="S::ivs004@lul.se::63c0b145-b4f3-469b-a0ca-5f928a237f15" providerId="AD" clId="Web-{AB6536C5-3FFE-CF99-61C9-AD508B51B680}" dt="2024-08-15T08:47:38.474" v="28" actId="20577"/>
          <ac:spMkLst>
            <pc:docMk/>
            <pc:sldMk cId="3184147782" sldId="350"/>
            <ac:spMk id="2" creationId="{00000000-0000-0000-0000-000000000000}"/>
          </ac:spMkLst>
        </pc:spChg>
        <pc:spChg chg="mod">
          <ac:chgData name="Susanne Bergholm" userId="S::ivs004@lul.se::63c0b145-b4f3-469b-a0ca-5f928a237f15" providerId="AD" clId="Web-{AB6536C5-3FFE-CF99-61C9-AD508B51B680}" dt="2024-08-15T09:11:56.351" v="824"/>
          <ac:spMkLst>
            <pc:docMk/>
            <pc:sldMk cId="3184147782" sldId="350"/>
            <ac:spMk id="4" creationId="{00000000-0000-0000-0000-000000000000}"/>
          </ac:spMkLst>
        </pc:spChg>
        <pc:spChg chg="mod">
          <ac:chgData name="Susanne Bergholm" userId="S::ivs004@lul.se::63c0b145-b4f3-469b-a0ca-5f928a237f15" providerId="AD" clId="Web-{AB6536C5-3FFE-CF99-61C9-AD508B51B680}" dt="2024-08-15T09:15:14.931" v="860" actId="1076"/>
          <ac:spMkLst>
            <pc:docMk/>
            <pc:sldMk cId="3184147782" sldId="350"/>
            <ac:spMk id="5" creationId="{691E5003-B733-472B-9807-E4398D80DCAE}"/>
          </ac:spMkLst>
        </pc:spChg>
      </pc:sldChg>
    </pc:docChg>
  </pc:docChgLst>
  <pc:docChgLst>
    <pc:chgData name="Oskar Sjögren" userId="3b284f7c-52c0-4b94-9ed2-7016dec5f7ac" providerId="ADAL" clId="{B0E7680B-445B-43B9-B3F0-61F419128E95}"/>
    <pc:docChg chg="custSel addSld modSld modSection">
      <pc:chgData name="Oskar Sjögren" userId="3b284f7c-52c0-4b94-9ed2-7016dec5f7ac" providerId="ADAL" clId="{B0E7680B-445B-43B9-B3F0-61F419128E95}" dt="2023-02-03T15:31:40.812" v="383" actId="1076"/>
      <pc:docMkLst>
        <pc:docMk/>
      </pc:docMkLst>
      <pc:sldChg chg="addSp delSp modSp mod">
        <pc:chgData name="Oskar Sjögren" userId="3b284f7c-52c0-4b94-9ed2-7016dec5f7ac" providerId="ADAL" clId="{B0E7680B-445B-43B9-B3F0-61F419128E95}" dt="2023-02-03T15:00:39.080" v="7" actId="1076"/>
        <pc:sldMkLst>
          <pc:docMk/>
          <pc:sldMk cId="684661754" sldId="339"/>
        </pc:sldMkLst>
        <pc:spChg chg="mod">
          <ac:chgData name="Oskar Sjögren" userId="3b284f7c-52c0-4b94-9ed2-7016dec5f7ac" providerId="ADAL" clId="{B0E7680B-445B-43B9-B3F0-61F419128E95}" dt="2023-02-03T14:58:29.684" v="1" actId="20577"/>
          <ac:spMkLst>
            <pc:docMk/>
            <pc:sldMk cId="684661754" sldId="339"/>
            <ac:spMk id="6" creationId="{1FC727C0-6E7A-2E38-8C91-F3C01EF4661D}"/>
          </ac:spMkLst>
        </pc:spChg>
        <pc:spChg chg="add del mod">
          <ac:chgData name="Oskar Sjögren" userId="3b284f7c-52c0-4b94-9ed2-7016dec5f7ac" providerId="ADAL" clId="{B0E7680B-445B-43B9-B3F0-61F419128E95}" dt="2023-02-03T15:00:37.345" v="6" actId="478"/>
          <ac:spMkLst>
            <pc:docMk/>
            <pc:sldMk cId="684661754" sldId="339"/>
            <ac:spMk id="7" creationId="{91999E66-A0AD-4667-AC98-9B22E424A4BB}"/>
          </ac:spMkLst>
        </pc:spChg>
        <pc:picChg chg="add mod">
          <ac:chgData name="Oskar Sjögren" userId="3b284f7c-52c0-4b94-9ed2-7016dec5f7ac" providerId="ADAL" clId="{B0E7680B-445B-43B9-B3F0-61F419128E95}" dt="2023-02-03T15:00:39.080" v="7" actId="1076"/>
          <ac:picMkLst>
            <pc:docMk/>
            <pc:sldMk cId="684661754" sldId="339"/>
            <ac:picMk id="5" creationId="{BF6A8E2B-F7CC-4457-B9D7-2C5D2EF737F3}"/>
          </ac:picMkLst>
        </pc:picChg>
      </pc:sldChg>
      <pc:sldChg chg="addSp delSp modSp mod">
        <pc:chgData name="Oskar Sjögren" userId="3b284f7c-52c0-4b94-9ed2-7016dec5f7ac" providerId="ADAL" clId="{B0E7680B-445B-43B9-B3F0-61F419128E95}" dt="2023-02-03T15:10:36.426" v="196" actId="1076"/>
        <pc:sldMkLst>
          <pc:docMk/>
          <pc:sldMk cId="3920529685" sldId="340"/>
        </pc:sldMkLst>
        <pc:spChg chg="mod">
          <ac:chgData name="Oskar Sjögren" userId="3b284f7c-52c0-4b94-9ed2-7016dec5f7ac" providerId="ADAL" clId="{B0E7680B-445B-43B9-B3F0-61F419128E95}" dt="2023-02-03T15:07:39.484" v="191" actId="20577"/>
          <ac:spMkLst>
            <pc:docMk/>
            <pc:sldMk cId="3920529685" sldId="340"/>
            <ac:spMk id="2" creationId="{FE0DCAD4-4325-43C6-B41A-111E572E3A71}"/>
          </ac:spMkLst>
        </pc:spChg>
        <pc:spChg chg="mod">
          <ac:chgData name="Oskar Sjögren" userId="3b284f7c-52c0-4b94-9ed2-7016dec5f7ac" providerId="ADAL" clId="{B0E7680B-445B-43B9-B3F0-61F419128E95}" dt="2023-02-03T15:04:45.217" v="19"/>
          <ac:spMkLst>
            <pc:docMk/>
            <pc:sldMk cId="3920529685" sldId="340"/>
            <ac:spMk id="4" creationId="{2A724DCF-756D-4AFC-A074-A70B5CC0B67D}"/>
          </ac:spMkLst>
        </pc:spChg>
        <pc:spChg chg="add del mod">
          <ac:chgData name="Oskar Sjögren" userId="3b284f7c-52c0-4b94-9ed2-7016dec5f7ac" providerId="ADAL" clId="{B0E7680B-445B-43B9-B3F0-61F419128E95}" dt="2023-02-03T15:10:33.340" v="194" actId="478"/>
          <ac:spMkLst>
            <pc:docMk/>
            <pc:sldMk cId="3920529685" sldId="340"/>
            <ac:spMk id="7" creationId="{8C152345-D2CC-4AFE-90F4-3A1A0A218F04}"/>
          </ac:spMkLst>
        </pc:spChg>
        <pc:picChg chg="add mod">
          <ac:chgData name="Oskar Sjögren" userId="3b284f7c-52c0-4b94-9ed2-7016dec5f7ac" providerId="ADAL" clId="{B0E7680B-445B-43B9-B3F0-61F419128E95}" dt="2023-02-03T15:10:36.426" v="196" actId="1076"/>
          <ac:picMkLst>
            <pc:docMk/>
            <pc:sldMk cId="3920529685" sldId="340"/>
            <ac:picMk id="6" creationId="{5B7EC5C0-3D40-4ABE-AEFD-B140A7314B1E}"/>
          </ac:picMkLst>
        </pc:picChg>
        <pc:picChg chg="del">
          <ac:chgData name="Oskar Sjögren" userId="3b284f7c-52c0-4b94-9ed2-7016dec5f7ac" providerId="ADAL" clId="{B0E7680B-445B-43B9-B3F0-61F419128E95}" dt="2023-02-03T15:08:21.619" v="192" actId="478"/>
          <ac:picMkLst>
            <pc:docMk/>
            <pc:sldMk cId="3920529685" sldId="340"/>
            <ac:picMk id="11" creationId="{8801086D-3A0C-40BA-A18F-D1440F142164}"/>
          </ac:picMkLst>
        </pc:picChg>
      </pc:sldChg>
      <pc:sldChg chg="addSp delSp modSp mod">
        <pc:chgData name="Oskar Sjögren" userId="3b284f7c-52c0-4b94-9ed2-7016dec5f7ac" providerId="ADAL" clId="{B0E7680B-445B-43B9-B3F0-61F419128E95}" dt="2023-02-03T15:29:00.422" v="338" actId="5793"/>
        <pc:sldMkLst>
          <pc:docMk/>
          <pc:sldMk cId="2813960832" sldId="341"/>
        </pc:sldMkLst>
        <pc:spChg chg="mod">
          <ac:chgData name="Oskar Sjögren" userId="3b284f7c-52c0-4b94-9ed2-7016dec5f7ac" providerId="ADAL" clId="{B0E7680B-445B-43B9-B3F0-61F419128E95}" dt="2023-02-03T15:11:37.082" v="202" actId="20577"/>
          <ac:spMkLst>
            <pc:docMk/>
            <pc:sldMk cId="2813960832" sldId="341"/>
            <ac:spMk id="2" creationId="{03754AC5-9432-43AC-9476-781135437D81}"/>
          </ac:spMkLst>
        </pc:spChg>
        <pc:spChg chg="mod">
          <ac:chgData name="Oskar Sjögren" userId="3b284f7c-52c0-4b94-9ed2-7016dec5f7ac" providerId="ADAL" clId="{B0E7680B-445B-43B9-B3F0-61F419128E95}" dt="2023-02-03T15:29:00.422" v="338" actId="5793"/>
          <ac:spMkLst>
            <pc:docMk/>
            <pc:sldMk cId="2813960832" sldId="341"/>
            <ac:spMk id="4" creationId="{00E03C3B-B949-4B82-B122-DCA3E330E649}"/>
          </ac:spMkLst>
        </pc:spChg>
        <pc:spChg chg="del">
          <ac:chgData name="Oskar Sjögren" userId="3b284f7c-52c0-4b94-9ed2-7016dec5f7ac" providerId="ADAL" clId="{B0E7680B-445B-43B9-B3F0-61F419128E95}" dt="2023-02-03T15:10:59.371" v="198" actId="478"/>
          <ac:spMkLst>
            <pc:docMk/>
            <pc:sldMk cId="2813960832" sldId="341"/>
            <ac:spMk id="7" creationId="{95C4775C-FE05-424D-B89E-1964586F881A}"/>
          </ac:spMkLst>
        </pc:spChg>
        <pc:spChg chg="add del mod">
          <ac:chgData name="Oskar Sjögren" userId="3b284f7c-52c0-4b94-9ed2-7016dec5f7ac" providerId="ADAL" clId="{B0E7680B-445B-43B9-B3F0-61F419128E95}" dt="2023-02-03T15:28:42.997" v="334" actId="478"/>
          <ac:spMkLst>
            <pc:docMk/>
            <pc:sldMk cId="2813960832" sldId="341"/>
            <ac:spMk id="9" creationId="{76AC4F52-7063-4ABA-A0D8-36AF29212961}"/>
          </ac:spMkLst>
        </pc:spChg>
        <pc:picChg chg="del">
          <ac:chgData name="Oskar Sjögren" userId="3b284f7c-52c0-4b94-9ed2-7016dec5f7ac" providerId="ADAL" clId="{B0E7680B-445B-43B9-B3F0-61F419128E95}" dt="2023-02-03T15:10:59.371" v="198" actId="478"/>
          <ac:picMkLst>
            <pc:docMk/>
            <pc:sldMk cId="2813960832" sldId="341"/>
            <ac:picMk id="6" creationId="{7308B6A1-B5D2-4AA3-87E1-9FC2BFE4FC3B}"/>
          </ac:picMkLst>
        </pc:picChg>
        <pc:picChg chg="add mod">
          <ac:chgData name="Oskar Sjögren" userId="3b284f7c-52c0-4b94-9ed2-7016dec5f7ac" providerId="ADAL" clId="{B0E7680B-445B-43B9-B3F0-61F419128E95}" dt="2023-02-03T15:28:46.462" v="336" actId="1076"/>
          <ac:picMkLst>
            <pc:docMk/>
            <pc:sldMk cId="2813960832" sldId="341"/>
            <ac:picMk id="8" creationId="{1896ED44-1B33-4C01-9B51-E1ECBD7EA5DB}"/>
          </ac:picMkLst>
        </pc:picChg>
      </pc:sldChg>
      <pc:sldChg chg="addSp delSp modSp mod">
        <pc:chgData name="Oskar Sjögren" userId="3b284f7c-52c0-4b94-9ed2-7016dec5f7ac" providerId="ADAL" clId="{B0E7680B-445B-43B9-B3F0-61F419128E95}" dt="2023-02-03T15:21:21" v="309" actId="313"/>
        <pc:sldMkLst>
          <pc:docMk/>
          <pc:sldMk cId="852712356" sldId="342"/>
        </pc:sldMkLst>
        <pc:spChg chg="mod">
          <ac:chgData name="Oskar Sjögren" userId="3b284f7c-52c0-4b94-9ed2-7016dec5f7ac" providerId="ADAL" clId="{B0E7680B-445B-43B9-B3F0-61F419128E95}" dt="2023-02-03T15:18:51.078" v="247" actId="27636"/>
          <ac:spMkLst>
            <pc:docMk/>
            <pc:sldMk cId="852712356" sldId="342"/>
            <ac:spMk id="2" creationId="{E59CFD75-66C5-4598-9F10-7AD4653C56BA}"/>
          </ac:spMkLst>
        </pc:spChg>
        <pc:spChg chg="mod">
          <ac:chgData name="Oskar Sjögren" userId="3b284f7c-52c0-4b94-9ed2-7016dec5f7ac" providerId="ADAL" clId="{B0E7680B-445B-43B9-B3F0-61F419128E95}" dt="2023-02-03T15:21:21" v="309" actId="313"/>
          <ac:spMkLst>
            <pc:docMk/>
            <pc:sldMk cId="852712356" sldId="342"/>
            <ac:spMk id="3" creationId="{00ACC2AD-45F7-4C49-81E4-CA5A9692707B}"/>
          </ac:spMkLst>
        </pc:spChg>
        <pc:spChg chg="mod">
          <ac:chgData name="Oskar Sjögren" userId="3b284f7c-52c0-4b94-9ed2-7016dec5f7ac" providerId="ADAL" clId="{B0E7680B-445B-43B9-B3F0-61F419128E95}" dt="2023-02-03T15:15:41.011" v="203"/>
          <ac:spMkLst>
            <pc:docMk/>
            <pc:sldMk cId="852712356" sldId="342"/>
            <ac:spMk id="4" creationId="{9B741DAE-2AFD-4966-917A-3A208D9109C6}"/>
          </ac:spMkLst>
        </pc:spChg>
        <pc:spChg chg="add del mod">
          <ac:chgData name="Oskar Sjögren" userId="3b284f7c-52c0-4b94-9ed2-7016dec5f7ac" providerId="ADAL" clId="{B0E7680B-445B-43B9-B3F0-61F419128E95}" dt="2023-02-03T15:17:00.507" v="218" actId="478"/>
          <ac:spMkLst>
            <pc:docMk/>
            <pc:sldMk cId="852712356" sldId="342"/>
            <ac:spMk id="7" creationId="{0AED3C9A-C70A-43A9-8C59-09BD221C9B4D}"/>
          </ac:spMkLst>
        </pc:spChg>
        <pc:spChg chg="add del mod">
          <ac:chgData name="Oskar Sjögren" userId="3b284f7c-52c0-4b94-9ed2-7016dec5f7ac" providerId="ADAL" clId="{B0E7680B-445B-43B9-B3F0-61F419128E95}" dt="2023-02-03T15:17:57.913" v="230" actId="478"/>
          <ac:spMkLst>
            <pc:docMk/>
            <pc:sldMk cId="852712356" sldId="342"/>
            <ac:spMk id="11" creationId="{9EF26A74-83F6-4A81-9FB3-6DACBB30A87F}"/>
          </ac:spMkLst>
        </pc:spChg>
        <pc:picChg chg="add del mod">
          <ac:chgData name="Oskar Sjögren" userId="3b284f7c-52c0-4b94-9ed2-7016dec5f7ac" providerId="ADAL" clId="{B0E7680B-445B-43B9-B3F0-61F419128E95}" dt="2023-02-03T15:18:35.992" v="242" actId="478"/>
          <ac:picMkLst>
            <pc:docMk/>
            <pc:sldMk cId="852712356" sldId="342"/>
            <ac:picMk id="6" creationId="{FAB1FD71-5EF7-44F5-ACB1-4BA078B0813C}"/>
          </ac:picMkLst>
        </pc:picChg>
        <pc:picChg chg="add mod">
          <ac:chgData name="Oskar Sjögren" userId="3b284f7c-52c0-4b94-9ed2-7016dec5f7ac" providerId="ADAL" clId="{B0E7680B-445B-43B9-B3F0-61F419128E95}" dt="2023-02-03T15:18:34.840" v="241" actId="1076"/>
          <ac:picMkLst>
            <pc:docMk/>
            <pc:sldMk cId="852712356" sldId="342"/>
            <ac:picMk id="9" creationId="{9E2096D0-201D-421D-B30B-6342720FF1D8}"/>
          </ac:picMkLst>
        </pc:picChg>
        <pc:picChg chg="del">
          <ac:chgData name="Oskar Sjögren" userId="3b284f7c-52c0-4b94-9ed2-7016dec5f7ac" providerId="ADAL" clId="{B0E7680B-445B-43B9-B3F0-61F419128E95}" dt="2023-02-03T15:16:12.475" v="214" actId="478"/>
          <ac:picMkLst>
            <pc:docMk/>
            <pc:sldMk cId="852712356" sldId="342"/>
            <ac:picMk id="10" creationId="{1B06D61E-BB00-4D70-85E0-53252B9B20E3}"/>
          </ac:picMkLst>
        </pc:picChg>
        <pc:picChg chg="add mod">
          <ac:chgData name="Oskar Sjögren" userId="3b284f7c-52c0-4b94-9ed2-7016dec5f7ac" providerId="ADAL" clId="{B0E7680B-445B-43B9-B3F0-61F419128E95}" dt="2023-02-03T15:18:30.735" v="238" actId="1076"/>
          <ac:picMkLst>
            <pc:docMk/>
            <pc:sldMk cId="852712356" sldId="342"/>
            <ac:picMk id="13" creationId="{B421B4B5-A0BB-4B4E-BB3F-97226C92C9B8}"/>
          </ac:picMkLst>
        </pc:picChg>
      </pc:sldChg>
      <pc:sldChg chg="modSp mod">
        <pc:chgData name="Oskar Sjögren" userId="3b284f7c-52c0-4b94-9ed2-7016dec5f7ac" providerId="ADAL" clId="{B0E7680B-445B-43B9-B3F0-61F419128E95}" dt="2023-02-03T15:22:15.282" v="314" actId="13926"/>
        <pc:sldMkLst>
          <pc:docMk/>
          <pc:sldMk cId="2116881851" sldId="344"/>
        </pc:sldMkLst>
        <pc:spChg chg="mod">
          <ac:chgData name="Oskar Sjögren" userId="3b284f7c-52c0-4b94-9ed2-7016dec5f7ac" providerId="ADAL" clId="{B0E7680B-445B-43B9-B3F0-61F419128E95}" dt="2023-02-03T15:22:06.608" v="313" actId="13926"/>
          <ac:spMkLst>
            <pc:docMk/>
            <pc:sldMk cId="2116881851" sldId="344"/>
            <ac:spMk id="2" creationId="{1503C305-8FDC-4460-8C89-DFC0183E5E62}"/>
          </ac:spMkLst>
        </pc:spChg>
        <pc:spChg chg="mod">
          <ac:chgData name="Oskar Sjögren" userId="3b284f7c-52c0-4b94-9ed2-7016dec5f7ac" providerId="ADAL" clId="{B0E7680B-445B-43B9-B3F0-61F419128E95}" dt="2023-02-03T15:22:15.282" v="314" actId="13926"/>
          <ac:spMkLst>
            <pc:docMk/>
            <pc:sldMk cId="2116881851" sldId="344"/>
            <ac:spMk id="3" creationId="{A15385BA-CF4B-4837-9A54-DF84433D069F}"/>
          </ac:spMkLst>
        </pc:spChg>
      </pc:sldChg>
      <pc:sldChg chg="modSp mod">
        <pc:chgData name="Oskar Sjögren" userId="3b284f7c-52c0-4b94-9ed2-7016dec5f7ac" providerId="ADAL" clId="{B0E7680B-445B-43B9-B3F0-61F419128E95}" dt="2023-02-03T15:24:33.523" v="323" actId="13926"/>
        <pc:sldMkLst>
          <pc:docMk/>
          <pc:sldMk cId="1719332102" sldId="345"/>
        </pc:sldMkLst>
        <pc:spChg chg="mod">
          <ac:chgData name="Oskar Sjögren" userId="3b284f7c-52c0-4b94-9ed2-7016dec5f7ac" providerId="ADAL" clId="{B0E7680B-445B-43B9-B3F0-61F419128E95}" dt="2023-02-03T15:24:27.464" v="322" actId="13926"/>
          <ac:spMkLst>
            <pc:docMk/>
            <pc:sldMk cId="1719332102" sldId="345"/>
            <ac:spMk id="2" creationId="{8A6FA14E-73F7-436F-B7AA-D3B0ED492F28}"/>
          </ac:spMkLst>
        </pc:spChg>
        <pc:spChg chg="mod">
          <ac:chgData name="Oskar Sjögren" userId="3b284f7c-52c0-4b94-9ed2-7016dec5f7ac" providerId="ADAL" clId="{B0E7680B-445B-43B9-B3F0-61F419128E95}" dt="2023-02-03T15:24:33.523" v="323" actId="13926"/>
          <ac:spMkLst>
            <pc:docMk/>
            <pc:sldMk cId="1719332102" sldId="345"/>
            <ac:spMk id="3" creationId="{CAC46A63-E63C-4D95-9687-17C2B83CBEDC}"/>
          </ac:spMkLst>
        </pc:spChg>
      </pc:sldChg>
      <pc:sldChg chg="modSp mod">
        <pc:chgData name="Oskar Sjögren" userId="3b284f7c-52c0-4b94-9ed2-7016dec5f7ac" providerId="ADAL" clId="{B0E7680B-445B-43B9-B3F0-61F419128E95}" dt="2023-02-03T15:24:48.559" v="324" actId="13926"/>
        <pc:sldMkLst>
          <pc:docMk/>
          <pc:sldMk cId="3382698753" sldId="346"/>
        </pc:sldMkLst>
        <pc:spChg chg="mod">
          <ac:chgData name="Oskar Sjögren" userId="3b284f7c-52c0-4b94-9ed2-7016dec5f7ac" providerId="ADAL" clId="{B0E7680B-445B-43B9-B3F0-61F419128E95}" dt="2023-02-03T15:24:48.559" v="324" actId="13926"/>
          <ac:spMkLst>
            <pc:docMk/>
            <pc:sldMk cId="3382698753" sldId="346"/>
            <ac:spMk id="2" creationId="{2603A4FD-2F41-4BCD-B9B1-D3552F523D2A}"/>
          </ac:spMkLst>
        </pc:spChg>
      </pc:sldChg>
      <pc:sldChg chg="modSp mod">
        <pc:chgData name="Oskar Sjögren" userId="3b284f7c-52c0-4b94-9ed2-7016dec5f7ac" providerId="ADAL" clId="{B0E7680B-445B-43B9-B3F0-61F419128E95}" dt="2023-02-03T15:25:07.023" v="325" actId="13926"/>
        <pc:sldMkLst>
          <pc:docMk/>
          <pc:sldMk cId="91377468" sldId="347"/>
        </pc:sldMkLst>
        <pc:spChg chg="mod">
          <ac:chgData name="Oskar Sjögren" userId="3b284f7c-52c0-4b94-9ed2-7016dec5f7ac" providerId="ADAL" clId="{B0E7680B-445B-43B9-B3F0-61F419128E95}" dt="2023-02-03T15:25:07.023" v="325" actId="13926"/>
          <ac:spMkLst>
            <pc:docMk/>
            <pc:sldMk cId="91377468" sldId="347"/>
            <ac:spMk id="2" creationId="{A052A0AD-71A3-4131-BC8D-F2320F9A1A2E}"/>
          </ac:spMkLst>
        </pc:spChg>
      </pc:sldChg>
      <pc:sldChg chg="delSp mod">
        <pc:chgData name="Oskar Sjögren" userId="3b284f7c-52c0-4b94-9ed2-7016dec5f7ac" providerId="ADAL" clId="{B0E7680B-445B-43B9-B3F0-61F419128E95}" dt="2023-02-03T15:25:22.814" v="326" actId="478"/>
        <pc:sldMkLst>
          <pc:docMk/>
          <pc:sldMk cId="3201053510" sldId="348"/>
        </pc:sldMkLst>
        <pc:graphicFrameChg chg="del">
          <ac:chgData name="Oskar Sjögren" userId="3b284f7c-52c0-4b94-9ed2-7016dec5f7ac" providerId="ADAL" clId="{B0E7680B-445B-43B9-B3F0-61F419128E95}" dt="2023-02-03T15:25:22.814" v="326" actId="478"/>
          <ac:graphicFrameMkLst>
            <pc:docMk/>
            <pc:sldMk cId="3201053510" sldId="348"/>
            <ac:graphicFrameMk id="7" creationId="{C9D5ECA9-8C29-40F7-A517-B1E9BB6A37BA}"/>
          </ac:graphicFrameMkLst>
        </pc:graphicFrameChg>
      </pc:sldChg>
      <pc:sldChg chg="modSp mod">
        <pc:chgData name="Oskar Sjögren" userId="3b284f7c-52c0-4b94-9ed2-7016dec5f7ac" providerId="ADAL" clId="{B0E7680B-445B-43B9-B3F0-61F419128E95}" dt="2023-02-03T15:25:58.410" v="330" actId="13926"/>
        <pc:sldMkLst>
          <pc:docMk/>
          <pc:sldMk cId="3184147782" sldId="350"/>
        </pc:sldMkLst>
        <pc:spChg chg="mod">
          <ac:chgData name="Oskar Sjögren" userId="3b284f7c-52c0-4b94-9ed2-7016dec5f7ac" providerId="ADAL" clId="{B0E7680B-445B-43B9-B3F0-61F419128E95}" dt="2023-02-03T15:25:48.235" v="328" actId="13926"/>
          <ac:spMkLst>
            <pc:docMk/>
            <pc:sldMk cId="3184147782" sldId="350"/>
            <ac:spMk id="2" creationId="{00000000-0000-0000-0000-000000000000}"/>
          </ac:spMkLst>
        </pc:spChg>
        <pc:spChg chg="mod">
          <ac:chgData name="Oskar Sjögren" userId="3b284f7c-52c0-4b94-9ed2-7016dec5f7ac" providerId="ADAL" clId="{B0E7680B-445B-43B9-B3F0-61F419128E95}" dt="2023-02-03T15:25:58.410" v="330" actId="13926"/>
          <ac:spMkLst>
            <pc:docMk/>
            <pc:sldMk cId="3184147782" sldId="350"/>
            <ac:spMk id="4" creationId="{00000000-0000-0000-0000-000000000000}"/>
          </ac:spMkLst>
        </pc:spChg>
        <pc:spChg chg="mod">
          <ac:chgData name="Oskar Sjögren" userId="3b284f7c-52c0-4b94-9ed2-7016dec5f7ac" providerId="ADAL" clId="{B0E7680B-445B-43B9-B3F0-61F419128E95}" dt="2023-02-03T15:25:54.262" v="329" actId="13926"/>
          <ac:spMkLst>
            <pc:docMk/>
            <pc:sldMk cId="3184147782" sldId="350"/>
            <ac:spMk id="5" creationId="{691E5003-B733-472B-9807-E4398D80DCAE}"/>
          </ac:spMkLst>
        </pc:spChg>
      </pc:sldChg>
      <pc:sldChg chg="modSp mod">
        <pc:chgData name="Oskar Sjögren" userId="3b284f7c-52c0-4b94-9ed2-7016dec5f7ac" providerId="ADAL" clId="{B0E7680B-445B-43B9-B3F0-61F419128E95}" dt="2023-02-03T15:25:41.761" v="327" actId="13926"/>
        <pc:sldMkLst>
          <pc:docMk/>
          <pc:sldMk cId="3097091595" sldId="351"/>
        </pc:sldMkLst>
        <pc:spChg chg="mod">
          <ac:chgData name="Oskar Sjögren" userId="3b284f7c-52c0-4b94-9ed2-7016dec5f7ac" providerId="ADAL" clId="{B0E7680B-445B-43B9-B3F0-61F419128E95}" dt="2023-02-03T15:25:41.761" v="327" actId="13926"/>
          <ac:spMkLst>
            <pc:docMk/>
            <pc:sldMk cId="3097091595" sldId="351"/>
            <ac:spMk id="3" creationId="{9464F6B7-2E28-4577-9095-99445855F53F}"/>
          </ac:spMkLst>
        </pc:spChg>
      </pc:sldChg>
      <pc:sldChg chg="addSp delSp modSp mod">
        <pc:chgData name="Oskar Sjögren" userId="3b284f7c-52c0-4b94-9ed2-7016dec5f7ac" providerId="ADAL" clId="{B0E7680B-445B-43B9-B3F0-61F419128E95}" dt="2023-02-03T15:30:21.580" v="376" actId="1076"/>
        <pc:sldMkLst>
          <pc:docMk/>
          <pc:sldMk cId="3696390210" sldId="356"/>
        </pc:sldMkLst>
        <pc:spChg chg="mod">
          <ac:chgData name="Oskar Sjögren" userId="3b284f7c-52c0-4b94-9ed2-7016dec5f7ac" providerId="ADAL" clId="{B0E7680B-445B-43B9-B3F0-61F419128E95}" dt="2023-02-03T15:30:18.784" v="375" actId="790"/>
          <ac:spMkLst>
            <pc:docMk/>
            <pc:sldMk cId="3696390210" sldId="356"/>
            <ac:spMk id="4" creationId="{5D185FBF-FE5B-B245-3EFC-CD8EE8282BD7}"/>
          </ac:spMkLst>
        </pc:spChg>
        <pc:picChg chg="add del mod">
          <ac:chgData name="Oskar Sjögren" userId="3b284f7c-52c0-4b94-9ed2-7016dec5f7ac" providerId="ADAL" clId="{B0E7680B-445B-43B9-B3F0-61F419128E95}" dt="2023-02-03T15:02:46.367" v="13" actId="478"/>
          <ac:picMkLst>
            <pc:docMk/>
            <pc:sldMk cId="3696390210" sldId="356"/>
            <ac:picMk id="3" creationId="{52997D01-9706-4141-980E-17DE874310B6}"/>
          </ac:picMkLst>
        </pc:picChg>
        <pc:picChg chg="add mod">
          <ac:chgData name="Oskar Sjögren" userId="3b284f7c-52c0-4b94-9ed2-7016dec5f7ac" providerId="ADAL" clId="{B0E7680B-445B-43B9-B3F0-61F419128E95}" dt="2023-02-03T15:30:21.580" v="376" actId="1076"/>
          <ac:picMkLst>
            <pc:docMk/>
            <pc:sldMk cId="3696390210" sldId="356"/>
            <ac:picMk id="8" creationId="{F19FDB01-BA79-42E5-93F9-58E8FD590487}"/>
          </ac:picMkLst>
        </pc:picChg>
      </pc:sldChg>
      <pc:sldChg chg="addSp delSp modSp add mod">
        <pc:chgData name="Oskar Sjögren" userId="3b284f7c-52c0-4b94-9ed2-7016dec5f7ac" providerId="ADAL" clId="{B0E7680B-445B-43B9-B3F0-61F419128E95}" dt="2023-02-03T15:31:40.812" v="383" actId="1076"/>
        <pc:sldMkLst>
          <pc:docMk/>
          <pc:sldMk cId="2389618640" sldId="357"/>
        </pc:sldMkLst>
        <pc:spChg chg="mod">
          <ac:chgData name="Oskar Sjögren" userId="3b284f7c-52c0-4b94-9ed2-7016dec5f7ac" providerId="ADAL" clId="{B0E7680B-445B-43B9-B3F0-61F419128E95}" dt="2023-02-03T15:19:50.043" v="261"/>
          <ac:spMkLst>
            <pc:docMk/>
            <pc:sldMk cId="2389618640" sldId="357"/>
            <ac:spMk id="2" creationId="{E59CFD75-66C5-4598-9F10-7AD4653C56BA}"/>
          </ac:spMkLst>
        </pc:spChg>
        <pc:spChg chg="mod">
          <ac:chgData name="Oskar Sjögren" userId="3b284f7c-52c0-4b94-9ed2-7016dec5f7ac" providerId="ADAL" clId="{B0E7680B-445B-43B9-B3F0-61F419128E95}" dt="2023-02-03T15:20:10.809" v="294" actId="20577"/>
          <ac:spMkLst>
            <pc:docMk/>
            <pc:sldMk cId="2389618640" sldId="357"/>
            <ac:spMk id="3" creationId="{00ACC2AD-45F7-4C49-81E4-CA5A9692707B}"/>
          </ac:spMkLst>
        </pc:spChg>
        <pc:spChg chg="mod">
          <ac:chgData name="Oskar Sjögren" userId="3b284f7c-52c0-4b94-9ed2-7016dec5f7ac" providerId="ADAL" clId="{B0E7680B-445B-43B9-B3F0-61F419128E95}" dt="2023-02-03T15:28:57.461" v="337" actId="5793"/>
          <ac:spMkLst>
            <pc:docMk/>
            <pc:sldMk cId="2389618640" sldId="357"/>
            <ac:spMk id="4" creationId="{9B741DAE-2AFD-4966-917A-3A208D9109C6}"/>
          </ac:spMkLst>
        </pc:spChg>
        <pc:spChg chg="add del mod">
          <ac:chgData name="Oskar Sjögren" userId="3b284f7c-52c0-4b94-9ed2-7016dec5f7ac" providerId="ADAL" clId="{B0E7680B-445B-43B9-B3F0-61F419128E95}" dt="2023-02-03T15:31:35.572" v="381" actId="478"/>
          <ac:spMkLst>
            <pc:docMk/>
            <pc:sldMk cId="2389618640" sldId="357"/>
            <ac:spMk id="7" creationId="{36141FB9-B132-436C-9416-7C633365B5B0}"/>
          </ac:spMkLst>
        </pc:spChg>
        <pc:picChg chg="add mod">
          <ac:chgData name="Oskar Sjögren" userId="3b284f7c-52c0-4b94-9ed2-7016dec5f7ac" providerId="ADAL" clId="{B0E7680B-445B-43B9-B3F0-61F419128E95}" dt="2023-02-03T15:31:40.812" v="383" actId="1076"/>
          <ac:picMkLst>
            <pc:docMk/>
            <pc:sldMk cId="2389618640" sldId="357"/>
            <ac:picMk id="6" creationId="{C7D7E96C-518A-45AB-9698-0E890FDC3D17}"/>
          </ac:picMkLst>
        </pc:picChg>
        <pc:picChg chg="del">
          <ac:chgData name="Oskar Sjögren" userId="3b284f7c-52c0-4b94-9ed2-7016dec5f7ac" providerId="ADAL" clId="{B0E7680B-445B-43B9-B3F0-61F419128E95}" dt="2023-02-03T15:19:39.049" v="258" actId="478"/>
          <ac:picMkLst>
            <pc:docMk/>
            <pc:sldMk cId="2389618640" sldId="357"/>
            <ac:picMk id="9" creationId="{9E2096D0-201D-421D-B30B-6342720FF1D8}"/>
          </ac:picMkLst>
        </pc:picChg>
        <pc:picChg chg="del">
          <ac:chgData name="Oskar Sjögren" userId="3b284f7c-52c0-4b94-9ed2-7016dec5f7ac" providerId="ADAL" clId="{B0E7680B-445B-43B9-B3F0-61F419128E95}" dt="2023-02-03T15:19:39.384" v="259" actId="478"/>
          <ac:picMkLst>
            <pc:docMk/>
            <pc:sldMk cId="2389618640" sldId="357"/>
            <ac:picMk id="13" creationId="{B421B4B5-A0BB-4B4E-BB3F-97226C92C9B8}"/>
          </ac:picMkLst>
        </pc:picChg>
      </pc:sldChg>
      <pc:sldChg chg="addSp delSp modSp add mod">
        <pc:chgData name="Oskar Sjögren" userId="3b284f7c-52c0-4b94-9ed2-7016dec5f7ac" providerId="ADAL" clId="{B0E7680B-445B-43B9-B3F0-61F419128E95}" dt="2023-02-03T15:30:32.629" v="377" actId="20577"/>
        <pc:sldMkLst>
          <pc:docMk/>
          <pc:sldMk cId="4007873858" sldId="358"/>
        </pc:sldMkLst>
        <pc:spChg chg="mod">
          <ac:chgData name="Oskar Sjögren" userId="3b284f7c-52c0-4b94-9ed2-7016dec5f7ac" providerId="ADAL" clId="{B0E7680B-445B-43B9-B3F0-61F419128E95}" dt="2023-02-03T15:20:51.754" v="304"/>
          <ac:spMkLst>
            <pc:docMk/>
            <pc:sldMk cId="4007873858" sldId="358"/>
            <ac:spMk id="2" creationId="{E59CFD75-66C5-4598-9F10-7AD4653C56BA}"/>
          </ac:spMkLst>
        </pc:spChg>
        <pc:spChg chg="mod">
          <ac:chgData name="Oskar Sjögren" userId="3b284f7c-52c0-4b94-9ed2-7016dec5f7ac" providerId="ADAL" clId="{B0E7680B-445B-43B9-B3F0-61F419128E95}" dt="2023-02-03T15:21:32.937" v="312" actId="20577"/>
          <ac:spMkLst>
            <pc:docMk/>
            <pc:sldMk cId="4007873858" sldId="358"/>
            <ac:spMk id="3" creationId="{00ACC2AD-45F7-4C49-81E4-CA5A9692707B}"/>
          </ac:spMkLst>
        </pc:spChg>
        <pc:spChg chg="mod">
          <ac:chgData name="Oskar Sjögren" userId="3b284f7c-52c0-4b94-9ed2-7016dec5f7ac" providerId="ADAL" clId="{B0E7680B-445B-43B9-B3F0-61F419128E95}" dt="2023-02-03T15:30:32.629" v="377" actId="20577"/>
          <ac:spMkLst>
            <pc:docMk/>
            <pc:sldMk cId="4007873858" sldId="358"/>
            <ac:spMk id="4" creationId="{9B741DAE-2AFD-4966-917A-3A208D9109C6}"/>
          </ac:spMkLst>
        </pc:spChg>
        <pc:spChg chg="add del mod">
          <ac:chgData name="Oskar Sjögren" userId="3b284f7c-52c0-4b94-9ed2-7016dec5f7ac" providerId="ADAL" clId="{B0E7680B-445B-43B9-B3F0-61F419128E95}" dt="2023-02-03T15:24:05.511" v="320" actId="478"/>
          <ac:spMkLst>
            <pc:docMk/>
            <pc:sldMk cId="4007873858" sldId="358"/>
            <ac:spMk id="7" creationId="{3AD10FA9-8C54-4F67-B7E1-3FB5F84CE012}"/>
          </ac:spMkLst>
        </pc:spChg>
        <pc:picChg chg="add mod">
          <ac:chgData name="Oskar Sjögren" userId="3b284f7c-52c0-4b94-9ed2-7016dec5f7ac" providerId="ADAL" clId="{B0E7680B-445B-43B9-B3F0-61F419128E95}" dt="2023-02-03T15:24:07.014" v="321" actId="1076"/>
          <ac:picMkLst>
            <pc:docMk/>
            <pc:sldMk cId="4007873858" sldId="358"/>
            <ac:picMk id="6" creationId="{C480A20F-77E0-478D-8F19-8F6AB162D2F5}"/>
          </ac:picMkLst>
        </pc:picChg>
        <pc:picChg chg="del">
          <ac:chgData name="Oskar Sjögren" userId="3b284f7c-52c0-4b94-9ed2-7016dec5f7ac" providerId="ADAL" clId="{B0E7680B-445B-43B9-B3F0-61F419128E95}" dt="2023-02-03T15:20:25.690" v="299" actId="478"/>
          <ac:picMkLst>
            <pc:docMk/>
            <pc:sldMk cId="4007873858" sldId="358"/>
            <ac:picMk id="9" creationId="{9E2096D0-201D-421D-B30B-6342720FF1D8}"/>
          </ac:picMkLst>
        </pc:picChg>
        <pc:picChg chg="del">
          <ac:chgData name="Oskar Sjögren" userId="3b284f7c-52c0-4b94-9ed2-7016dec5f7ac" providerId="ADAL" clId="{B0E7680B-445B-43B9-B3F0-61F419128E95}" dt="2023-02-03T15:20:25.223" v="298" actId="478"/>
          <ac:picMkLst>
            <pc:docMk/>
            <pc:sldMk cId="4007873858" sldId="358"/>
            <ac:picMk id="13" creationId="{B421B4B5-A0BB-4B4E-BB3F-97226C92C9B8}"/>
          </ac:picMkLst>
        </pc:picChg>
      </pc:sldChg>
    </pc:docChg>
  </pc:docChgLst>
  <pc:docChgLst>
    <pc:chgData name="Oskar Sjögren" userId="S::sjo003@lul.se::3b284f7c-52c0-4b94-9ed2-7016dec5f7ac" providerId="AD" clId="Web-{1CB3A7A2-26E0-2F9F-B248-2D32014B51D9}"/>
    <pc:docChg chg="modSld">
      <pc:chgData name="Oskar Sjögren" userId="S::sjo003@lul.se::3b284f7c-52c0-4b94-9ed2-7016dec5f7ac" providerId="AD" clId="Web-{1CB3A7A2-26E0-2F9F-B248-2D32014B51D9}" dt="2023-02-23T09:25:15.357" v="106" actId="20577"/>
      <pc:docMkLst>
        <pc:docMk/>
      </pc:docMkLst>
      <pc:sldChg chg="modSp">
        <pc:chgData name="Oskar Sjögren" userId="S::sjo003@lul.se::3b284f7c-52c0-4b94-9ed2-7016dec5f7ac" providerId="AD" clId="Web-{1CB3A7A2-26E0-2F9F-B248-2D32014B51D9}" dt="2023-02-23T08:36:09.676" v="1" actId="20577"/>
        <pc:sldMkLst>
          <pc:docMk/>
          <pc:sldMk cId="2821762220" sldId="324"/>
        </pc:sldMkLst>
        <pc:spChg chg="mod">
          <ac:chgData name="Oskar Sjögren" userId="S::sjo003@lul.se::3b284f7c-52c0-4b94-9ed2-7016dec5f7ac" providerId="AD" clId="Web-{1CB3A7A2-26E0-2F9F-B248-2D32014B51D9}" dt="2023-02-23T08:36:09.676" v="1" actId="20577"/>
          <ac:spMkLst>
            <pc:docMk/>
            <pc:sldMk cId="2821762220" sldId="324"/>
            <ac:spMk id="2" creationId="{00000000-0000-0000-0000-000000000000}"/>
          </ac:spMkLst>
        </pc:spChg>
      </pc:sldChg>
      <pc:sldChg chg="modSp">
        <pc:chgData name="Oskar Sjögren" userId="S::sjo003@lul.se::3b284f7c-52c0-4b94-9ed2-7016dec5f7ac" providerId="AD" clId="Web-{1CB3A7A2-26E0-2F9F-B248-2D32014B51D9}" dt="2023-02-23T09:10:29.841" v="11" actId="20577"/>
        <pc:sldMkLst>
          <pc:docMk/>
          <pc:sldMk cId="911164324" sldId="327"/>
        </pc:sldMkLst>
        <pc:spChg chg="mod">
          <ac:chgData name="Oskar Sjögren" userId="S::sjo003@lul.se::3b284f7c-52c0-4b94-9ed2-7016dec5f7ac" providerId="AD" clId="Web-{1CB3A7A2-26E0-2F9F-B248-2D32014B51D9}" dt="2023-02-23T09:10:29.841" v="11" actId="20577"/>
          <ac:spMkLst>
            <pc:docMk/>
            <pc:sldMk cId="911164324" sldId="327"/>
            <ac:spMk id="5" creationId="{8C3708A4-2557-421D-BAA5-758949ABBA2F}"/>
          </ac:spMkLst>
        </pc:spChg>
      </pc:sldChg>
      <pc:sldChg chg="modSp">
        <pc:chgData name="Oskar Sjögren" userId="S::sjo003@lul.se::3b284f7c-52c0-4b94-9ed2-7016dec5f7ac" providerId="AD" clId="Web-{1CB3A7A2-26E0-2F9F-B248-2D32014B51D9}" dt="2023-02-23T09:25:15.357" v="106" actId="20577"/>
        <pc:sldMkLst>
          <pc:docMk/>
          <pc:sldMk cId="3920529685" sldId="340"/>
        </pc:sldMkLst>
        <pc:spChg chg="mod">
          <ac:chgData name="Oskar Sjögren" userId="S::sjo003@lul.se::3b284f7c-52c0-4b94-9ed2-7016dec5f7ac" providerId="AD" clId="Web-{1CB3A7A2-26E0-2F9F-B248-2D32014B51D9}" dt="2023-02-23T09:25:05.497" v="102" actId="20577"/>
          <ac:spMkLst>
            <pc:docMk/>
            <pc:sldMk cId="3920529685" sldId="340"/>
            <ac:spMk id="2" creationId="{FE0DCAD4-4325-43C6-B41A-111E572E3A71}"/>
          </ac:spMkLst>
        </pc:spChg>
        <pc:spChg chg="mod">
          <ac:chgData name="Oskar Sjögren" userId="S::sjo003@lul.se::3b284f7c-52c0-4b94-9ed2-7016dec5f7ac" providerId="AD" clId="Web-{1CB3A7A2-26E0-2F9F-B248-2D32014B51D9}" dt="2023-02-23T09:25:15.357" v="106" actId="20577"/>
          <ac:spMkLst>
            <pc:docMk/>
            <pc:sldMk cId="3920529685" sldId="340"/>
            <ac:spMk id="3" creationId="{BB486C6A-2E36-40D8-B02C-FEEB9253D311}"/>
          </ac:spMkLst>
        </pc:spChg>
      </pc:sldChg>
      <pc:sldChg chg="modNotes">
        <pc:chgData name="Oskar Sjögren" userId="S::sjo003@lul.se::3b284f7c-52c0-4b94-9ed2-7016dec5f7ac" providerId="AD" clId="Web-{1CB3A7A2-26E0-2F9F-B248-2D32014B51D9}" dt="2023-02-23T09:17:53.638" v="46"/>
        <pc:sldMkLst>
          <pc:docMk/>
          <pc:sldMk cId="3696390210" sldId="356"/>
        </pc:sldMkLst>
      </pc:sldChg>
      <pc:sldChg chg="modNotes">
        <pc:chgData name="Oskar Sjögren" userId="S::sjo003@lul.se::3b284f7c-52c0-4b94-9ed2-7016dec5f7ac" providerId="AD" clId="Web-{1CB3A7A2-26E0-2F9F-B248-2D32014B51D9}" dt="2023-02-23T09:24:06.633" v="81"/>
        <pc:sldMkLst>
          <pc:docMk/>
          <pc:sldMk cId="2389618640" sldId="357"/>
        </pc:sldMkLst>
      </pc:sldChg>
      <pc:sldChg chg="modNotes">
        <pc:chgData name="Oskar Sjögren" userId="S::sjo003@lul.se::3b284f7c-52c0-4b94-9ed2-7016dec5f7ac" providerId="AD" clId="Web-{1CB3A7A2-26E0-2F9F-B248-2D32014B51D9}" dt="2023-02-23T09:24:43.058" v="101"/>
        <pc:sldMkLst>
          <pc:docMk/>
          <pc:sldMk cId="4007873858" sldId="358"/>
        </pc:sldMkLst>
      </pc:sldChg>
    </pc:docChg>
  </pc:docChgLst>
  <pc:docChgLst>
    <pc:chgData name="Oskar Sjögren" userId="3b284f7c-52c0-4b94-9ed2-7016dec5f7ac" providerId="ADAL" clId="{6D6E6494-1518-4828-A82F-081B4D7A131E}"/>
    <pc:docChg chg="">
      <pc:chgData name="Oskar Sjögren" userId="3b284f7c-52c0-4b94-9ed2-7016dec5f7ac" providerId="ADAL" clId="{6D6E6494-1518-4828-A82F-081B4D7A131E}" dt="2025-01-23T11:37:10.784" v="0"/>
      <pc:docMkLst>
        <pc:docMk/>
      </pc:docMkLst>
      <pc:sldChg chg="delCm">
        <pc:chgData name="Oskar Sjögren" userId="3b284f7c-52c0-4b94-9ed2-7016dec5f7ac" providerId="ADAL" clId="{6D6E6494-1518-4828-A82F-081B4D7A131E}" dt="2025-01-23T11:37:10.784" v="0"/>
        <pc:sldMkLst>
          <pc:docMk/>
          <pc:sldMk cId="2821762220" sldId="324"/>
        </pc:sldMkLst>
        <pc:extLst>
          <p:ext xmlns:p="http://schemas.openxmlformats.org/presentationml/2006/main" uri="{D6D511B9-2390-475A-947B-AFAB55BFBCF1}">
            <pc226:cmChg xmlns:pc226="http://schemas.microsoft.com/office/powerpoint/2022/06/main/command" chg="del">
              <pc226:chgData name="Oskar Sjögren" userId="3b284f7c-52c0-4b94-9ed2-7016dec5f7ac" providerId="ADAL" clId="{6D6E6494-1518-4828-A82F-081B4D7A131E}" dt="2025-01-23T11:37:10.784" v="0"/>
              <pc2:cmMkLst xmlns:pc2="http://schemas.microsoft.com/office/powerpoint/2019/9/main/command">
                <pc:docMk/>
                <pc:sldMk cId="2821762220" sldId="324"/>
                <pc2:cmMk id="{531F038D-8496-4F27-BE10-75F29C6A4856}"/>
              </pc2:cmMkLst>
            </pc226:cmChg>
          </p:ext>
        </pc:extLst>
      </pc:sldChg>
    </pc:docChg>
  </pc:docChgLst>
  <pc:docChgLst>
    <pc:chgData name="Oskar Sjögren" userId="3b284f7c-52c0-4b94-9ed2-7016dec5f7ac" providerId="ADAL" clId="{7AD83996-20FC-4C4A-96B4-D715F211A375}"/>
    <pc:docChg chg="modSld">
      <pc:chgData name="Oskar Sjögren" userId="3b284f7c-52c0-4b94-9ed2-7016dec5f7ac" providerId="ADAL" clId="{7AD83996-20FC-4C4A-96B4-D715F211A375}" dt="2025-02-13T09:29:33.670" v="0" actId="1036"/>
      <pc:docMkLst>
        <pc:docMk/>
      </pc:docMkLst>
      <pc:sldChg chg="modSp mod">
        <pc:chgData name="Oskar Sjögren" userId="3b284f7c-52c0-4b94-9ed2-7016dec5f7ac" providerId="ADAL" clId="{7AD83996-20FC-4C4A-96B4-D715F211A375}" dt="2025-02-13T09:29:33.670" v="0" actId="1036"/>
        <pc:sldMkLst>
          <pc:docMk/>
          <pc:sldMk cId="2389618640" sldId="357"/>
        </pc:sldMkLst>
        <pc:spChg chg="mod">
          <ac:chgData name="Oskar Sjögren" userId="3b284f7c-52c0-4b94-9ed2-7016dec5f7ac" providerId="ADAL" clId="{7AD83996-20FC-4C4A-96B4-D715F211A375}" dt="2025-02-13T09:29:33.670" v="0" actId="1036"/>
          <ac:spMkLst>
            <pc:docMk/>
            <pc:sldMk cId="2389618640" sldId="357"/>
            <ac:spMk id="4" creationId="{9B741DAE-2AFD-4966-917A-3A208D9109C6}"/>
          </ac:spMkLst>
        </pc:spChg>
      </pc:sldChg>
    </pc:docChg>
  </pc:docChgLst>
  <pc:docChgLst>
    <pc:chgData name="Anna k Waxin" userId="f3a89a28-08fb-4957-8704-c57b1c06fd4a" providerId="ADAL" clId="{616DA123-CDF0-490C-9675-DC6044AD5EF3}"/>
    <pc:docChg chg="undo custSel addSld delSld modSld modSection">
      <pc:chgData name="Anna k Waxin" userId="f3a89a28-08fb-4957-8704-c57b1c06fd4a" providerId="ADAL" clId="{616DA123-CDF0-490C-9675-DC6044AD5EF3}" dt="2025-02-19T10:13:51.891" v="1571" actId="20577"/>
      <pc:docMkLst>
        <pc:docMk/>
      </pc:docMkLst>
      <pc:sldChg chg="modSp mod">
        <pc:chgData name="Anna k Waxin" userId="f3a89a28-08fb-4957-8704-c57b1c06fd4a" providerId="ADAL" clId="{616DA123-CDF0-490C-9675-DC6044AD5EF3}" dt="2025-02-19T10:13:51.891" v="1571" actId="20577"/>
        <pc:sldMkLst>
          <pc:docMk/>
          <pc:sldMk cId="2821762220" sldId="324"/>
        </pc:sldMkLst>
        <pc:spChg chg="mod">
          <ac:chgData name="Anna k Waxin" userId="f3a89a28-08fb-4957-8704-c57b1c06fd4a" providerId="ADAL" clId="{616DA123-CDF0-490C-9675-DC6044AD5EF3}" dt="2025-02-19T10:13:51.891" v="1571" actId="20577"/>
          <ac:spMkLst>
            <pc:docMk/>
            <pc:sldMk cId="2821762220" sldId="324"/>
            <ac:spMk id="2" creationId="{00000000-0000-0000-0000-000000000000}"/>
          </ac:spMkLst>
        </pc:spChg>
      </pc:sldChg>
      <pc:sldChg chg="addSp delSp modSp mod">
        <pc:chgData name="Anna k Waxin" userId="f3a89a28-08fb-4957-8704-c57b1c06fd4a" providerId="ADAL" clId="{616DA123-CDF0-490C-9675-DC6044AD5EF3}" dt="2025-02-18T09:57:39.857" v="1569" actId="1076"/>
        <pc:sldMkLst>
          <pc:docMk/>
          <pc:sldMk cId="1659428706" sldId="326"/>
        </pc:sldMkLst>
        <pc:spChg chg="mod">
          <ac:chgData name="Anna k Waxin" userId="f3a89a28-08fb-4957-8704-c57b1c06fd4a" providerId="ADAL" clId="{616DA123-CDF0-490C-9675-DC6044AD5EF3}" dt="2025-02-13T10:08:28.233" v="14" actId="255"/>
          <ac:spMkLst>
            <pc:docMk/>
            <pc:sldMk cId="1659428706" sldId="326"/>
            <ac:spMk id="2" creationId="{00000000-0000-0000-0000-000000000000}"/>
          </ac:spMkLst>
        </pc:spChg>
        <pc:spChg chg="mod">
          <ac:chgData name="Anna k Waxin" userId="f3a89a28-08fb-4957-8704-c57b1c06fd4a" providerId="ADAL" clId="{616DA123-CDF0-490C-9675-DC6044AD5EF3}" dt="2025-02-13T12:28:54.878" v="980" actId="20577"/>
          <ac:spMkLst>
            <pc:docMk/>
            <pc:sldMk cId="1659428706" sldId="326"/>
            <ac:spMk id="3" creationId="{00000000-0000-0000-0000-000000000000}"/>
          </ac:spMkLst>
        </pc:spChg>
        <pc:graphicFrameChg chg="add del mod">
          <ac:chgData name="Anna k Waxin" userId="f3a89a28-08fb-4957-8704-c57b1c06fd4a" providerId="ADAL" clId="{616DA123-CDF0-490C-9675-DC6044AD5EF3}" dt="2025-02-18T09:55:32.549" v="1552" actId="478"/>
          <ac:graphicFrameMkLst>
            <pc:docMk/>
            <pc:sldMk cId="1659428706" sldId="326"/>
            <ac:graphicFrameMk id="4" creationId="{7BBD0B18-8308-C153-47B7-20787E75B27F}"/>
          </ac:graphicFrameMkLst>
        </pc:graphicFrameChg>
        <pc:graphicFrameChg chg="del mod modGraphic">
          <ac:chgData name="Anna k Waxin" userId="f3a89a28-08fb-4957-8704-c57b1c06fd4a" providerId="ADAL" clId="{616DA123-CDF0-490C-9675-DC6044AD5EF3}" dt="2025-02-18T09:55:24.597" v="1550" actId="21"/>
          <ac:graphicFrameMkLst>
            <pc:docMk/>
            <pc:sldMk cId="1659428706" sldId="326"/>
            <ac:graphicFrameMk id="5" creationId="{2339451A-7594-42DE-A384-DB5A0C945A34}"/>
          </ac:graphicFrameMkLst>
        </pc:graphicFrameChg>
        <pc:graphicFrameChg chg="mod">
          <ac:chgData name="Anna k Waxin" userId="f3a89a28-08fb-4957-8704-c57b1c06fd4a" providerId="ADAL" clId="{616DA123-CDF0-490C-9675-DC6044AD5EF3}" dt="2025-02-18T09:57:33.942" v="1567" actId="1076"/>
          <ac:graphicFrameMkLst>
            <pc:docMk/>
            <pc:sldMk cId="1659428706" sldId="326"/>
            <ac:graphicFrameMk id="7" creationId="{65B52567-4A9C-4779-8B37-10BD18064E27}"/>
          </ac:graphicFrameMkLst>
        </pc:graphicFrameChg>
        <pc:graphicFrameChg chg="mod">
          <ac:chgData name="Anna k Waxin" userId="f3a89a28-08fb-4957-8704-c57b1c06fd4a" providerId="ADAL" clId="{616DA123-CDF0-490C-9675-DC6044AD5EF3}" dt="2025-02-18T09:57:36.564" v="1568" actId="1076"/>
          <ac:graphicFrameMkLst>
            <pc:docMk/>
            <pc:sldMk cId="1659428706" sldId="326"/>
            <ac:graphicFrameMk id="9" creationId="{04B9BBF5-7E4F-4A76-9472-1FAF42FBAD09}"/>
          </ac:graphicFrameMkLst>
        </pc:graphicFrameChg>
        <pc:graphicFrameChg chg="mod">
          <ac:chgData name="Anna k Waxin" userId="f3a89a28-08fb-4957-8704-c57b1c06fd4a" providerId="ADAL" clId="{616DA123-CDF0-490C-9675-DC6044AD5EF3}" dt="2025-02-18T09:57:39.857" v="1569" actId="1076"/>
          <ac:graphicFrameMkLst>
            <pc:docMk/>
            <pc:sldMk cId="1659428706" sldId="326"/>
            <ac:graphicFrameMk id="11" creationId="{DA9BB48E-5361-41E2-AF95-0A0ABE78CFDA}"/>
          </ac:graphicFrameMkLst>
        </pc:graphicFrameChg>
        <pc:picChg chg="add del mod">
          <ac:chgData name="Anna k Waxin" userId="f3a89a28-08fb-4957-8704-c57b1c06fd4a" providerId="ADAL" clId="{616DA123-CDF0-490C-9675-DC6044AD5EF3}" dt="2025-02-18T09:55:40.837" v="1555" actId="478"/>
          <ac:picMkLst>
            <pc:docMk/>
            <pc:sldMk cId="1659428706" sldId="326"/>
            <ac:picMk id="6" creationId="{2459651B-5E73-A16A-A2C8-EAC4DCBC6BB7}"/>
          </ac:picMkLst>
        </pc:picChg>
        <pc:picChg chg="add mod ord">
          <ac:chgData name="Anna k Waxin" userId="f3a89a28-08fb-4957-8704-c57b1c06fd4a" providerId="ADAL" clId="{616DA123-CDF0-490C-9675-DC6044AD5EF3}" dt="2025-02-18T09:57:26.907" v="1566" actId="1076"/>
          <ac:picMkLst>
            <pc:docMk/>
            <pc:sldMk cId="1659428706" sldId="326"/>
            <ac:picMk id="8" creationId="{3BC52495-F3A8-D6E8-4396-E0AA7B27D0BE}"/>
          </ac:picMkLst>
        </pc:picChg>
      </pc:sldChg>
      <pc:sldChg chg="addSp delSp modSp del mod modAnim">
        <pc:chgData name="Anna k Waxin" userId="f3a89a28-08fb-4957-8704-c57b1c06fd4a" providerId="ADAL" clId="{616DA123-CDF0-490C-9675-DC6044AD5EF3}" dt="2025-02-18T09:54:51.282" v="1549" actId="2696"/>
        <pc:sldMkLst>
          <pc:docMk/>
          <pc:sldMk cId="911164324" sldId="327"/>
        </pc:sldMkLst>
        <pc:spChg chg="mod">
          <ac:chgData name="Anna k Waxin" userId="f3a89a28-08fb-4957-8704-c57b1c06fd4a" providerId="ADAL" clId="{616DA123-CDF0-490C-9675-DC6044AD5EF3}" dt="2025-02-13T10:10:20.873" v="37" actId="1076"/>
          <ac:spMkLst>
            <pc:docMk/>
            <pc:sldMk cId="911164324" sldId="327"/>
            <ac:spMk id="2" creationId="{00000000-0000-0000-0000-000000000000}"/>
          </ac:spMkLst>
        </pc:spChg>
        <pc:spChg chg="mod">
          <ac:chgData name="Anna k Waxin" userId="f3a89a28-08fb-4957-8704-c57b1c06fd4a" providerId="ADAL" clId="{616DA123-CDF0-490C-9675-DC6044AD5EF3}" dt="2025-02-13T11:30:20.001" v="259" actId="1076"/>
          <ac:spMkLst>
            <pc:docMk/>
            <pc:sldMk cId="911164324" sldId="327"/>
            <ac:spMk id="4" creationId="{00000000-0000-0000-0000-000000000000}"/>
          </ac:spMkLst>
        </pc:spChg>
        <pc:spChg chg="mod">
          <ac:chgData name="Anna k Waxin" userId="f3a89a28-08fb-4957-8704-c57b1c06fd4a" providerId="ADAL" clId="{616DA123-CDF0-490C-9675-DC6044AD5EF3}" dt="2025-02-13T11:30:31.889" v="260" actId="1076"/>
          <ac:spMkLst>
            <pc:docMk/>
            <pc:sldMk cId="911164324" sldId="327"/>
            <ac:spMk id="5" creationId="{8C3708A4-2557-421D-BAA5-758949ABBA2F}"/>
          </ac:spMkLst>
        </pc:spChg>
        <pc:spChg chg="add mod">
          <ac:chgData name="Anna k Waxin" userId="f3a89a28-08fb-4957-8704-c57b1c06fd4a" providerId="ADAL" clId="{616DA123-CDF0-490C-9675-DC6044AD5EF3}" dt="2025-02-14T08:37:20.059" v="1053" actId="1076"/>
          <ac:spMkLst>
            <pc:docMk/>
            <pc:sldMk cId="911164324" sldId="327"/>
            <ac:spMk id="7" creationId="{232CB426-3171-7368-DB30-E18959644AE4}"/>
          </ac:spMkLst>
        </pc:spChg>
        <pc:picChg chg="del">
          <ac:chgData name="Anna k Waxin" userId="f3a89a28-08fb-4957-8704-c57b1c06fd4a" providerId="ADAL" clId="{616DA123-CDF0-490C-9675-DC6044AD5EF3}" dt="2025-02-13T10:10:57.320" v="46" actId="478"/>
          <ac:picMkLst>
            <pc:docMk/>
            <pc:sldMk cId="911164324" sldId="327"/>
            <ac:picMk id="6" creationId="{F520C667-45CC-4BC9-AD20-5B5A78A31426}"/>
          </ac:picMkLst>
        </pc:picChg>
        <pc:picChg chg="add mod">
          <ac:chgData name="Anna k Waxin" userId="f3a89a28-08fb-4957-8704-c57b1c06fd4a" providerId="ADAL" clId="{616DA123-CDF0-490C-9675-DC6044AD5EF3}" dt="2025-02-13T13:26:50.380" v="989" actId="1076"/>
          <ac:picMkLst>
            <pc:docMk/>
            <pc:sldMk cId="911164324" sldId="327"/>
            <ac:picMk id="9" creationId="{68EC5399-279C-68E4-D5C6-233EF260C0B0}"/>
          </ac:picMkLst>
        </pc:picChg>
      </pc:sldChg>
      <pc:sldChg chg="addSp delSp modSp mod">
        <pc:chgData name="Anna k Waxin" userId="f3a89a28-08fb-4957-8704-c57b1c06fd4a" providerId="ADAL" clId="{616DA123-CDF0-490C-9675-DC6044AD5EF3}" dt="2025-02-14T08:38:06.114" v="1056" actId="14100"/>
        <pc:sldMkLst>
          <pc:docMk/>
          <pc:sldMk cId="3775319506" sldId="337"/>
        </pc:sldMkLst>
        <pc:spChg chg="mod">
          <ac:chgData name="Anna k Waxin" userId="f3a89a28-08fb-4957-8704-c57b1c06fd4a" providerId="ADAL" clId="{616DA123-CDF0-490C-9675-DC6044AD5EF3}" dt="2025-02-14T08:38:06.114" v="1056" actId="14100"/>
          <ac:spMkLst>
            <pc:docMk/>
            <pc:sldMk cId="3775319506" sldId="337"/>
            <ac:spMk id="2" creationId="{6F8AB03A-C9FB-44C6-A3D9-6FEABECBA24B}"/>
          </ac:spMkLst>
        </pc:spChg>
        <pc:spChg chg="mod">
          <ac:chgData name="Anna k Waxin" userId="f3a89a28-08fb-4957-8704-c57b1c06fd4a" providerId="ADAL" clId="{616DA123-CDF0-490C-9675-DC6044AD5EF3}" dt="2025-02-13T10:20:54.814" v="135" actId="27636"/>
          <ac:spMkLst>
            <pc:docMk/>
            <pc:sldMk cId="3775319506" sldId="337"/>
            <ac:spMk id="3" creationId="{FAD27AEB-63AB-4861-BBCF-8E83C3F4E94D}"/>
          </ac:spMkLst>
        </pc:spChg>
        <pc:spChg chg="mod">
          <ac:chgData name="Anna k Waxin" userId="f3a89a28-08fb-4957-8704-c57b1c06fd4a" providerId="ADAL" clId="{616DA123-CDF0-490C-9675-DC6044AD5EF3}" dt="2025-02-13T13:27:32.736" v="991" actId="1076"/>
          <ac:spMkLst>
            <pc:docMk/>
            <pc:sldMk cId="3775319506" sldId="337"/>
            <ac:spMk id="4" creationId="{5A663606-A99D-46F9-B8C7-6A1D09177621}"/>
          </ac:spMkLst>
        </pc:spChg>
        <pc:picChg chg="del">
          <ac:chgData name="Anna k Waxin" userId="f3a89a28-08fb-4957-8704-c57b1c06fd4a" providerId="ADAL" clId="{616DA123-CDF0-490C-9675-DC6044AD5EF3}" dt="2025-02-13T10:20:22.180" v="128" actId="478"/>
          <ac:picMkLst>
            <pc:docMk/>
            <pc:sldMk cId="3775319506" sldId="337"/>
            <ac:picMk id="6" creationId="{F5914332-3AED-4D0D-B725-74A679DC2CFD}"/>
          </ac:picMkLst>
        </pc:picChg>
        <pc:picChg chg="add mod">
          <ac:chgData name="Anna k Waxin" userId="f3a89a28-08fb-4957-8704-c57b1c06fd4a" providerId="ADAL" clId="{616DA123-CDF0-490C-9675-DC6044AD5EF3}" dt="2025-02-13T13:27:57.018" v="993" actId="1076"/>
          <ac:picMkLst>
            <pc:docMk/>
            <pc:sldMk cId="3775319506" sldId="337"/>
            <ac:picMk id="7" creationId="{292ACCF6-D8B7-8DFD-13D7-EBE50A045939}"/>
          </ac:picMkLst>
        </pc:picChg>
      </pc:sldChg>
      <pc:sldChg chg="modSp mod">
        <pc:chgData name="Anna k Waxin" userId="f3a89a28-08fb-4957-8704-c57b1c06fd4a" providerId="ADAL" clId="{616DA123-CDF0-490C-9675-DC6044AD5EF3}" dt="2025-02-14T08:39:17.036" v="1060" actId="2711"/>
        <pc:sldMkLst>
          <pc:docMk/>
          <pc:sldMk cId="684661754" sldId="339"/>
        </pc:sldMkLst>
        <pc:spChg chg="mod">
          <ac:chgData name="Anna k Waxin" userId="f3a89a28-08fb-4957-8704-c57b1c06fd4a" providerId="ADAL" clId="{616DA123-CDF0-490C-9675-DC6044AD5EF3}" dt="2025-02-14T08:38:25.726" v="1057" actId="1076"/>
          <ac:spMkLst>
            <pc:docMk/>
            <pc:sldMk cId="684661754" sldId="339"/>
            <ac:spMk id="3" creationId="{00000000-0000-0000-0000-000000000000}"/>
          </ac:spMkLst>
        </pc:spChg>
        <pc:spChg chg="mod">
          <ac:chgData name="Anna k Waxin" userId="f3a89a28-08fb-4957-8704-c57b1c06fd4a" providerId="ADAL" clId="{616DA123-CDF0-490C-9675-DC6044AD5EF3}" dt="2025-02-14T08:39:17.036" v="1060" actId="2711"/>
          <ac:spMkLst>
            <pc:docMk/>
            <pc:sldMk cId="684661754" sldId="339"/>
            <ac:spMk id="4" creationId="{00000000-0000-0000-0000-000000000000}"/>
          </ac:spMkLst>
        </pc:spChg>
        <pc:spChg chg="mod">
          <ac:chgData name="Anna k Waxin" userId="f3a89a28-08fb-4957-8704-c57b1c06fd4a" providerId="ADAL" clId="{616DA123-CDF0-490C-9675-DC6044AD5EF3}" dt="2025-02-13T10:21:55.919" v="170" actId="14100"/>
          <ac:spMkLst>
            <pc:docMk/>
            <pc:sldMk cId="684661754" sldId="339"/>
            <ac:spMk id="6" creationId="{1FC727C0-6E7A-2E38-8C91-F3C01EF4661D}"/>
          </ac:spMkLst>
        </pc:spChg>
        <pc:picChg chg="mod">
          <ac:chgData name="Anna k Waxin" userId="f3a89a28-08fb-4957-8704-c57b1c06fd4a" providerId="ADAL" clId="{616DA123-CDF0-490C-9675-DC6044AD5EF3}" dt="2025-02-13T10:21:49.928" v="169" actId="1076"/>
          <ac:picMkLst>
            <pc:docMk/>
            <pc:sldMk cId="684661754" sldId="339"/>
            <ac:picMk id="5" creationId="{BF6A8E2B-F7CC-4457-B9D7-2C5D2EF737F3}"/>
          </ac:picMkLst>
        </pc:picChg>
      </pc:sldChg>
      <pc:sldChg chg="addSp delSp modSp mod">
        <pc:chgData name="Anna k Waxin" userId="f3a89a28-08fb-4957-8704-c57b1c06fd4a" providerId="ADAL" clId="{616DA123-CDF0-490C-9675-DC6044AD5EF3}" dt="2025-02-14T08:42:12.644" v="1073" actId="1076"/>
        <pc:sldMkLst>
          <pc:docMk/>
          <pc:sldMk cId="3920529685" sldId="340"/>
        </pc:sldMkLst>
        <pc:spChg chg="mod">
          <ac:chgData name="Anna k Waxin" userId="f3a89a28-08fb-4957-8704-c57b1c06fd4a" providerId="ADAL" clId="{616DA123-CDF0-490C-9675-DC6044AD5EF3}" dt="2025-02-14T08:41:49.453" v="1068" actId="14100"/>
          <ac:spMkLst>
            <pc:docMk/>
            <pc:sldMk cId="3920529685" sldId="340"/>
            <ac:spMk id="2" creationId="{FE0DCAD4-4325-43C6-B41A-111E572E3A71}"/>
          </ac:spMkLst>
        </pc:spChg>
        <pc:spChg chg="del mod">
          <ac:chgData name="Anna k Waxin" userId="f3a89a28-08fb-4957-8704-c57b1c06fd4a" providerId="ADAL" clId="{616DA123-CDF0-490C-9675-DC6044AD5EF3}" dt="2025-02-13T10:24:50.626" v="226" actId="21"/>
          <ac:spMkLst>
            <pc:docMk/>
            <pc:sldMk cId="3920529685" sldId="340"/>
            <ac:spMk id="3" creationId="{BB486C6A-2E36-40D8-B02C-FEEB9253D311}"/>
          </ac:spMkLst>
        </pc:spChg>
        <pc:spChg chg="mod">
          <ac:chgData name="Anna k Waxin" userId="f3a89a28-08fb-4957-8704-c57b1c06fd4a" providerId="ADAL" clId="{616DA123-CDF0-490C-9675-DC6044AD5EF3}" dt="2025-02-14T08:39:41.508" v="1062" actId="14100"/>
          <ac:spMkLst>
            <pc:docMk/>
            <pc:sldMk cId="3920529685" sldId="340"/>
            <ac:spMk id="4" creationId="{2A724DCF-756D-4AFC-A074-A70B5CC0B67D}"/>
          </ac:spMkLst>
        </pc:spChg>
        <pc:spChg chg="add del mod">
          <ac:chgData name="Anna k Waxin" userId="f3a89a28-08fb-4957-8704-c57b1c06fd4a" providerId="ADAL" clId="{616DA123-CDF0-490C-9675-DC6044AD5EF3}" dt="2025-02-13T10:24:55.292" v="227" actId="21"/>
          <ac:spMkLst>
            <pc:docMk/>
            <pc:sldMk cId="3920529685" sldId="340"/>
            <ac:spMk id="7" creationId="{4D08A23E-301C-D7E4-F4A8-FB324C520B90}"/>
          </ac:spMkLst>
        </pc:spChg>
        <pc:picChg chg="mod">
          <ac:chgData name="Anna k Waxin" userId="f3a89a28-08fb-4957-8704-c57b1c06fd4a" providerId="ADAL" clId="{616DA123-CDF0-490C-9675-DC6044AD5EF3}" dt="2025-02-14T08:42:12.644" v="1073" actId="1076"/>
          <ac:picMkLst>
            <pc:docMk/>
            <pc:sldMk cId="3920529685" sldId="340"/>
            <ac:picMk id="6" creationId="{5B7EC5C0-3D40-4ABE-AEFD-B140A7314B1E}"/>
          </ac:picMkLst>
        </pc:picChg>
      </pc:sldChg>
      <pc:sldChg chg="addSp delSp modSp mod">
        <pc:chgData name="Anna k Waxin" userId="f3a89a28-08fb-4957-8704-c57b1c06fd4a" providerId="ADAL" clId="{616DA123-CDF0-490C-9675-DC6044AD5EF3}" dt="2025-02-14T08:40:44.372" v="1063" actId="1076"/>
        <pc:sldMkLst>
          <pc:docMk/>
          <pc:sldMk cId="2813960832" sldId="341"/>
        </pc:sldMkLst>
        <pc:spChg chg="mod">
          <ac:chgData name="Anna k Waxin" userId="f3a89a28-08fb-4957-8704-c57b1c06fd4a" providerId="ADAL" clId="{616DA123-CDF0-490C-9675-DC6044AD5EF3}" dt="2025-02-13T11:34:50.524" v="326" actId="20577"/>
          <ac:spMkLst>
            <pc:docMk/>
            <pc:sldMk cId="2813960832" sldId="341"/>
            <ac:spMk id="2" creationId="{03754AC5-9432-43AC-9476-781135437D81}"/>
          </ac:spMkLst>
        </pc:spChg>
        <pc:spChg chg="del">
          <ac:chgData name="Anna k Waxin" userId="f3a89a28-08fb-4957-8704-c57b1c06fd4a" providerId="ADAL" clId="{616DA123-CDF0-490C-9675-DC6044AD5EF3}" dt="2025-02-13T10:26:58.772" v="250" actId="21"/>
          <ac:spMkLst>
            <pc:docMk/>
            <pc:sldMk cId="2813960832" sldId="341"/>
            <ac:spMk id="3" creationId="{784BBCC4-D82D-47BB-A146-D7882B5BCE6A}"/>
          </ac:spMkLst>
        </pc:spChg>
        <pc:spChg chg="mod">
          <ac:chgData name="Anna k Waxin" userId="f3a89a28-08fb-4957-8704-c57b1c06fd4a" providerId="ADAL" clId="{616DA123-CDF0-490C-9675-DC6044AD5EF3}" dt="2025-02-14T08:40:44.372" v="1063" actId="1076"/>
          <ac:spMkLst>
            <pc:docMk/>
            <pc:sldMk cId="2813960832" sldId="341"/>
            <ac:spMk id="4" creationId="{00E03C3B-B949-4B82-B122-DCA3E330E649}"/>
          </ac:spMkLst>
        </pc:spChg>
        <pc:spChg chg="add del mod">
          <ac:chgData name="Anna k Waxin" userId="f3a89a28-08fb-4957-8704-c57b1c06fd4a" providerId="ADAL" clId="{616DA123-CDF0-490C-9675-DC6044AD5EF3}" dt="2025-02-13T10:27:02.828" v="251" actId="21"/>
          <ac:spMkLst>
            <pc:docMk/>
            <pc:sldMk cId="2813960832" sldId="341"/>
            <ac:spMk id="6" creationId="{D00E300B-52B1-F85C-3138-DB09C28E59E7}"/>
          </ac:spMkLst>
        </pc:spChg>
        <pc:picChg chg="mod">
          <ac:chgData name="Anna k Waxin" userId="f3a89a28-08fb-4957-8704-c57b1c06fd4a" providerId="ADAL" clId="{616DA123-CDF0-490C-9675-DC6044AD5EF3}" dt="2025-02-13T11:34:40.925" v="325" actId="1076"/>
          <ac:picMkLst>
            <pc:docMk/>
            <pc:sldMk cId="2813960832" sldId="341"/>
            <ac:picMk id="8" creationId="{1896ED44-1B33-4C01-9B51-E1ECBD7EA5DB}"/>
          </ac:picMkLst>
        </pc:picChg>
      </pc:sldChg>
      <pc:sldChg chg="addSp delSp modSp mod">
        <pc:chgData name="Anna k Waxin" userId="f3a89a28-08fb-4957-8704-c57b1c06fd4a" providerId="ADAL" clId="{616DA123-CDF0-490C-9675-DC6044AD5EF3}" dt="2025-02-18T09:26:56.653" v="1512" actId="20577"/>
        <pc:sldMkLst>
          <pc:docMk/>
          <pc:sldMk cId="852712356" sldId="342"/>
        </pc:sldMkLst>
        <pc:spChg chg="mod">
          <ac:chgData name="Anna k Waxin" userId="f3a89a28-08fb-4957-8704-c57b1c06fd4a" providerId="ADAL" clId="{616DA123-CDF0-490C-9675-DC6044AD5EF3}" dt="2025-02-18T09:26:56.653" v="1512" actId="20577"/>
          <ac:spMkLst>
            <pc:docMk/>
            <pc:sldMk cId="852712356" sldId="342"/>
            <ac:spMk id="2" creationId="{E59CFD75-66C5-4598-9F10-7AD4653C56BA}"/>
          </ac:spMkLst>
        </pc:spChg>
        <pc:spChg chg="del">
          <ac:chgData name="Anna k Waxin" userId="f3a89a28-08fb-4957-8704-c57b1c06fd4a" providerId="ADAL" clId="{616DA123-CDF0-490C-9675-DC6044AD5EF3}" dt="2025-02-13T11:35:47.523" v="362" actId="21"/>
          <ac:spMkLst>
            <pc:docMk/>
            <pc:sldMk cId="852712356" sldId="342"/>
            <ac:spMk id="3" creationId="{00ACC2AD-45F7-4C49-81E4-CA5A9692707B}"/>
          </ac:spMkLst>
        </pc:spChg>
        <pc:spChg chg="mod">
          <ac:chgData name="Anna k Waxin" userId="f3a89a28-08fb-4957-8704-c57b1c06fd4a" providerId="ADAL" clId="{616DA123-CDF0-490C-9675-DC6044AD5EF3}" dt="2025-02-13T11:36:30.829" v="372" actId="2711"/>
          <ac:spMkLst>
            <pc:docMk/>
            <pc:sldMk cId="852712356" sldId="342"/>
            <ac:spMk id="4" creationId="{9B741DAE-2AFD-4966-917A-3A208D9109C6}"/>
          </ac:spMkLst>
        </pc:spChg>
        <pc:spChg chg="add del mod">
          <ac:chgData name="Anna k Waxin" userId="f3a89a28-08fb-4957-8704-c57b1c06fd4a" providerId="ADAL" clId="{616DA123-CDF0-490C-9675-DC6044AD5EF3}" dt="2025-02-13T11:35:50.697" v="363" actId="21"/>
          <ac:spMkLst>
            <pc:docMk/>
            <pc:sldMk cId="852712356" sldId="342"/>
            <ac:spMk id="6" creationId="{1A3876C6-E55E-96A3-3F45-928D15B38D7C}"/>
          </ac:spMkLst>
        </pc:spChg>
        <pc:picChg chg="mod">
          <ac:chgData name="Anna k Waxin" userId="f3a89a28-08fb-4957-8704-c57b1c06fd4a" providerId="ADAL" clId="{616DA123-CDF0-490C-9675-DC6044AD5EF3}" dt="2025-02-13T11:36:49.310" v="374" actId="1076"/>
          <ac:picMkLst>
            <pc:docMk/>
            <pc:sldMk cId="852712356" sldId="342"/>
            <ac:picMk id="9" creationId="{9E2096D0-201D-421D-B30B-6342720FF1D8}"/>
          </ac:picMkLst>
        </pc:picChg>
        <pc:picChg chg="mod">
          <ac:chgData name="Anna k Waxin" userId="f3a89a28-08fb-4957-8704-c57b1c06fd4a" providerId="ADAL" clId="{616DA123-CDF0-490C-9675-DC6044AD5EF3}" dt="2025-02-13T11:36:45.976" v="373" actId="1076"/>
          <ac:picMkLst>
            <pc:docMk/>
            <pc:sldMk cId="852712356" sldId="342"/>
            <ac:picMk id="13" creationId="{B421B4B5-A0BB-4B4E-BB3F-97226C92C9B8}"/>
          </ac:picMkLst>
        </pc:picChg>
      </pc:sldChg>
      <pc:sldChg chg="modSp mod">
        <pc:chgData name="Anna k Waxin" userId="f3a89a28-08fb-4957-8704-c57b1c06fd4a" providerId="ADAL" clId="{616DA123-CDF0-490C-9675-DC6044AD5EF3}" dt="2025-02-18T09:30:19.183" v="1529" actId="20577"/>
        <pc:sldMkLst>
          <pc:docMk/>
          <pc:sldMk cId="1584344057" sldId="343"/>
        </pc:sldMkLst>
        <pc:spChg chg="mod">
          <ac:chgData name="Anna k Waxin" userId="f3a89a28-08fb-4957-8704-c57b1c06fd4a" providerId="ADAL" clId="{616DA123-CDF0-490C-9675-DC6044AD5EF3}" dt="2025-02-14T08:43:23.655" v="1078" actId="255"/>
          <ac:spMkLst>
            <pc:docMk/>
            <pc:sldMk cId="1584344057" sldId="343"/>
            <ac:spMk id="2" creationId="{6F8AB03A-C9FB-44C6-A3D9-6FEABECBA24B}"/>
          </ac:spMkLst>
        </pc:spChg>
        <pc:spChg chg="mod">
          <ac:chgData name="Anna k Waxin" userId="f3a89a28-08fb-4957-8704-c57b1c06fd4a" providerId="ADAL" clId="{616DA123-CDF0-490C-9675-DC6044AD5EF3}" dt="2025-02-13T11:41:26.520" v="424" actId="255"/>
          <ac:spMkLst>
            <pc:docMk/>
            <pc:sldMk cId="1584344057" sldId="343"/>
            <ac:spMk id="3" creationId="{FAD27AEB-63AB-4861-BBCF-8E83C3F4E94D}"/>
          </ac:spMkLst>
        </pc:spChg>
        <pc:spChg chg="mod">
          <ac:chgData name="Anna k Waxin" userId="f3a89a28-08fb-4957-8704-c57b1c06fd4a" providerId="ADAL" clId="{616DA123-CDF0-490C-9675-DC6044AD5EF3}" dt="2025-02-18T09:30:19.183" v="1529" actId="20577"/>
          <ac:spMkLst>
            <pc:docMk/>
            <pc:sldMk cId="1584344057" sldId="343"/>
            <ac:spMk id="4" creationId="{5A663606-A99D-46F9-B8C7-6A1D09177621}"/>
          </ac:spMkLst>
        </pc:spChg>
        <pc:picChg chg="mod">
          <ac:chgData name="Anna k Waxin" userId="f3a89a28-08fb-4957-8704-c57b1c06fd4a" providerId="ADAL" clId="{616DA123-CDF0-490C-9675-DC6044AD5EF3}" dt="2025-02-13T11:40:56.460" v="420" actId="1076"/>
          <ac:picMkLst>
            <pc:docMk/>
            <pc:sldMk cId="1584344057" sldId="343"/>
            <ac:picMk id="6" creationId="{C8BE0CA0-CFB4-4F60-9C05-0A2F209781EF}"/>
          </ac:picMkLst>
        </pc:picChg>
      </pc:sldChg>
      <pc:sldChg chg="addSp delSp modSp mod">
        <pc:chgData name="Anna k Waxin" userId="f3a89a28-08fb-4957-8704-c57b1c06fd4a" providerId="ADAL" clId="{616DA123-CDF0-490C-9675-DC6044AD5EF3}" dt="2025-02-13T14:22:04.436" v="1040" actId="14100"/>
        <pc:sldMkLst>
          <pc:docMk/>
          <pc:sldMk cId="2116881851" sldId="344"/>
        </pc:sldMkLst>
        <pc:spChg chg="mod">
          <ac:chgData name="Anna k Waxin" userId="f3a89a28-08fb-4957-8704-c57b1c06fd4a" providerId="ADAL" clId="{616DA123-CDF0-490C-9675-DC6044AD5EF3}" dt="2025-02-13T14:22:04.436" v="1040" actId="14100"/>
          <ac:spMkLst>
            <pc:docMk/>
            <pc:sldMk cId="2116881851" sldId="344"/>
            <ac:spMk id="2" creationId="{1503C305-8FDC-4460-8C89-DFC0183E5E62}"/>
          </ac:spMkLst>
        </pc:spChg>
        <pc:spChg chg="del">
          <ac:chgData name="Anna k Waxin" userId="f3a89a28-08fb-4957-8704-c57b1c06fd4a" providerId="ADAL" clId="{616DA123-CDF0-490C-9675-DC6044AD5EF3}" dt="2025-02-13T11:43:55.690" v="465" actId="21"/>
          <ac:spMkLst>
            <pc:docMk/>
            <pc:sldMk cId="2116881851" sldId="344"/>
            <ac:spMk id="3" creationId="{A15385BA-CF4B-4837-9A54-DF84433D069F}"/>
          </ac:spMkLst>
        </pc:spChg>
        <pc:spChg chg="mod">
          <ac:chgData name="Anna k Waxin" userId="f3a89a28-08fb-4957-8704-c57b1c06fd4a" providerId="ADAL" clId="{616DA123-CDF0-490C-9675-DC6044AD5EF3}" dt="2025-02-13T11:42:08.095" v="426" actId="2711"/>
          <ac:spMkLst>
            <pc:docMk/>
            <pc:sldMk cId="2116881851" sldId="344"/>
            <ac:spMk id="4" creationId="{F7C0B9D9-8357-4B39-B042-B3C13553F176}"/>
          </ac:spMkLst>
        </pc:spChg>
        <pc:spChg chg="add del mod">
          <ac:chgData name="Anna k Waxin" userId="f3a89a28-08fb-4957-8704-c57b1c06fd4a" providerId="ADAL" clId="{616DA123-CDF0-490C-9675-DC6044AD5EF3}" dt="2025-02-13T11:44:00.852" v="466" actId="21"/>
          <ac:spMkLst>
            <pc:docMk/>
            <pc:sldMk cId="2116881851" sldId="344"/>
            <ac:spMk id="7" creationId="{08FE397E-ED5A-DA17-58DB-45017316CF43}"/>
          </ac:spMkLst>
        </pc:spChg>
        <pc:graphicFrameChg chg="mod">
          <ac:chgData name="Anna k Waxin" userId="f3a89a28-08fb-4957-8704-c57b1c06fd4a" providerId="ADAL" clId="{616DA123-CDF0-490C-9675-DC6044AD5EF3}" dt="2025-02-13T11:44:27.640" v="468" actId="1076"/>
          <ac:graphicFrameMkLst>
            <pc:docMk/>
            <pc:sldMk cId="2116881851" sldId="344"/>
            <ac:graphicFrameMk id="5" creationId="{0B9A923C-3085-4A69-93FD-0FB0F6157E11}"/>
          </ac:graphicFrameMkLst>
        </pc:graphicFrameChg>
      </pc:sldChg>
      <pc:sldChg chg="modSp mod">
        <pc:chgData name="Anna k Waxin" userId="f3a89a28-08fb-4957-8704-c57b1c06fd4a" providerId="ADAL" clId="{616DA123-CDF0-490C-9675-DC6044AD5EF3}" dt="2025-02-14T10:11:55.776" v="1503" actId="20577"/>
        <pc:sldMkLst>
          <pc:docMk/>
          <pc:sldMk cId="1719332102" sldId="345"/>
        </pc:sldMkLst>
        <pc:spChg chg="mod">
          <ac:chgData name="Anna k Waxin" userId="f3a89a28-08fb-4957-8704-c57b1c06fd4a" providerId="ADAL" clId="{616DA123-CDF0-490C-9675-DC6044AD5EF3}" dt="2025-02-14T10:11:55.776" v="1503" actId="20577"/>
          <ac:spMkLst>
            <pc:docMk/>
            <pc:sldMk cId="1719332102" sldId="345"/>
            <ac:spMk id="2" creationId="{8A6FA14E-73F7-436F-B7AA-D3B0ED492F28}"/>
          </ac:spMkLst>
        </pc:spChg>
        <pc:spChg chg="mod">
          <ac:chgData name="Anna k Waxin" userId="f3a89a28-08fb-4957-8704-c57b1c06fd4a" providerId="ADAL" clId="{616DA123-CDF0-490C-9675-DC6044AD5EF3}" dt="2025-02-14T08:59:11.850" v="1298" actId="13926"/>
          <ac:spMkLst>
            <pc:docMk/>
            <pc:sldMk cId="1719332102" sldId="345"/>
            <ac:spMk id="3" creationId="{CAC46A63-E63C-4D95-9687-17C2B83CBEDC}"/>
          </ac:spMkLst>
        </pc:spChg>
        <pc:spChg chg="mod">
          <ac:chgData name="Anna k Waxin" userId="f3a89a28-08fb-4957-8704-c57b1c06fd4a" providerId="ADAL" clId="{616DA123-CDF0-490C-9675-DC6044AD5EF3}" dt="2025-02-13T11:44:39.002" v="469" actId="1076"/>
          <ac:spMkLst>
            <pc:docMk/>
            <pc:sldMk cId="1719332102" sldId="345"/>
            <ac:spMk id="4" creationId="{834C58E5-0FB0-4BAF-9AEC-3F8A35EC09EE}"/>
          </ac:spMkLst>
        </pc:spChg>
        <pc:graphicFrameChg chg="mod">
          <ac:chgData name="Anna k Waxin" userId="f3a89a28-08fb-4957-8704-c57b1c06fd4a" providerId="ADAL" clId="{616DA123-CDF0-490C-9675-DC6044AD5EF3}" dt="2025-02-13T11:48:48.770" v="514" actId="1076"/>
          <ac:graphicFrameMkLst>
            <pc:docMk/>
            <pc:sldMk cId="1719332102" sldId="345"/>
            <ac:graphicFrameMk id="5" creationId="{A774CB04-7488-469C-8E7D-A3BBEC11E1E9}"/>
          </ac:graphicFrameMkLst>
        </pc:graphicFrameChg>
      </pc:sldChg>
      <pc:sldChg chg="delSp modSp mod">
        <pc:chgData name="Anna k Waxin" userId="f3a89a28-08fb-4957-8704-c57b1c06fd4a" providerId="ADAL" clId="{616DA123-CDF0-490C-9675-DC6044AD5EF3}" dt="2025-02-14T10:13:40.291" v="1504" actId="13926"/>
        <pc:sldMkLst>
          <pc:docMk/>
          <pc:sldMk cId="3382698753" sldId="346"/>
        </pc:sldMkLst>
        <pc:spChg chg="mod">
          <ac:chgData name="Anna k Waxin" userId="f3a89a28-08fb-4957-8704-c57b1c06fd4a" providerId="ADAL" clId="{616DA123-CDF0-490C-9675-DC6044AD5EF3}" dt="2025-02-14T10:13:40.291" v="1504" actId="13926"/>
          <ac:spMkLst>
            <pc:docMk/>
            <pc:sldMk cId="3382698753" sldId="346"/>
            <ac:spMk id="2" creationId="{2603A4FD-2F41-4BCD-B9B1-D3552F523D2A}"/>
          </ac:spMkLst>
        </pc:spChg>
        <pc:spChg chg="mod">
          <ac:chgData name="Anna k Waxin" userId="f3a89a28-08fb-4957-8704-c57b1c06fd4a" providerId="ADAL" clId="{616DA123-CDF0-490C-9675-DC6044AD5EF3}" dt="2025-02-14T09:38:22.266" v="1498" actId="1076"/>
          <ac:spMkLst>
            <pc:docMk/>
            <pc:sldMk cId="3382698753" sldId="346"/>
            <ac:spMk id="3" creationId="{0E7AF636-D58A-4629-8C9F-E370F2319434}"/>
          </ac:spMkLst>
        </pc:spChg>
        <pc:spChg chg="mod">
          <ac:chgData name="Anna k Waxin" userId="f3a89a28-08fb-4957-8704-c57b1c06fd4a" providerId="ADAL" clId="{616DA123-CDF0-490C-9675-DC6044AD5EF3}" dt="2025-02-13T11:54:06.072" v="648" actId="2711"/>
          <ac:spMkLst>
            <pc:docMk/>
            <pc:sldMk cId="3382698753" sldId="346"/>
            <ac:spMk id="4" creationId="{B46B497F-866E-40A0-A596-EDAF34834014}"/>
          </ac:spMkLst>
        </pc:spChg>
        <pc:spChg chg="mod">
          <ac:chgData name="Anna k Waxin" userId="f3a89a28-08fb-4957-8704-c57b1c06fd4a" providerId="ADAL" clId="{616DA123-CDF0-490C-9675-DC6044AD5EF3}" dt="2025-02-14T09:38:41.146" v="1499" actId="1076"/>
          <ac:spMkLst>
            <pc:docMk/>
            <pc:sldMk cId="3382698753" sldId="346"/>
            <ac:spMk id="5" creationId="{9D2811A1-E701-99CB-C035-FE1F247FAA9D}"/>
          </ac:spMkLst>
        </pc:spChg>
        <pc:spChg chg="del mod">
          <ac:chgData name="Anna k Waxin" userId="f3a89a28-08fb-4957-8704-c57b1c06fd4a" providerId="ADAL" clId="{616DA123-CDF0-490C-9675-DC6044AD5EF3}" dt="2025-02-13T11:52:20.843" v="609" actId="21"/>
          <ac:spMkLst>
            <pc:docMk/>
            <pc:sldMk cId="3382698753" sldId="346"/>
            <ac:spMk id="7" creationId="{D89286D0-233C-7A4D-6F72-89F2F508A76E}"/>
          </ac:spMkLst>
        </pc:spChg>
        <pc:graphicFrameChg chg="mod">
          <ac:chgData name="Anna k Waxin" userId="f3a89a28-08fb-4957-8704-c57b1c06fd4a" providerId="ADAL" clId="{616DA123-CDF0-490C-9675-DC6044AD5EF3}" dt="2025-02-13T11:53:04.394" v="616" actId="1076"/>
          <ac:graphicFrameMkLst>
            <pc:docMk/>
            <pc:sldMk cId="3382698753" sldId="346"/>
            <ac:graphicFrameMk id="6" creationId="{3DB6F607-6A8E-415E-8FA9-478E446ABAEE}"/>
          </ac:graphicFrameMkLst>
        </pc:graphicFrameChg>
      </pc:sldChg>
      <pc:sldChg chg="modSp mod">
        <pc:chgData name="Anna k Waxin" userId="f3a89a28-08fb-4957-8704-c57b1c06fd4a" providerId="ADAL" clId="{616DA123-CDF0-490C-9675-DC6044AD5EF3}" dt="2025-02-13T11:56:15.646" v="690" actId="1076"/>
        <pc:sldMkLst>
          <pc:docMk/>
          <pc:sldMk cId="91377468" sldId="347"/>
        </pc:sldMkLst>
        <pc:spChg chg="mod">
          <ac:chgData name="Anna k Waxin" userId="f3a89a28-08fb-4957-8704-c57b1c06fd4a" providerId="ADAL" clId="{616DA123-CDF0-490C-9675-DC6044AD5EF3}" dt="2025-02-13T11:55:33.641" v="685" actId="20577"/>
          <ac:spMkLst>
            <pc:docMk/>
            <pc:sldMk cId="91377468" sldId="347"/>
            <ac:spMk id="2" creationId="{A052A0AD-71A3-4131-BC8D-F2320F9A1A2E}"/>
          </ac:spMkLst>
        </pc:spChg>
        <pc:spChg chg="mod">
          <ac:chgData name="Anna k Waxin" userId="f3a89a28-08fb-4957-8704-c57b1c06fd4a" providerId="ADAL" clId="{616DA123-CDF0-490C-9675-DC6044AD5EF3}" dt="2025-02-13T11:55:57.791" v="687" actId="255"/>
          <ac:spMkLst>
            <pc:docMk/>
            <pc:sldMk cId="91377468" sldId="347"/>
            <ac:spMk id="3" creationId="{FBFC795C-236F-8ACB-CBFB-158CD8B88E1E}"/>
          </ac:spMkLst>
        </pc:spChg>
        <pc:spChg chg="mod">
          <ac:chgData name="Anna k Waxin" userId="f3a89a28-08fb-4957-8704-c57b1c06fd4a" providerId="ADAL" clId="{616DA123-CDF0-490C-9675-DC6044AD5EF3}" dt="2025-02-13T11:56:06.696" v="688" actId="2711"/>
          <ac:spMkLst>
            <pc:docMk/>
            <pc:sldMk cId="91377468" sldId="347"/>
            <ac:spMk id="4" creationId="{220F1A6E-7DE7-466A-82E9-C9864275CA61}"/>
          </ac:spMkLst>
        </pc:spChg>
        <pc:spChg chg="mod">
          <ac:chgData name="Anna k Waxin" userId="f3a89a28-08fb-4957-8704-c57b1c06fd4a" providerId="ADAL" clId="{616DA123-CDF0-490C-9675-DC6044AD5EF3}" dt="2025-02-13T11:55:18.773" v="683" actId="20577"/>
          <ac:spMkLst>
            <pc:docMk/>
            <pc:sldMk cId="91377468" sldId="347"/>
            <ac:spMk id="8" creationId="{B018E4F5-FE03-2EA0-8364-94DD26BD9E1F}"/>
          </ac:spMkLst>
        </pc:spChg>
        <pc:graphicFrameChg chg="mod">
          <ac:chgData name="Anna k Waxin" userId="f3a89a28-08fb-4957-8704-c57b1c06fd4a" providerId="ADAL" clId="{616DA123-CDF0-490C-9675-DC6044AD5EF3}" dt="2025-02-13T11:56:15.646" v="690" actId="1076"/>
          <ac:graphicFrameMkLst>
            <pc:docMk/>
            <pc:sldMk cId="91377468" sldId="347"/>
            <ac:graphicFrameMk id="5" creationId="{E36EEC40-BE41-404C-BF6B-02501894FE35}"/>
          </ac:graphicFrameMkLst>
        </pc:graphicFrameChg>
      </pc:sldChg>
      <pc:sldChg chg="modSp mod">
        <pc:chgData name="Anna k Waxin" userId="f3a89a28-08fb-4957-8704-c57b1c06fd4a" providerId="ADAL" clId="{616DA123-CDF0-490C-9675-DC6044AD5EF3}" dt="2025-02-13T11:58:06.712" v="703" actId="20577"/>
        <pc:sldMkLst>
          <pc:docMk/>
          <pc:sldMk cId="3201053510" sldId="348"/>
        </pc:sldMkLst>
        <pc:spChg chg="mod">
          <ac:chgData name="Anna k Waxin" userId="f3a89a28-08fb-4957-8704-c57b1c06fd4a" providerId="ADAL" clId="{616DA123-CDF0-490C-9675-DC6044AD5EF3}" dt="2025-02-13T11:58:06.712" v="703" actId="20577"/>
          <ac:spMkLst>
            <pc:docMk/>
            <pc:sldMk cId="3201053510" sldId="348"/>
            <ac:spMk id="2" creationId="{71308262-33CF-484B-B32D-D74413ADA6A9}"/>
          </ac:spMkLst>
        </pc:spChg>
        <pc:spChg chg="mod">
          <ac:chgData name="Anna k Waxin" userId="f3a89a28-08fb-4957-8704-c57b1c06fd4a" providerId="ADAL" clId="{616DA123-CDF0-490C-9675-DC6044AD5EF3}" dt="2025-02-13T11:57:55.085" v="702" actId="2711"/>
          <ac:spMkLst>
            <pc:docMk/>
            <pc:sldMk cId="3201053510" sldId="348"/>
            <ac:spMk id="4" creationId="{AA973DF4-E9C8-47A7-B6C0-F885F9956AD7}"/>
          </ac:spMkLst>
        </pc:spChg>
        <pc:graphicFrameChg chg="mod">
          <ac:chgData name="Anna k Waxin" userId="f3a89a28-08fb-4957-8704-c57b1c06fd4a" providerId="ADAL" clId="{616DA123-CDF0-490C-9675-DC6044AD5EF3}" dt="2025-02-13T11:57:04.154" v="692" actId="1076"/>
          <ac:graphicFrameMkLst>
            <pc:docMk/>
            <pc:sldMk cId="3201053510" sldId="348"/>
            <ac:graphicFrameMk id="5" creationId="{5BC1E04E-6E6E-424B-8182-DF7623BE269D}"/>
          </ac:graphicFrameMkLst>
        </pc:graphicFrameChg>
      </pc:sldChg>
      <pc:sldChg chg="modSp mod">
        <pc:chgData name="Anna k Waxin" userId="f3a89a28-08fb-4957-8704-c57b1c06fd4a" providerId="ADAL" clId="{616DA123-CDF0-490C-9675-DC6044AD5EF3}" dt="2025-02-13T11:59:15.612" v="715" actId="2711"/>
        <pc:sldMkLst>
          <pc:docMk/>
          <pc:sldMk cId="2534215602" sldId="349"/>
        </pc:sldMkLst>
        <pc:spChg chg="mod">
          <ac:chgData name="Anna k Waxin" userId="f3a89a28-08fb-4957-8704-c57b1c06fd4a" providerId="ADAL" clId="{616DA123-CDF0-490C-9675-DC6044AD5EF3}" dt="2025-02-13T11:59:05.562" v="714" actId="20577"/>
          <ac:spMkLst>
            <pc:docMk/>
            <pc:sldMk cId="2534215602" sldId="349"/>
            <ac:spMk id="2" creationId="{833540D9-A22D-404E-AF4C-297A2B8F81A8}"/>
          </ac:spMkLst>
        </pc:spChg>
        <pc:spChg chg="mod">
          <ac:chgData name="Anna k Waxin" userId="f3a89a28-08fb-4957-8704-c57b1c06fd4a" providerId="ADAL" clId="{616DA123-CDF0-490C-9675-DC6044AD5EF3}" dt="2025-02-13T11:59:15.612" v="715" actId="2711"/>
          <ac:spMkLst>
            <pc:docMk/>
            <pc:sldMk cId="2534215602" sldId="349"/>
            <ac:spMk id="4" creationId="{09138210-D8B7-4435-AD68-85D8DA946851}"/>
          </ac:spMkLst>
        </pc:spChg>
        <pc:graphicFrameChg chg="mod">
          <ac:chgData name="Anna k Waxin" userId="f3a89a28-08fb-4957-8704-c57b1c06fd4a" providerId="ADAL" clId="{616DA123-CDF0-490C-9675-DC6044AD5EF3}" dt="2025-02-13T11:58:38.786" v="708" actId="1076"/>
          <ac:graphicFrameMkLst>
            <pc:docMk/>
            <pc:sldMk cId="2534215602" sldId="349"/>
            <ac:graphicFrameMk id="5" creationId="{D468C0BC-8DB4-4741-880F-C9B287DCF451}"/>
          </ac:graphicFrameMkLst>
        </pc:graphicFrameChg>
        <pc:picChg chg="mod">
          <ac:chgData name="Anna k Waxin" userId="f3a89a28-08fb-4957-8704-c57b1c06fd4a" providerId="ADAL" clId="{616DA123-CDF0-490C-9675-DC6044AD5EF3}" dt="2025-02-13T11:58:43.420" v="709" actId="1076"/>
          <ac:picMkLst>
            <pc:docMk/>
            <pc:sldMk cId="2534215602" sldId="349"/>
            <ac:picMk id="6" creationId="{F9C561E9-4E77-42A9-BCD4-8714E545714C}"/>
          </ac:picMkLst>
        </pc:picChg>
      </pc:sldChg>
      <pc:sldChg chg="modSp mod">
        <pc:chgData name="Anna k Waxin" userId="f3a89a28-08fb-4957-8704-c57b1c06fd4a" providerId="ADAL" clId="{616DA123-CDF0-490C-9675-DC6044AD5EF3}" dt="2025-02-14T09:11:50.161" v="1376" actId="1076"/>
        <pc:sldMkLst>
          <pc:docMk/>
          <pc:sldMk cId="3097091595" sldId="351"/>
        </pc:sldMkLst>
        <pc:spChg chg="mod">
          <ac:chgData name="Anna k Waxin" userId="f3a89a28-08fb-4957-8704-c57b1c06fd4a" providerId="ADAL" clId="{616DA123-CDF0-490C-9675-DC6044AD5EF3}" dt="2025-02-14T09:09:17.600" v="1351" actId="1076"/>
          <ac:spMkLst>
            <pc:docMk/>
            <pc:sldMk cId="3097091595" sldId="351"/>
            <ac:spMk id="2" creationId="{5F2B8334-9269-435A-BA27-CD192ED5C0C1}"/>
          </ac:spMkLst>
        </pc:spChg>
        <pc:spChg chg="mod">
          <ac:chgData name="Anna k Waxin" userId="f3a89a28-08fb-4957-8704-c57b1c06fd4a" providerId="ADAL" clId="{616DA123-CDF0-490C-9675-DC6044AD5EF3}" dt="2025-02-14T09:11:17.382" v="1374" actId="27636"/>
          <ac:spMkLst>
            <pc:docMk/>
            <pc:sldMk cId="3097091595" sldId="351"/>
            <ac:spMk id="3" creationId="{9464F6B7-2E28-4577-9095-99445855F53F}"/>
          </ac:spMkLst>
        </pc:spChg>
        <pc:graphicFrameChg chg="mod">
          <ac:chgData name="Anna k Waxin" userId="f3a89a28-08fb-4957-8704-c57b1c06fd4a" providerId="ADAL" clId="{616DA123-CDF0-490C-9675-DC6044AD5EF3}" dt="2025-02-14T09:10:14.977" v="1361" actId="1076"/>
          <ac:graphicFrameMkLst>
            <pc:docMk/>
            <pc:sldMk cId="3097091595" sldId="351"/>
            <ac:graphicFrameMk id="5" creationId="{2B7FAD3C-5D66-47B3-8340-4E3FB9FAE0CC}"/>
          </ac:graphicFrameMkLst>
        </pc:graphicFrameChg>
        <pc:graphicFrameChg chg="mod">
          <ac:chgData name="Anna k Waxin" userId="f3a89a28-08fb-4957-8704-c57b1c06fd4a" providerId="ADAL" clId="{616DA123-CDF0-490C-9675-DC6044AD5EF3}" dt="2025-02-14T09:11:50.161" v="1376" actId="1076"/>
          <ac:graphicFrameMkLst>
            <pc:docMk/>
            <pc:sldMk cId="3097091595" sldId="351"/>
            <ac:graphicFrameMk id="8" creationId="{67A28B85-5FD0-4485-8340-5DC81F199A10}"/>
          </ac:graphicFrameMkLst>
        </pc:graphicFrameChg>
        <pc:picChg chg="mod">
          <ac:chgData name="Anna k Waxin" userId="f3a89a28-08fb-4957-8704-c57b1c06fd4a" providerId="ADAL" clId="{616DA123-CDF0-490C-9675-DC6044AD5EF3}" dt="2025-02-14T09:10:23.358" v="1362" actId="14100"/>
          <ac:picMkLst>
            <pc:docMk/>
            <pc:sldMk cId="3097091595" sldId="351"/>
            <ac:picMk id="12" creationId="{D01E4D84-209E-7F2D-79AD-C18D67D9D69E}"/>
          </ac:picMkLst>
        </pc:picChg>
      </pc:sldChg>
      <pc:sldChg chg="addSp delSp modSp mod delAnim modAnim">
        <pc:chgData name="Anna k Waxin" userId="f3a89a28-08fb-4957-8704-c57b1c06fd4a" providerId="ADAL" clId="{616DA123-CDF0-490C-9675-DC6044AD5EF3}" dt="2025-02-18T09:37:03.961" v="1541"/>
        <pc:sldMkLst>
          <pc:docMk/>
          <pc:sldMk cId="1196254402" sldId="353"/>
        </pc:sldMkLst>
        <pc:spChg chg="add del mod">
          <ac:chgData name="Anna k Waxin" userId="f3a89a28-08fb-4957-8704-c57b1c06fd4a" providerId="ADAL" clId="{616DA123-CDF0-490C-9675-DC6044AD5EF3}" dt="2025-02-14T09:21:09.320" v="1435" actId="478"/>
          <ac:spMkLst>
            <pc:docMk/>
            <pc:sldMk cId="1196254402" sldId="353"/>
            <ac:spMk id="2" creationId="{BD258D07-4059-7D95-902D-E825F539BD85}"/>
          </ac:spMkLst>
        </pc:spChg>
        <pc:spChg chg="add del mod">
          <ac:chgData name="Anna k Waxin" userId="f3a89a28-08fb-4957-8704-c57b1c06fd4a" providerId="ADAL" clId="{616DA123-CDF0-490C-9675-DC6044AD5EF3}" dt="2025-02-14T09:17:08.360" v="1398" actId="21"/>
          <ac:spMkLst>
            <pc:docMk/>
            <pc:sldMk cId="1196254402" sldId="353"/>
            <ac:spMk id="4" creationId="{DD0C5D68-AB32-5C07-58EA-B674CBD3556E}"/>
          </ac:spMkLst>
        </pc:spChg>
        <pc:spChg chg="mod">
          <ac:chgData name="Anna k Waxin" userId="f3a89a28-08fb-4957-8704-c57b1c06fd4a" providerId="ADAL" clId="{616DA123-CDF0-490C-9675-DC6044AD5EF3}" dt="2025-02-14T10:15:07.917" v="1506" actId="20577"/>
          <ac:spMkLst>
            <pc:docMk/>
            <pc:sldMk cId="1196254402" sldId="353"/>
            <ac:spMk id="5" creationId="{E9ED6ED5-D1FF-4548-8B10-35E6CFC84050}"/>
          </ac:spMkLst>
        </pc:spChg>
        <pc:spChg chg="del mod">
          <ac:chgData name="Anna k Waxin" userId="f3a89a28-08fb-4957-8704-c57b1c06fd4a" providerId="ADAL" clId="{616DA123-CDF0-490C-9675-DC6044AD5EF3}" dt="2025-02-14T09:21:14.712" v="1437" actId="478"/>
          <ac:spMkLst>
            <pc:docMk/>
            <pc:sldMk cId="1196254402" sldId="353"/>
            <ac:spMk id="6" creationId="{D26527A2-EC66-4933-B993-3499E73344DF}"/>
          </ac:spMkLst>
        </pc:spChg>
        <pc:spChg chg="del mod">
          <ac:chgData name="Anna k Waxin" userId="f3a89a28-08fb-4957-8704-c57b1c06fd4a" providerId="ADAL" clId="{616DA123-CDF0-490C-9675-DC6044AD5EF3}" dt="2025-02-14T09:21:12.105" v="1436" actId="478"/>
          <ac:spMkLst>
            <pc:docMk/>
            <pc:sldMk cId="1196254402" sldId="353"/>
            <ac:spMk id="7" creationId="{AFD6E9B5-D9FF-4AD0-A224-4C86DE49B01B}"/>
          </ac:spMkLst>
        </pc:spChg>
        <pc:spChg chg="mod">
          <ac:chgData name="Anna k Waxin" userId="f3a89a28-08fb-4957-8704-c57b1c06fd4a" providerId="ADAL" clId="{616DA123-CDF0-490C-9675-DC6044AD5EF3}" dt="2025-02-18T09:33:16.623" v="1539" actId="14100"/>
          <ac:spMkLst>
            <pc:docMk/>
            <pc:sldMk cId="1196254402" sldId="353"/>
            <ac:spMk id="8" creationId="{AD7AEDC9-A055-41F1-9466-17F5741D7A4A}"/>
          </ac:spMkLst>
        </pc:spChg>
        <pc:spChg chg="mod">
          <ac:chgData name="Anna k Waxin" userId="f3a89a28-08fb-4957-8704-c57b1c06fd4a" providerId="ADAL" clId="{616DA123-CDF0-490C-9675-DC6044AD5EF3}" dt="2025-02-18T09:33:28.044" v="1540" actId="20577"/>
          <ac:spMkLst>
            <pc:docMk/>
            <pc:sldMk cId="1196254402" sldId="353"/>
            <ac:spMk id="9" creationId="{1CFD792C-4431-4B93-97B6-40B1B20B6F4F}"/>
          </ac:spMkLst>
        </pc:spChg>
        <pc:spChg chg="add mod">
          <ac:chgData name="Anna k Waxin" userId="f3a89a28-08fb-4957-8704-c57b1c06fd4a" providerId="ADAL" clId="{616DA123-CDF0-490C-9675-DC6044AD5EF3}" dt="2025-02-18T09:32:55.354" v="1535" actId="12"/>
          <ac:spMkLst>
            <pc:docMk/>
            <pc:sldMk cId="1196254402" sldId="353"/>
            <ac:spMk id="10" creationId="{9CCE35AE-8540-BA3E-C3A4-938B499EB20B}"/>
          </ac:spMkLst>
        </pc:spChg>
        <pc:spChg chg="add mod">
          <ac:chgData name="Anna k Waxin" userId="f3a89a28-08fb-4957-8704-c57b1c06fd4a" providerId="ADAL" clId="{616DA123-CDF0-490C-9675-DC6044AD5EF3}" dt="2025-02-18T09:32:24.092" v="1534" actId="12"/>
          <ac:spMkLst>
            <pc:docMk/>
            <pc:sldMk cId="1196254402" sldId="353"/>
            <ac:spMk id="11" creationId="{0949E532-E510-9A09-7582-1E2C066FDA73}"/>
          </ac:spMkLst>
        </pc:spChg>
        <pc:graphicFrameChg chg="mod">
          <ac:chgData name="Anna k Waxin" userId="f3a89a28-08fb-4957-8704-c57b1c06fd4a" providerId="ADAL" clId="{616DA123-CDF0-490C-9675-DC6044AD5EF3}" dt="2025-02-14T09:30:55.904" v="1489" actId="1076"/>
          <ac:graphicFrameMkLst>
            <pc:docMk/>
            <pc:sldMk cId="1196254402" sldId="353"/>
            <ac:graphicFrameMk id="3" creationId="{8C1ABBC0-A6CD-4298-BF95-4678AFC3F39D}"/>
          </ac:graphicFrameMkLst>
        </pc:graphicFrameChg>
      </pc:sldChg>
      <pc:sldChg chg="delSp modSp mod">
        <pc:chgData name="Anna k Waxin" userId="f3a89a28-08fb-4957-8704-c57b1c06fd4a" providerId="ADAL" clId="{616DA123-CDF0-490C-9675-DC6044AD5EF3}" dt="2025-02-14T10:15:27.217" v="1508" actId="20577"/>
        <pc:sldMkLst>
          <pc:docMk/>
          <pc:sldMk cId="3961834197" sldId="354"/>
        </pc:sldMkLst>
        <pc:spChg chg="mod">
          <ac:chgData name="Anna k Waxin" userId="f3a89a28-08fb-4957-8704-c57b1c06fd4a" providerId="ADAL" clId="{616DA123-CDF0-490C-9675-DC6044AD5EF3}" dt="2025-02-13T12:26:33.137" v="971" actId="255"/>
          <ac:spMkLst>
            <pc:docMk/>
            <pc:sldMk cId="3961834197" sldId="354"/>
            <ac:spMk id="2" creationId="{29699A1C-8884-43AF-9AB7-E82A83867DD7}"/>
          </ac:spMkLst>
        </pc:spChg>
        <pc:spChg chg="del mod">
          <ac:chgData name="Anna k Waxin" userId="f3a89a28-08fb-4957-8704-c57b1c06fd4a" providerId="ADAL" clId="{616DA123-CDF0-490C-9675-DC6044AD5EF3}" dt="2025-02-13T12:24:28.995" v="885" actId="21"/>
          <ac:spMkLst>
            <pc:docMk/>
            <pc:sldMk cId="3961834197" sldId="354"/>
            <ac:spMk id="4" creationId="{15E619E0-579D-7E5F-AA6F-79CEFA605397}"/>
          </ac:spMkLst>
        </pc:spChg>
        <pc:spChg chg="mod">
          <ac:chgData name="Anna k Waxin" userId="f3a89a28-08fb-4957-8704-c57b1c06fd4a" providerId="ADAL" clId="{616DA123-CDF0-490C-9675-DC6044AD5EF3}" dt="2025-02-14T10:15:27.217" v="1508" actId="20577"/>
          <ac:spMkLst>
            <pc:docMk/>
            <pc:sldMk cId="3961834197" sldId="354"/>
            <ac:spMk id="6" creationId="{46136A60-4071-4B91-8438-99BD41E88EEB}"/>
          </ac:spMkLst>
        </pc:spChg>
        <pc:spChg chg="mod">
          <ac:chgData name="Anna k Waxin" userId="f3a89a28-08fb-4957-8704-c57b1c06fd4a" providerId="ADAL" clId="{616DA123-CDF0-490C-9675-DC6044AD5EF3}" dt="2025-02-13T12:25:47.731" v="962" actId="5793"/>
          <ac:spMkLst>
            <pc:docMk/>
            <pc:sldMk cId="3961834197" sldId="354"/>
            <ac:spMk id="8" creationId="{24567323-169D-4ED8-85F2-2C277D1CCE53}"/>
          </ac:spMkLst>
        </pc:spChg>
        <pc:spChg chg="del mod">
          <ac:chgData name="Anna k Waxin" userId="f3a89a28-08fb-4957-8704-c57b1c06fd4a" providerId="ADAL" clId="{616DA123-CDF0-490C-9675-DC6044AD5EF3}" dt="2025-02-13T12:24:32.537" v="886" actId="21"/>
          <ac:spMkLst>
            <pc:docMk/>
            <pc:sldMk cId="3961834197" sldId="354"/>
            <ac:spMk id="10" creationId="{1ED9F928-28BE-46C4-92EA-EF14F9054190}"/>
          </ac:spMkLst>
        </pc:spChg>
        <pc:spChg chg="del mod">
          <ac:chgData name="Anna k Waxin" userId="f3a89a28-08fb-4957-8704-c57b1c06fd4a" providerId="ADAL" clId="{616DA123-CDF0-490C-9675-DC6044AD5EF3}" dt="2025-02-13T12:25:57.113" v="964" actId="21"/>
          <ac:spMkLst>
            <pc:docMk/>
            <pc:sldMk cId="3961834197" sldId="354"/>
            <ac:spMk id="12" creationId="{F7EE5ACA-1DAA-46B3-BCAA-CA6D9F197C8E}"/>
          </ac:spMkLst>
        </pc:spChg>
        <pc:spChg chg="del mod">
          <ac:chgData name="Anna k Waxin" userId="f3a89a28-08fb-4957-8704-c57b1c06fd4a" providerId="ADAL" clId="{616DA123-CDF0-490C-9675-DC6044AD5EF3}" dt="2025-02-13T12:25:53.078" v="963" actId="21"/>
          <ac:spMkLst>
            <pc:docMk/>
            <pc:sldMk cId="3961834197" sldId="354"/>
            <ac:spMk id="18" creationId="{4FCB5C4B-0032-BF5E-6ED1-963FDFC093BC}"/>
          </ac:spMkLst>
        </pc:spChg>
        <pc:picChg chg="del">
          <ac:chgData name="Anna k Waxin" userId="f3a89a28-08fb-4957-8704-c57b1c06fd4a" providerId="ADAL" clId="{616DA123-CDF0-490C-9675-DC6044AD5EF3}" dt="2025-02-13T12:23:46.273" v="873" actId="478"/>
          <ac:picMkLst>
            <pc:docMk/>
            <pc:sldMk cId="3961834197" sldId="354"/>
            <ac:picMk id="3" creationId="{03112F7B-AD5C-B846-F0D3-9695C62B250D}"/>
          </ac:picMkLst>
        </pc:picChg>
        <pc:picChg chg="del">
          <ac:chgData name="Anna k Waxin" userId="f3a89a28-08fb-4957-8704-c57b1c06fd4a" providerId="ADAL" clId="{616DA123-CDF0-490C-9675-DC6044AD5EF3}" dt="2025-02-13T12:23:43.632" v="871" actId="478"/>
          <ac:picMkLst>
            <pc:docMk/>
            <pc:sldMk cId="3961834197" sldId="354"/>
            <ac:picMk id="5" creationId="{90B71577-17CD-40B3-9886-46787FE3AD67}"/>
          </ac:picMkLst>
        </pc:picChg>
        <pc:picChg chg="del">
          <ac:chgData name="Anna k Waxin" userId="f3a89a28-08fb-4957-8704-c57b1c06fd4a" providerId="ADAL" clId="{616DA123-CDF0-490C-9675-DC6044AD5EF3}" dt="2025-02-13T12:26:16.483" v="967" actId="478"/>
          <ac:picMkLst>
            <pc:docMk/>
            <pc:sldMk cId="3961834197" sldId="354"/>
            <ac:picMk id="7" creationId="{9496DF01-57AB-4415-BF1E-DC92E710F6E0}"/>
          </ac:picMkLst>
        </pc:picChg>
        <pc:picChg chg="del">
          <ac:chgData name="Anna k Waxin" userId="f3a89a28-08fb-4957-8704-c57b1c06fd4a" providerId="ADAL" clId="{616DA123-CDF0-490C-9675-DC6044AD5EF3}" dt="2025-02-13T12:23:44.930" v="872" actId="478"/>
          <ac:picMkLst>
            <pc:docMk/>
            <pc:sldMk cId="3961834197" sldId="354"/>
            <ac:picMk id="9" creationId="{973B877F-6E33-435D-9629-3226DBCEAD6F}"/>
          </ac:picMkLst>
        </pc:picChg>
        <pc:picChg chg="del">
          <ac:chgData name="Anna k Waxin" userId="f3a89a28-08fb-4957-8704-c57b1c06fd4a" providerId="ADAL" clId="{616DA123-CDF0-490C-9675-DC6044AD5EF3}" dt="2025-02-13T12:26:18.016" v="968" actId="478"/>
          <ac:picMkLst>
            <pc:docMk/>
            <pc:sldMk cId="3961834197" sldId="354"/>
            <ac:picMk id="11" creationId="{C2C3F16E-CA98-4077-A0FD-FE11B0657BCB}"/>
          </ac:picMkLst>
        </pc:picChg>
        <pc:picChg chg="del">
          <ac:chgData name="Anna k Waxin" userId="f3a89a28-08fb-4957-8704-c57b1c06fd4a" providerId="ADAL" clId="{616DA123-CDF0-490C-9675-DC6044AD5EF3}" dt="2025-02-13T12:26:18.816" v="969" actId="478"/>
          <ac:picMkLst>
            <pc:docMk/>
            <pc:sldMk cId="3961834197" sldId="354"/>
            <ac:picMk id="16" creationId="{073745CC-ED5A-45AA-11A7-240250CAEDA6}"/>
          </ac:picMkLst>
        </pc:picChg>
        <pc:picChg chg="mod">
          <ac:chgData name="Anna k Waxin" userId="f3a89a28-08fb-4957-8704-c57b1c06fd4a" providerId="ADAL" clId="{616DA123-CDF0-490C-9675-DC6044AD5EF3}" dt="2025-02-13T12:26:13.256" v="966" actId="1076"/>
          <ac:picMkLst>
            <pc:docMk/>
            <pc:sldMk cId="3961834197" sldId="354"/>
            <ac:picMk id="21" creationId="{D8948874-F02B-9095-D0C9-7F60FEAF79A5}"/>
          </ac:picMkLst>
        </pc:picChg>
        <pc:picChg chg="mod">
          <ac:chgData name="Anna k Waxin" userId="f3a89a28-08fb-4957-8704-c57b1c06fd4a" providerId="ADAL" clId="{616DA123-CDF0-490C-9675-DC6044AD5EF3}" dt="2025-02-13T12:24:21.696" v="883" actId="1076"/>
          <ac:picMkLst>
            <pc:docMk/>
            <pc:sldMk cId="3961834197" sldId="354"/>
            <ac:picMk id="22" creationId="{E816E418-6462-E294-63E6-2CA602629D41}"/>
          </ac:picMkLst>
        </pc:picChg>
        <pc:picChg chg="mod">
          <ac:chgData name="Anna k Waxin" userId="f3a89a28-08fb-4957-8704-c57b1c06fd4a" providerId="ADAL" clId="{616DA123-CDF0-490C-9675-DC6044AD5EF3}" dt="2025-02-13T12:26:04.898" v="965" actId="1076"/>
          <ac:picMkLst>
            <pc:docMk/>
            <pc:sldMk cId="3961834197" sldId="354"/>
            <ac:picMk id="24" creationId="{A98BBEB8-EC65-61F2-5362-D04C79197BD1}"/>
          </ac:picMkLst>
        </pc:picChg>
        <pc:picChg chg="mod">
          <ac:chgData name="Anna k Waxin" userId="f3a89a28-08fb-4957-8704-c57b1c06fd4a" providerId="ADAL" clId="{616DA123-CDF0-490C-9675-DC6044AD5EF3}" dt="2025-02-13T12:24:11.639" v="881" actId="1076"/>
          <ac:picMkLst>
            <pc:docMk/>
            <pc:sldMk cId="3961834197" sldId="354"/>
            <ac:picMk id="32" creationId="{5B9D7019-F1B1-88CC-FB27-44716C361AF6}"/>
          </ac:picMkLst>
        </pc:picChg>
        <pc:picChg chg="mod">
          <ac:chgData name="Anna k Waxin" userId="f3a89a28-08fb-4957-8704-c57b1c06fd4a" providerId="ADAL" clId="{616DA123-CDF0-490C-9675-DC6044AD5EF3}" dt="2025-02-13T12:24:24.294" v="884" actId="1076"/>
          <ac:picMkLst>
            <pc:docMk/>
            <pc:sldMk cId="3961834197" sldId="354"/>
            <ac:picMk id="34" creationId="{E6AFA586-5FA6-3F51-7C01-B7393D6FDC5F}"/>
          </ac:picMkLst>
        </pc:picChg>
      </pc:sldChg>
      <pc:sldChg chg="addSp delSp modSp mod">
        <pc:chgData name="Anna k Waxin" userId="f3a89a28-08fb-4957-8704-c57b1c06fd4a" providerId="ADAL" clId="{616DA123-CDF0-490C-9675-DC6044AD5EF3}" dt="2025-02-13T10:20:07.882" v="126" actId="1076"/>
        <pc:sldMkLst>
          <pc:docMk/>
          <pc:sldMk cId="578259454" sldId="355"/>
        </pc:sldMkLst>
        <pc:spChg chg="mod">
          <ac:chgData name="Anna k Waxin" userId="f3a89a28-08fb-4957-8704-c57b1c06fd4a" providerId="ADAL" clId="{616DA123-CDF0-490C-9675-DC6044AD5EF3}" dt="2025-02-13T10:19:13.549" v="114" actId="1076"/>
          <ac:spMkLst>
            <pc:docMk/>
            <pc:sldMk cId="578259454" sldId="355"/>
            <ac:spMk id="2" creationId="{A5CF3C63-6CF7-9B89-303E-DA589A6F4477}"/>
          </ac:spMkLst>
        </pc:spChg>
        <pc:spChg chg="mod">
          <ac:chgData name="Anna k Waxin" userId="f3a89a28-08fb-4957-8704-c57b1c06fd4a" providerId="ADAL" clId="{616DA123-CDF0-490C-9675-DC6044AD5EF3}" dt="2025-02-13T10:20:03.662" v="125" actId="1076"/>
          <ac:spMkLst>
            <pc:docMk/>
            <pc:sldMk cId="578259454" sldId="355"/>
            <ac:spMk id="3" creationId="{381C0355-EA4F-B717-155E-60A127EFBB9C}"/>
          </ac:spMkLst>
        </pc:spChg>
        <pc:spChg chg="mod">
          <ac:chgData name="Anna k Waxin" userId="f3a89a28-08fb-4957-8704-c57b1c06fd4a" providerId="ADAL" clId="{616DA123-CDF0-490C-9675-DC6044AD5EF3}" dt="2025-02-13T10:20:07.882" v="126" actId="1076"/>
          <ac:spMkLst>
            <pc:docMk/>
            <pc:sldMk cId="578259454" sldId="355"/>
            <ac:spMk id="4" creationId="{519B8374-508A-AD22-BB96-BBA2E6F13E51}"/>
          </ac:spMkLst>
        </pc:spChg>
        <pc:spChg chg="add mod">
          <ac:chgData name="Anna k Waxin" userId="f3a89a28-08fb-4957-8704-c57b1c06fd4a" providerId="ADAL" clId="{616DA123-CDF0-490C-9675-DC6044AD5EF3}" dt="2025-02-13T10:18:28.593" v="102"/>
          <ac:spMkLst>
            <pc:docMk/>
            <pc:sldMk cId="578259454" sldId="355"/>
            <ac:spMk id="5" creationId="{903ACF5C-C426-B9F1-E546-98DBE732CAA0}"/>
          </ac:spMkLst>
        </pc:spChg>
        <pc:spChg chg="add del mod">
          <ac:chgData name="Anna k Waxin" userId="f3a89a28-08fb-4957-8704-c57b1c06fd4a" providerId="ADAL" clId="{616DA123-CDF0-490C-9675-DC6044AD5EF3}" dt="2025-02-13T10:19:02.075" v="112" actId="21"/>
          <ac:spMkLst>
            <pc:docMk/>
            <pc:sldMk cId="578259454" sldId="355"/>
            <ac:spMk id="6" creationId="{903ACF5C-C426-B9F1-E546-98DBE732CAA0}"/>
          </ac:spMkLst>
        </pc:spChg>
        <pc:spChg chg="add mod">
          <ac:chgData name="Anna k Waxin" userId="f3a89a28-08fb-4957-8704-c57b1c06fd4a" providerId="ADAL" clId="{616DA123-CDF0-490C-9675-DC6044AD5EF3}" dt="2025-02-13T10:18:33.437" v="103"/>
          <ac:spMkLst>
            <pc:docMk/>
            <pc:sldMk cId="578259454" sldId="355"/>
            <ac:spMk id="7" creationId="{0FCDD004-D266-6A07-1523-7F835CB76BDE}"/>
          </ac:spMkLst>
        </pc:spChg>
      </pc:sldChg>
      <pc:sldChg chg="modSp mod">
        <pc:chgData name="Anna k Waxin" userId="f3a89a28-08fb-4957-8704-c57b1c06fd4a" providerId="ADAL" clId="{616DA123-CDF0-490C-9675-DC6044AD5EF3}" dt="2025-02-14T08:39:29.310" v="1061" actId="2711"/>
        <pc:sldMkLst>
          <pc:docMk/>
          <pc:sldMk cId="3696390210" sldId="356"/>
        </pc:sldMkLst>
        <pc:spChg chg="mod">
          <ac:chgData name="Anna k Waxin" userId="f3a89a28-08fb-4957-8704-c57b1c06fd4a" providerId="ADAL" clId="{616DA123-CDF0-490C-9675-DC6044AD5EF3}" dt="2025-02-14T08:39:29.310" v="1061" actId="2711"/>
          <ac:spMkLst>
            <pc:docMk/>
            <pc:sldMk cId="3696390210" sldId="356"/>
            <ac:spMk id="4" creationId="{5D185FBF-FE5B-B245-3EFC-CD8EE8282BD7}"/>
          </ac:spMkLst>
        </pc:spChg>
        <pc:spChg chg="mod">
          <ac:chgData name="Anna k Waxin" userId="f3a89a28-08fb-4957-8704-c57b1c06fd4a" providerId="ADAL" clId="{616DA123-CDF0-490C-9675-DC6044AD5EF3}" dt="2025-02-13T10:23:29.032" v="192" actId="1076"/>
          <ac:spMkLst>
            <pc:docMk/>
            <pc:sldMk cId="3696390210" sldId="356"/>
            <ac:spMk id="5" creationId="{E289ACA5-564A-03BA-1EAC-84E2D7C76D43}"/>
          </ac:spMkLst>
        </pc:spChg>
        <pc:spChg chg="mod">
          <ac:chgData name="Anna k Waxin" userId="f3a89a28-08fb-4957-8704-c57b1c06fd4a" providerId="ADAL" clId="{616DA123-CDF0-490C-9675-DC6044AD5EF3}" dt="2025-02-13T12:27:43.776" v="974" actId="1076"/>
          <ac:spMkLst>
            <pc:docMk/>
            <pc:sldMk cId="3696390210" sldId="356"/>
            <ac:spMk id="6" creationId="{5E4BF282-5BC9-7B4B-2134-F19646BAA14C}"/>
          </ac:spMkLst>
        </pc:spChg>
      </pc:sldChg>
      <pc:sldChg chg="addSp delSp modSp mod">
        <pc:chgData name="Anna k Waxin" userId="f3a89a28-08fb-4957-8704-c57b1c06fd4a" providerId="ADAL" clId="{616DA123-CDF0-490C-9675-DC6044AD5EF3}" dt="2025-02-14T08:42:47.587" v="1075" actId="1076"/>
        <pc:sldMkLst>
          <pc:docMk/>
          <pc:sldMk cId="2389618640" sldId="357"/>
        </pc:sldMkLst>
        <pc:spChg chg="mod">
          <ac:chgData name="Anna k Waxin" userId="f3a89a28-08fb-4957-8704-c57b1c06fd4a" providerId="ADAL" clId="{616DA123-CDF0-490C-9675-DC6044AD5EF3}" dt="2025-02-13T11:40:13.034" v="413" actId="20577"/>
          <ac:spMkLst>
            <pc:docMk/>
            <pc:sldMk cId="2389618640" sldId="357"/>
            <ac:spMk id="2" creationId="{E59CFD75-66C5-4598-9F10-7AD4653C56BA}"/>
          </ac:spMkLst>
        </pc:spChg>
        <pc:spChg chg="del">
          <ac:chgData name="Anna k Waxin" userId="f3a89a28-08fb-4957-8704-c57b1c06fd4a" providerId="ADAL" clId="{616DA123-CDF0-490C-9675-DC6044AD5EF3}" dt="2025-02-13T11:37:34.054" v="381" actId="21"/>
          <ac:spMkLst>
            <pc:docMk/>
            <pc:sldMk cId="2389618640" sldId="357"/>
            <ac:spMk id="3" creationId="{00ACC2AD-45F7-4C49-81E4-CA5A9692707B}"/>
          </ac:spMkLst>
        </pc:spChg>
        <pc:spChg chg="mod">
          <ac:chgData name="Anna k Waxin" userId="f3a89a28-08fb-4957-8704-c57b1c06fd4a" providerId="ADAL" clId="{616DA123-CDF0-490C-9675-DC6044AD5EF3}" dt="2025-02-14T08:42:47.587" v="1075" actId="1076"/>
          <ac:spMkLst>
            <pc:docMk/>
            <pc:sldMk cId="2389618640" sldId="357"/>
            <ac:spMk id="4" creationId="{9B741DAE-2AFD-4966-917A-3A208D9109C6}"/>
          </ac:spMkLst>
        </pc:spChg>
        <pc:spChg chg="add del mod">
          <ac:chgData name="Anna k Waxin" userId="f3a89a28-08fb-4957-8704-c57b1c06fd4a" providerId="ADAL" clId="{616DA123-CDF0-490C-9675-DC6044AD5EF3}" dt="2025-02-13T11:37:37.620" v="382" actId="21"/>
          <ac:spMkLst>
            <pc:docMk/>
            <pc:sldMk cId="2389618640" sldId="357"/>
            <ac:spMk id="7" creationId="{A844DF36-3CE7-FBF3-958D-40F81B35541B}"/>
          </ac:spMkLst>
        </pc:spChg>
        <pc:picChg chg="mod">
          <ac:chgData name="Anna k Waxin" userId="f3a89a28-08fb-4957-8704-c57b1c06fd4a" providerId="ADAL" clId="{616DA123-CDF0-490C-9675-DC6044AD5EF3}" dt="2025-02-13T11:38:33.975" v="388" actId="1076"/>
          <ac:picMkLst>
            <pc:docMk/>
            <pc:sldMk cId="2389618640" sldId="357"/>
            <ac:picMk id="6" creationId="{C7D7E96C-518A-45AB-9698-0E890FDC3D17}"/>
          </ac:picMkLst>
        </pc:picChg>
      </pc:sldChg>
      <pc:sldChg chg="addSp delSp modSp mod">
        <pc:chgData name="Anna k Waxin" userId="f3a89a28-08fb-4957-8704-c57b1c06fd4a" providerId="ADAL" clId="{616DA123-CDF0-490C-9675-DC6044AD5EF3}" dt="2025-02-14T08:42:58.278" v="1076" actId="1076"/>
        <pc:sldMkLst>
          <pc:docMk/>
          <pc:sldMk cId="4007873858" sldId="358"/>
        </pc:sldMkLst>
        <pc:spChg chg="mod">
          <ac:chgData name="Anna k Waxin" userId="f3a89a28-08fb-4957-8704-c57b1c06fd4a" providerId="ADAL" clId="{616DA123-CDF0-490C-9675-DC6044AD5EF3}" dt="2025-02-13T11:40:06.024" v="412" actId="27636"/>
          <ac:spMkLst>
            <pc:docMk/>
            <pc:sldMk cId="4007873858" sldId="358"/>
            <ac:spMk id="2" creationId="{E59CFD75-66C5-4598-9F10-7AD4653C56BA}"/>
          </ac:spMkLst>
        </pc:spChg>
        <pc:spChg chg="del mod">
          <ac:chgData name="Anna k Waxin" userId="f3a89a28-08fb-4957-8704-c57b1c06fd4a" providerId="ADAL" clId="{616DA123-CDF0-490C-9675-DC6044AD5EF3}" dt="2025-02-13T11:39:20.925" v="400" actId="21"/>
          <ac:spMkLst>
            <pc:docMk/>
            <pc:sldMk cId="4007873858" sldId="358"/>
            <ac:spMk id="3" creationId="{00ACC2AD-45F7-4C49-81E4-CA5A9692707B}"/>
          </ac:spMkLst>
        </pc:spChg>
        <pc:spChg chg="mod">
          <ac:chgData name="Anna k Waxin" userId="f3a89a28-08fb-4957-8704-c57b1c06fd4a" providerId="ADAL" clId="{616DA123-CDF0-490C-9675-DC6044AD5EF3}" dt="2025-02-14T08:42:58.278" v="1076" actId="1076"/>
          <ac:spMkLst>
            <pc:docMk/>
            <pc:sldMk cId="4007873858" sldId="358"/>
            <ac:spMk id="4" creationId="{9B741DAE-2AFD-4966-917A-3A208D9109C6}"/>
          </ac:spMkLst>
        </pc:spChg>
        <pc:spChg chg="add del mod">
          <ac:chgData name="Anna k Waxin" userId="f3a89a28-08fb-4957-8704-c57b1c06fd4a" providerId="ADAL" clId="{616DA123-CDF0-490C-9675-DC6044AD5EF3}" dt="2025-02-13T11:39:23.348" v="401" actId="21"/>
          <ac:spMkLst>
            <pc:docMk/>
            <pc:sldMk cId="4007873858" sldId="358"/>
            <ac:spMk id="7" creationId="{32642B23-4FC4-1E5C-D471-F81AAA54C848}"/>
          </ac:spMkLst>
        </pc:spChg>
      </pc:sldChg>
      <pc:sldChg chg="modSp mod">
        <pc:chgData name="Anna k Waxin" userId="f3a89a28-08fb-4957-8704-c57b1c06fd4a" providerId="ADAL" clId="{616DA123-CDF0-490C-9675-DC6044AD5EF3}" dt="2025-02-14T09:13:09.597" v="1383" actId="1582"/>
        <pc:sldMkLst>
          <pc:docMk/>
          <pc:sldMk cId="1105959641" sldId="359"/>
        </pc:sldMkLst>
        <pc:spChg chg="mod">
          <ac:chgData name="Anna k Waxin" userId="f3a89a28-08fb-4957-8704-c57b1c06fd4a" providerId="ADAL" clId="{616DA123-CDF0-490C-9675-DC6044AD5EF3}" dt="2025-02-13T12:03:29.732" v="731" actId="1076"/>
          <ac:spMkLst>
            <pc:docMk/>
            <pc:sldMk cId="1105959641" sldId="359"/>
            <ac:spMk id="2" creationId="{00000000-0000-0000-0000-000000000000}"/>
          </ac:spMkLst>
        </pc:spChg>
        <pc:spChg chg="mod">
          <ac:chgData name="Anna k Waxin" userId="f3a89a28-08fb-4957-8704-c57b1c06fd4a" providerId="ADAL" clId="{616DA123-CDF0-490C-9675-DC6044AD5EF3}" dt="2025-02-13T12:03:03.089" v="728" actId="2711"/>
          <ac:spMkLst>
            <pc:docMk/>
            <pc:sldMk cId="1105959641" sldId="359"/>
            <ac:spMk id="4" creationId="{00000000-0000-0000-0000-000000000000}"/>
          </ac:spMkLst>
        </pc:spChg>
        <pc:spChg chg="mod">
          <ac:chgData name="Anna k Waxin" userId="f3a89a28-08fb-4957-8704-c57b1c06fd4a" providerId="ADAL" clId="{616DA123-CDF0-490C-9675-DC6044AD5EF3}" dt="2025-02-14T09:13:09.597" v="1383" actId="1582"/>
          <ac:spMkLst>
            <pc:docMk/>
            <pc:sldMk cId="1105959641" sldId="359"/>
            <ac:spMk id="5" creationId="{691E5003-B733-472B-9807-E4398D80DCAE}"/>
          </ac:spMkLst>
        </pc:spChg>
      </pc:sldChg>
      <pc:sldChg chg="modSp mod">
        <pc:chgData name="Anna k Waxin" userId="f3a89a28-08fb-4957-8704-c57b1c06fd4a" providerId="ADAL" clId="{616DA123-CDF0-490C-9675-DC6044AD5EF3}" dt="2025-02-14T09:14:06.202" v="1390" actId="1076"/>
        <pc:sldMkLst>
          <pc:docMk/>
          <pc:sldMk cId="2500369153" sldId="360"/>
        </pc:sldMkLst>
        <pc:spChg chg="mod">
          <ac:chgData name="Anna k Waxin" userId="f3a89a28-08fb-4957-8704-c57b1c06fd4a" providerId="ADAL" clId="{616DA123-CDF0-490C-9675-DC6044AD5EF3}" dt="2025-02-14T09:13:51.831" v="1389" actId="20577"/>
          <ac:spMkLst>
            <pc:docMk/>
            <pc:sldMk cId="2500369153" sldId="360"/>
            <ac:spMk id="2" creationId="{00000000-0000-0000-0000-000000000000}"/>
          </ac:spMkLst>
        </pc:spChg>
        <pc:spChg chg="mod">
          <ac:chgData name="Anna k Waxin" userId="f3a89a28-08fb-4957-8704-c57b1c06fd4a" providerId="ADAL" clId="{616DA123-CDF0-490C-9675-DC6044AD5EF3}" dt="2025-02-13T14:37:56.683" v="1046" actId="20577"/>
          <ac:spMkLst>
            <pc:docMk/>
            <pc:sldMk cId="2500369153" sldId="360"/>
            <ac:spMk id="4" creationId="{00000000-0000-0000-0000-000000000000}"/>
          </ac:spMkLst>
        </pc:spChg>
        <pc:spChg chg="mod">
          <ac:chgData name="Anna k Waxin" userId="f3a89a28-08fb-4957-8704-c57b1c06fd4a" providerId="ADAL" clId="{616DA123-CDF0-490C-9675-DC6044AD5EF3}" dt="2025-02-14T09:14:06.202" v="1390" actId="1076"/>
          <ac:spMkLst>
            <pc:docMk/>
            <pc:sldMk cId="2500369153" sldId="360"/>
            <ac:spMk id="5" creationId="{691E5003-B733-472B-9807-E4398D80DCAE}"/>
          </ac:spMkLst>
        </pc:spChg>
      </pc:sldChg>
      <pc:sldChg chg="add del">
        <pc:chgData name="Anna k Waxin" userId="f3a89a28-08fb-4957-8704-c57b1c06fd4a" providerId="ADAL" clId="{616DA123-CDF0-490C-9675-DC6044AD5EF3}" dt="2025-02-18T09:54:34.996" v="1547" actId="2696"/>
        <pc:sldMkLst>
          <pc:docMk/>
          <pc:sldMk cId="255695076" sldId="361"/>
        </pc:sldMkLst>
      </pc:sldChg>
      <pc:sldChg chg="add">
        <pc:chgData name="Anna k Waxin" userId="f3a89a28-08fb-4957-8704-c57b1c06fd4a" providerId="ADAL" clId="{616DA123-CDF0-490C-9675-DC6044AD5EF3}" dt="2025-02-18T09:54:37.662" v="1548" actId="2890"/>
        <pc:sldMkLst>
          <pc:docMk/>
          <pc:sldMk cId="466218226" sldId="361"/>
        </pc:sldMkLst>
      </pc:sldChg>
      <pc:sldChg chg="new del">
        <pc:chgData name="Anna k Waxin" userId="f3a89a28-08fb-4957-8704-c57b1c06fd4a" providerId="ADAL" clId="{616DA123-CDF0-490C-9675-DC6044AD5EF3}" dt="2025-02-13T10:12:59.814" v="68" actId="2696"/>
        <pc:sldMkLst>
          <pc:docMk/>
          <pc:sldMk cId="3330904030" sldId="361"/>
        </pc:sldMkLst>
      </pc:sldChg>
    </pc:docChg>
  </pc:docChgLst>
  <pc:docChgLst>
    <pc:chgData name="Johanna Kangas" userId="S::vej002@lul.se::e9d32e0a-e147-4ca2-ba80-c69c64243349" providerId="AD" clId="Web-{A9DAF74B-4DB3-C2D3-35C7-739A014D9F0B}"/>
    <pc:docChg chg="modSld">
      <pc:chgData name="Johanna Kangas" userId="S::vej002@lul.se::e9d32e0a-e147-4ca2-ba80-c69c64243349" providerId="AD" clId="Web-{A9DAF74B-4DB3-C2D3-35C7-739A014D9F0B}" dt="2023-02-01T12:51:58.107" v="1" actId="1076"/>
      <pc:docMkLst>
        <pc:docMk/>
      </pc:docMkLst>
      <pc:sldChg chg="modSp">
        <pc:chgData name="Johanna Kangas" userId="S::vej002@lul.se::e9d32e0a-e147-4ca2-ba80-c69c64243349" providerId="AD" clId="Web-{A9DAF74B-4DB3-C2D3-35C7-739A014D9F0B}" dt="2023-02-01T12:51:58.107" v="1" actId="1076"/>
        <pc:sldMkLst>
          <pc:docMk/>
          <pc:sldMk cId="1659428706" sldId="326"/>
        </pc:sldMkLst>
        <pc:graphicFrameChg chg="mod">
          <ac:chgData name="Johanna Kangas" userId="S::vej002@lul.se::e9d32e0a-e147-4ca2-ba80-c69c64243349" providerId="AD" clId="Web-{A9DAF74B-4DB3-C2D3-35C7-739A014D9F0B}" dt="2023-02-01T12:51:58.107" v="1" actId="1076"/>
          <ac:graphicFrameMkLst>
            <pc:docMk/>
            <pc:sldMk cId="1659428706" sldId="326"/>
            <ac:graphicFrameMk id="5" creationId="{2339451A-7594-42DE-A384-DB5A0C945A34}"/>
          </ac:graphicFrameMkLst>
        </pc:graphicFrameChg>
      </pc:sldChg>
    </pc:docChg>
  </pc:docChgLst>
  <pc:docChgLst>
    <pc:chgData name="Jakob Morén" userId="216f4152-12d8-4794-94a6-1404583b3c17" providerId="ADAL" clId="{608DA798-16A2-4D8B-BB2E-FA38B5AF8AD6}"/>
    <pc:docChg chg="undo custSel modSld">
      <pc:chgData name="Jakob Morén" userId="216f4152-12d8-4794-94a6-1404583b3c17" providerId="ADAL" clId="{608DA798-16A2-4D8B-BB2E-FA38B5AF8AD6}" dt="2023-02-01T11:13:46.560" v="421" actId="20577"/>
      <pc:docMkLst>
        <pc:docMk/>
      </pc:docMkLst>
      <pc:sldChg chg="modSp mod">
        <pc:chgData name="Jakob Morén" userId="216f4152-12d8-4794-94a6-1404583b3c17" providerId="ADAL" clId="{608DA798-16A2-4D8B-BB2E-FA38B5AF8AD6}" dt="2023-02-01T11:12:43.092" v="271" actId="12"/>
        <pc:sldMkLst>
          <pc:docMk/>
          <pc:sldMk cId="1659428706" sldId="326"/>
        </pc:sldMkLst>
        <pc:spChg chg="mod">
          <ac:chgData name="Jakob Morén" userId="216f4152-12d8-4794-94a6-1404583b3c17" providerId="ADAL" clId="{608DA798-16A2-4D8B-BB2E-FA38B5AF8AD6}" dt="2023-02-01T11:12:43.092" v="271" actId="12"/>
          <ac:spMkLst>
            <pc:docMk/>
            <pc:sldMk cId="1659428706" sldId="326"/>
            <ac:spMk id="3" creationId="{00000000-0000-0000-0000-000000000000}"/>
          </ac:spMkLst>
        </pc:spChg>
      </pc:sldChg>
      <pc:sldChg chg="addSp delSp modSp mod">
        <pc:chgData name="Jakob Morén" userId="216f4152-12d8-4794-94a6-1404583b3c17" providerId="ADAL" clId="{608DA798-16A2-4D8B-BB2E-FA38B5AF8AD6}" dt="2023-02-01T11:12:49.934" v="274" actId="20577"/>
        <pc:sldMkLst>
          <pc:docMk/>
          <pc:sldMk cId="911164324" sldId="327"/>
        </pc:sldMkLst>
        <pc:spChg chg="mod">
          <ac:chgData name="Jakob Morén" userId="216f4152-12d8-4794-94a6-1404583b3c17" providerId="ADAL" clId="{608DA798-16A2-4D8B-BB2E-FA38B5AF8AD6}" dt="2023-02-01T11:12:49.934" v="274" actId="20577"/>
          <ac:spMkLst>
            <pc:docMk/>
            <pc:sldMk cId="911164324" sldId="327"/>
            <ac:spMk id="2" creationId="{00000000-0000-0000-0000-000000000000}"/>
          </ac:spMkLst>
        </pc:spChg>
        <pc:spChg chg="del mod">
          <ac:chgData name="Jakob Morén" userId="216f4152-12d8-4794-94a6-1404583b3c17" providerId="ADAL" clId="{608DA798-16A2-4D8B-BB2E-FA38B5AF8AD6}" dt="2023-02-01T11:09:10.230" v="122" actId="478"/>
          <ac:spMkLst>
            <pc:docMk/>
            <pc:sldMk cId="911164324" sldId="327"/>
            <ac:spMk id="3" creationId="{00000000-0000-0000-0000-000000000000}"/>
          </ac:spMkLst>
        </pc:spChg>
        <pc:spChg chg="mod">
          <ac:chgData name="Jakob Morén" userId="216f4152-12d8-4794-94a6-1404583b3c17" providerId="ADAL" clId="{608DA798-16A2-4D8B-BB2E-FA38B5AF8AD6}" dt="2023-02-01T11:09:27.084" v="133" actId="20577"/>
          <ac:spMkLst>
            <pc:docMk/>
            <pc:sldMk cId="911164324" sldId="327"/>
            <ac:spMk id="4" creationId="{00000000-0000-0000-0000-000000000000}"/>
          </ac:spMkLst>
        </pc:spChg>
        <pc:spChg chg="add mod">
          <ac:chgData name="Jakob Morén" userId="216f4152-12d8-4794-94a6-1404583b3c17" providerId="ADAL" clId="{608DA798-16A2-4D8B-BB2E-FA38B5AF8AD6}" dt="2023-02-01T11:09:35.456" v="134" actId="20577"/>
          <ac:spMkLst>
            <pc:docMk/>
            <pc:sldMk cId="911164324" sldId="327"/>
            <ac:spMk id="5" creationId="{8C3708A4-2557-421D-BAA5-758949ABBA2F}"/>
          </ac:spMkLst>
        </pc:spChg>
        <pc:spChg chg="add del mod">
          <ac:chgData name="Jakob Morén" userId="216f4152-12d8-4794-94a6-1404583b3c17" providerId="ADAL" clId="{608DA798-16A2-4D8B-BB2E-FA38B5AF8AD6}" dt="2023-02-01T11:09:12.750" v="123" actId="478"/>
          <ac:spMkLst>
            <pc:docMk/>
            <pc:sldMk cId="911164324" sldId="327"/>
            <ac:spMk id="7" creationId="{05706E00-EF94-4857-B86E-AE4E32BA4890}"/>
          </ac:spMkLst>
        </pc:spChg>
      </pc:sldChg>
      <pc:sldChg chg="modSp mod">
        <pc:chgData name="Jakob Morén" userId="216f4152-12d8-4794-94a6-1404583b3c17" providerId="ADAL" clId="{608DA798-16A2-4D8B-BB2E-FA38B5AF8AD6}" dt="2023-02-01T11:12:52.271" v="277" actId="20577"/>
        <pc:sldMkLst>
          <pc:docMk/>
          <pc:sldMk cId="3775319506" sldId="337"/>
        </pc:sldMkLst>
        <pc:spChg chg="mod">
          <ac:chgData name="Jakob Morén" userId="216f4152-12d8-4794-94a6-1404583b3c17" providerId="ADAL" clId="{608DA798-16A2-4D8B-BB2E-FA38B5AF8AD6}" dt="2023-02-01T11:12:52.271" v="277" actId="20577"/>
          <ac:spMkLst>
            <pc:docMk/>
            <pc:sldMk cId="3775319506" sldId="337"/>
            <ac:spMk id="2" creationId="{6F8AB03A-C9FB-44C6-A3D9-6FEABECBA24B}"/>
          </ac:spMkLst>
        </pc:spChg>
      </pc:sldChg>
      <pc:sldChg chg="modSp mod">
        <pc:chgData name="Jakob Morén" userId="216f4152-12d8-4794-94a6-1404583b3c17" providerId="ADAL" clId="{608DA798-16A2-4D8B-BB2E-FA38B5AF8AD6}" dt="2023-02-01T11:10:00.846" v="162" actId="20577"/>
        <pc:sldMkLst>
          <pc:docMk/>
          <pc:sldMk cId="684661754" sldId="339"/>
        </pc:sldMkLst>
        <pc:spChg chg="mod">
          <ac:chgData name="Jakob Morén" userId="216f4152-12d8-4794-94a6-1404583b3c17" providerId="ADAL" clId="{608DA798-16A2-4D8B-BB2E-FA38B5AF8AD6}" dt="2023-02-01T11:09:50.318" v="139" actId="20577"/>
          <ac:spMkLst>
            <pc:docMk/>
            <pc:sldMk cId="684661754" sldId="339"/>
            <ac:spMk id="2" creationId="{00000000-0000-0000-0000-000000000000}"/>
          </ac:spMkLst>
        </pc:spChg>
        <pc:spChg chg="mod">
          <ac:chgData name="Jakob Morén" userId="216f4152-12d8-4794-94a6-1404583b3c17" providerId="ADAL" clId="{608DA798-16A2-4D8B-BB2E-FA38B5AF8AD6}" dt="2023-02-01T11:10:00.846" v="162" actId="20577"/>
          <ac:spMkLst>
            <pc:docMk/>
            <pc:sldMk cId="684661754" sldId="339"/>
            <ac:spMk id="3" creationId="{00000000-0000-0000-0000-000000000000}"/>
          </ac:spMkLst>
        </pc:spChg>
      </pc:sldChg>
      <pc:sldChg chg="modSp mod">
        <pc:chgData name="Jakob Morén" userId="216f4152-12d8-4794-94a6-1404583b3c17" providerId="ADAL" clId="{608DA798-16A2-4D8B-BB2E-FA38B5AF8AD6}" dt="2023-02-01T11:10:19.158" v="176"/>
        <pc:sldMkLst>
          <pc:docMk/>
          <pc:sldMk cId="3920529685" sldId="340"/>
        </pc:sldMkLst>
        <pc:spChg chg="mod">
          <ac:chgData name="Jakob Morén" userId="216f4152-12d8-4794-94a6-1404583b3c17" providerId="ADAL" clId="{608DA798-16A2-4D8B-BB2E-FA38B5AF8AD6}" dt="2023-02-01T11:10:15.921" v="174" actId="20577"/>
          <ac:spMkLst>
            <pc:docMk/>
            <pc:sldMk cId="3920529685" sldId="340"/>
            <ac:spMk id="2" creationId="{FE0DCAD4-4325-43C6-B41A-111E572E3A71}"/>
          </ac:spMkLst>
        </pc:spChg>
        <pc:spChg chg="mod">
          <ac:chgData name="Jakob Morén" userId="216f4152-12d8-4794-94a6-1404583b3c17" providerId="ADAL" clId="{608DA798-16A2-4D8B-BB2E-FA38B5AF8AD6}" dt="2023-02-01T11:10:19.158" v="176"/>
          <ac:spMkLst>
            <pc:docMk/>
            <pc:sldMk cId="3920529685" sldId="340"/>
            <ac:spMk id="3" creationId="{BB486C6A-2E36-40D8-B02C-FEEB9253D311}"/>
          </ac:spMkLst>
        </pc:spChg>
      </pc:sldChg>
      <pc:sldChg chg="modSp mod">
        <pc:chgData name="Jakob Morén" userId="216f4152-12d8-4794-94a6-1404583b3c17" providerId="ADAL" clId="{608DA798-16A2-4D8B-BB2E-FA38B5AF8AD6}" dt="2023-02-01T11:10:32.580" v="191"/>
        <pc:sldMkLst>
          <pc:docMk/>
          <pc:sldMk cId="2813960832" sldId="341"/>
        </pc:sldMkLst>
        <pc:spChg chg="mod">
          <ac:chgData name="Jakob Morén" userId="216f4152-12d8-4794-94a6-1404583b3c17" providerId="ADAL" clId="{608DA798-16A2-4D8B-BB2E-FA38B5AF8AD6}" dt="2023-02-01T11:10:27.951" v="187" actId="20577"/>
          <ac:spMkLst>
            <pc:docMk/>
            <pc:sldMk cId="2813960832" sldId="341"/>
            <ac:spMk id="2" creationId="{03754AC5-9432-43AC-9476-781135437D81}"/>
          </ac:spMkLst>
        </pc:spChg>
        <pc:spChg chg="mod">
          <ac:chgData name="Jakob Morén" userId="216f4152-12d8-4794-94a6-1404583b3c17" providerId="ADAL" clId="{608DA798-16A2-4D8B-BB2E-FA38B5AF8AD6}" dt="2023-02-01T11:10:32.580" v="191"/>
          <ac:spMkLst>
            <pc:docMk/>
            <pc:sldMk cId="2813960832" sldId="341"/>
            <ac:spMk id="3" creationId="{784BBCC4-D82D-47BB-A146-D7882B5BCE6A}"/>
          </ac:spMkLst>
        </pc:spChg>
      </pc:sldChg>
      <pc:sldChg chg="modSp mod">
        <pc:chgData name="Jakob Morén" userId="216f4152-12d8-4794-94a6-1404583b3c17" providerId="ADAL" clId="{608DA798-16A2-4D8B-BB2E-FA38B5AF8AD6}" dt="2023-02-01T11:10:46.435" v="200"/>
        <pc:sldMkLst>
          <pc:docMk/>
          <pc:sldMk cId="852712356" sldId="342"/>
        </pc:sldMkLst>
        <pc:spChg chg="mod">
          <ac:chgData name="Jakob Morén" userId="216f4152-12d8-4794-94a6-1404583b3c17" providerId="ADAL" clId="{608DA798-16A2-4D8B-BB2E-FA38B5AF8AD6}" dt="2023-02-01T11:10:42.879" v="198" actId="20577"/>
          <ac:spMkLst>
            <pc:docMk/>
            <pc:sldMk cId="852712356" sldId="342"/>
            <ac:spMk id="2" creationId="{E59CFD75-66C5-4598-9F10-7AD4653C56BA}"/>
          </ac:spMkLst>
        </pc:spChg>
        <pc:spChg chg="mod">
          <ac:chgData name="Jakob Morén" userId="216f4152-12d8-4794-94a6-1404583b3c17" providerId="ADAL" clId="{608DA798-16A2-4D8B-BB2E-FA38B5AF8AD6}" dt="2023-02-01T11:10:46.435" v="200"/>
          <ac:spMkLst>
            <pc:docMk/>
            <pc:sldMk cId="852712356" sldId="342"/>
            <ac:spMk id="3" creationId="{00ACC2AD-45F7-4C49-81E4-CA5A9692707B}"/>
          </ac:spMkLst>
        </pc:spChg>
      </pc:sldChg>
      <pc:sldChg chg="modSp mod">
        <pc:chgData name="Jakob Morén" userId="216f4152-12d8-4794-94a6-1404583b3c17" providerId="ADAL" clId="{608DA798-16A2-4D8B-BB2E-FA38B5AF8AD6}" dt="2023-02-01T11:12:56.949" v="280" actId="20577"/>
        <pc:sldMkLst>
          <pc:docMk/>
          <pc:sldMk cId="1584344057" sldId="343"/>
        </pc:sldMkLst>
        <pc:spChg chg="mod">
          <ac:chgData name="Jakob Morén" userId="216f4152-12d8-4794-94a6-1404583b3c17" providerId="ADAL" clId="{608DA798-16A2-4D8B-BB2E-FA38B5AF8AD6}" dt="2023-02-01T11:12:56.949" v="280" actId="20577"/>
          <ac:spMkLst>
            <pc:docMk/>
            <pc:sldMk cId="1584344057" sldId="343"/>
            <ac:spMk id="2" creationId="{6F8AB03A-C9FB-44C6-A3D9-6FEABECBA24B}"/>
          </ac:spMkLst>
        </pc:spChg>
      </pc:sldChg>
      <pc:sldChg chg="modSp mod">
        <pc:chgData name="Jakob Morén" userId="216f4152-12d8-4794-94a6-1404583b3c17" providerId="ADAL" clId="{608DA798-16A2-4D8B-BB2E-FA38B5AF8AD6}" dt="2023-02-01T11:11:02.729" v="208"/>
        <pc:sldMkLst>
          <pc:docMk/>
          <pc:sldMk cId="2116881851" sldId="344"/>
        </pc:sldMkLst>
        <pc:spChg chg="mod">
          <ac:chgData name="Jakob Morén" userId="216f4152-12d8-4794-94a6-1404583b3c17" providerId="ADAL" clId="{608DA798-16A2-4D8B-BB2E-FA38B5AF8AD6}" dt="2023-02-01T11:10:59.246" v="206" actId="20577"/>
          <ac:spMkLst>
            <pc:docMk/>
            <pc:sldMk cId="2116881851" sldId="344"/>
            <ac:spMk id="2" creationId="{1503C305-8FDC-4460-8C89-DFC0183E5E62}"/>
          </ac:spMkLst>
        </pc:spChg>
        <pc:spChg chg="mod">
          <ac:chgData name="Jakob Morén" userId="216f4152-12d8-4794-94a6-1404583b3c17" providerId="ADAL" clId="{608DA798-16A2-4D8B-BB2E-FA38B5AF8AD6}" dt="2023-02-01T11:11:02.729" v="208"/>
          <ac:spMkLst>
            <pc:docMk/>
            <pc:sldMk cId="2116881851" sldId="344"/>
            <ac:spMk id="3" creationId="{A15385BA-CF4B-4837-9A54-DF84433D069F}"/>
          </ac:spMkLst>
        </pc:spChg>
      </pc:sldChg>
      <pc:sldChg chg="modSp mod">
        <pc:chgData name="Jakob Morén" userId="216f4152-12d8-4794-94a6-1404583b3c17" providerId="ADAL" clId="{608DA798-16A2-4D8B-BB2E-FA38B5AF8AD6}" dt="2023-02-01T11:11:12.473" v="217"/>
        <pc:sldMkLst>
          <pc:docMk/>
          <pc:sldMk cId="1719332102" sldId="345"/>
        </pc:sldMkLst>
        <pc:spChg chg="mod">
          <ac:chgData name="Jakob Morén" userId="216f4152-12d8-4794-94a6-1404583b3c17" providerId="ADAL" clId="{608DA798-16A2-4D8B-BB2E-FA38B5AF8AD6}" dt="2023-02-01T11:11:09.518" v="215" actId="20577"/>
          <ac:spMkLst>
            <pc:docMk/>
            <pc:sldMk cId="1719332102" sldId="345"/>
            <ac:spMk id="2" creationId="{8A6FA14E-73F7-436F-B7AA-D3B0ED492F28}"/>
          </ac:spMkLst>
        </pc:spChg>
        <pc:spChg chg="mod">
          <ac:chgData name="Jakob Morén" userId="216f4152-12d8-4794-94a6-1404583b3c17" providerId="ADAL" clId="{608DA798-16A2-4D8B-BB2E-FA38B5AF8AD6}" dt="2023-02-01T11:11:12.473" v="217"/>
          <ac:spMkLst>
            <pc:docMk/>
            <pc:sldMk cId="1719332102" sldId="345"/>
            <ac:spMk id="3" creationId="{CAC46A63-E63C-4D95-9687-17C2B83CBEDC}"/>
          </ac:spMkLst>
        </pc:spChg>
      </pc:sldChg>
      <pc:sldChg chg="modSp mod">
        <pc:chgData name="Jakob Morén" userId="216f4152-12d8-4794-94a6-1404583b3c17" providerId="ADAL" clId="{608DA798-16A2-4D8B-BB2E-FA38B5AF8AD6}" dt="2023-02-01T11:11:31.143" v="225"/>
        <pc:sldMkLst>
          <pc:docMk/>
          <pc:sldMk cId="3382698753" sldId="346"/>
        </pc:sldMkLst>
        <pc:spChg chg="mod">
          <ac:chgData name="Jakob Morén" userId="216f4152-12d8-4794-94a6-1404583b3c17" providerId="ADAL" clId="{608DA798-16A2-4D8B-BB2E-FA38B5AF8AD6}" dt="2023-02-01T11:11:28.159" v="223" actId="20577"/>
          <ac:spMkLst>
            <pc:docMk/>
            <pc:sldMk cId="3382698753" sldId="346"/>
            <ac:spMk id="2" creationId="{2603A4FD-2F41-4BCD-B9B1-D3552F523D2A}"/>
          </ac:spMkLst>
        </pc:spChg>
        <pc:spChg chg="mod">
          <ac:chgData name="Jakob Morén" userId="216f4152-12d8-4794-94a6-1404583b3c17" providerId="ADAL" clId="{608DA798-16A2-4D8B-BB2E-FA38B5AF8AD6}" dt="2023-02-01T11:11:31.143" v="225"/>
          <ac:spMkLst>
            <pc:docMk/>
            <pc:sldMk cId="3382698753" sldId="346"/>
            <ac:spMk id="3" creationId="{0E7AF636-D58A-4629-8C9F-E370F2319434}"/>
          </ac:spMkLst>
        </pc:spChg>
      </pc:sldChg>
      <pc:sldChg chg="modSp mod">
        <pc:chgData name="Jakob Morén" userId="216f4152-12d8-4794-94a6-1404583b3c17" providerId="ADAL" clId="{608DA798-16A2-4D8B-BB2E-FA38B5AF8AD6}" dt="2023-02-01T11:11:43.732" v="233"/>
        <pc:sldMkLst>
          <pc:docMk/>
          <pc:sldMk cId="91377468" sldId="347"/>
        </pc:sldMkLst>
        <pc:spChg chg="mod">
          <ac:chgData name="Jakob Morén" userId="216f4152-12d8-4794-94a6-1404583b3c17" providerId="ADAL" clId="{608DA798-16A2-4D8B-BB2E-FA38B5AF8AD6}" dt="2023-02-01T11:11:41.119" v="231" actId="20577"/>
          <ac:spMkLst>
            <pc:docMk/>
            <pc:sldMk cId="91377468" sldId="347"/>
            <ac:spMk id="2" creationId="{A052A0AD-71A3-4131-BC8D-F2320F9A1A2E}"/>
          </ac:spMkLst>
        </pc:spChg>
        <pc:spChg chg="mod">
          <ac:chgData name="Jakob Morén" userId="216f4152-12d8-4794-94a6-1404583b3c17" providerId="ADAL" clId="{608DA798-16A2-4D8B-BB2E-FA38B5AF8AD6}" dt="2023-02-01T11:11:43.732" v="233"/>
          <ac:spMkLst>
            <pc:docMk/>
            <pc:sldMk cId="91377468" sldId="347"/>
            <ac:spMk id="3" creationId="{E76552D2-3EE3-4EDB-BBDB-D57F80DE38DA}"/>
          </ac:spMkLst>
        </pc:spChg>
      </pc:sldChg>
      <pc:sldChg chg="modSp mod">
        <pc:chgData name="Jakob Morén" userId="216f4152-12d8-4794-94a6-1404583b3c17" providerId="ADAL" clId="{608DA798-16A2-4D8B-BB2E-FA38B5AF8AD6}" dt="2023-02-01T11:11:51.568" v="239" actId="20577"/>
        <pc:sldMkLst>
          <pc:docMk/>
          <pc:sldMk cId="3201053510" sldId="348"/>
        </pc:sldMkLst>
        <pc:spChg chg="mod">
          <ac:chgData name="Jakob Morén" userId="216f4152-12d8-4794-94a6-1404583b3c17" providerId="ADAL" clId="{608DA798-16A2-4D8B-BB2E-FA38B5AF8AD6}" dt="2023-02-01T11:11:51.568" v="239" actId="20577"/>
          <ac:spMkLst>
            <pc:docMk/>
            <pc:sldMk cId="3201053510" sldId="348"/>
            <ac:spMk id="2" creationId="{71308262-33CF-484B-B32D-D74413ADA6A9}"/>
          </ac:spMkLst>
        </pc:spChg>
      </pc:sldChg>
      <pc:sldChg chg="modSp mod">
        <pc:chgData name="Jakob Morén" userId="216f4152-12d8-4794-94a6-1404583b3c17" providerId="ADAL" clId="{608DA798-16A2-4D8B-BB2E-FA38B5AF8AD6}" dt="2023-02-01T11:11:59.359" v="245" actId="20577"/>
        <pc:sldMkLst>
          <pc:docMk/>
          <pc:sldMk cId="2534215602" sldId="349"/>
        </pc:sldMkLst>
        <pc:spChg chg="mod">
          <ac:chgData name="Jakob Morén" userId="216f4152-12d8-4794-94a6-1404583b3c17" providerId="ADAL" clId="{608DA798-16A2-4D8B-BB2E-FA38B5AF8AD6}" dt="2023-02-01T11:11:59.359" v="245" actId="20577"/>
          <ac:spMkLst>
            <pc:docMk/>
            <pc:sldMk cId="2534215602" sldId="349"/>
            <ac:spMk id="2" creationId="{833540D9-A22D-404E-AF4C-297A2B8F81A8}"/>
          </ac:spMkLst>
        </pc:spChg>
      </pc:sldChg>
      <pc:sldChg chg="modSp mod">
        <pc:chgData name="Jakob Morén" userId="216f4152-12d8-4794-94a6-1404583b3c17" providerId="ADAL" clId="{608DA798-16A2-4D8B-BB2E-FA38B5AF8AD6}" dt="2023-02-01T11:13:46.560" v="421" actId="20577"/>
        <pc:sldMkLst>
          <pc:docMk/>
          <pc:sldMk cId="3097091595" sldId="351"/>
        </pc:sldMkLst>
        <pc:spChg chg="mod">
          <ac:chgData name="Jakob Morén" userId="216f4152-12d8-4794-94a6-1404583b3c17" providerId="ADAL" clId="{608DA798-16A2-4D8B-BB2E-FA38B5AF8AD6}" dt="2023-02-01T11:13:02.160" v="283" actId="20577"/>
          <ac:spMkLst>
            <pc:docMk/>
            <pc:sldMk cId="3097091595" sldId="351"/>
            <ac:spMk id="2" creationId="{5F2B8334-9269-435A-BA27-CD192ED5C0C1}"/>
          </ac:spMkLst>
        </pc:spChg>
        <pc:spChg chg="mod">
          <ac:chgData name="Jakob Morén" userId="216f4152-12d8-4794-94a6-1404583b3c17" providerId="ADAL" clId="{608DA798-16A2-4D8B-BB2E-FA38B5AF8AD6}" dt="2023-02-01T11:13:46.560" v="421" actId="20577"/>
          <ac:spMkLst>
            <pc:docMk/>
            <pc:sldMk cId="3097091595" sldId="351"/>
            <ac:spMk id="3" creationId="{9464F6B7-2E28-4577-9095-99445855F53F}"/>
          </ac:spMkLst>
        </pc:spChg>
      </pc:sldChg>
    </pc:docChg>
  </pc:docChgLst>
  <pc:docChgLst>
    <pc:chgData name="Jakob Morén" userId="216f4152-12d8-4794-94a6-1404583b3c17" providerId="ADAL" clId="{6F9C33B1-9C63-4457-9C7D-DBB4312CED7A}"/>
    <pc:docChg chg="undo custSel addSld modSld">
      <pc:chgData name="Jakob Morén" userId="216f4152-12d8-4794-94a6-1404583b3c17" providerId="ADAL" clId="{6F9C33B1-9C63-4457-9C7D-DBB4312CED7A}" dt="2024-10-01T13:30:14.010" v="979" actId="114"/>
      <pc:docMkLst>
        <pc:docMk/>
      </pc:docMkLst>
      <pc:sldChg chg="addCm">
        <pc:chgData name="Jakob Morén" userId="216f4152-12d8-4794-94a6-1404583b3c17" providerId="ADAL" clId="{6F9C33B1-9C63-4457-9C7D-DBB4312CED7A}" dt="2024-10-01T10:22:01.420" v="2"/>
        <pc:sldMkLst>
          <pc:docMk/>
          <pc:sldMk cId="2821762220" sldId="324"/>
        </pc:sldMkLst>
        <pc:extLst>
          <p:ext xmlns:p="http://schemas.openxmlformats.org/presentationml/2006/main" uri="{D6D511B9-2390-475A-947B-AFAB55BFBCF1}">
            <pc226:cmChg xmlns:pc226="http://schemas.microsoft.com/office/powerpoint/2022/06/main/command" chg="add">
              <pc226:chgData name="Jakob Morén" userId="216f4152-12d8-4794-94a6-1404583b3c17" providerId="ADAL" clId="{6F9C33B1-9C63-4457-9C7D-DBB4312CED7A}" dt="2024-10-01T10:22:01.420" v="2"/>
              <pc2:cmMkLst xmlns:pc2="http://schemas.microsoft.com/office/powerpoint/2019/9/main/command">
                <pc:docMk/>
                <pc:sldMk cId="2821762220" sldId="324"/>
                <pc2:cmMk id="{531F038D-8496-4F27-BE10-75F29C6A4856}"/>
              </pc2:cmMkLst>
            </pc226:cmChg>
          </p:ext>
        </pc:extLst>
      </pc:sldChg>
      <pc:sldChg chg="modSp mod addCm">
        <pc:chgData name="Jakob Morén" userId="216f4152-12d8-4794-94a6-1404583b3c17" providerId="ADAL" clId="{6F9C33B1-9C63-4457-9C7D-DBB4312CED7A}" dt="2024-10-01T10:18:47.694" v="1" actId="20577"/>
        <pc:sldMkLst>
          <pc:docMk/>
          <pc:sldMk cId="911164324" sldId="327"/>
        </pc:sldMkLst>
        <pc:spChg chg="mod">
          <ac:chgData name="Jakob Morén" userId="216f4152-12d8-4794-94a6-1404583b3c17" providerId="ADAL" clId="{6F9C33B1-9C63-4457-9C7D-DBB4312CED7A}" dt="2024-10-01T10:18:47.694" v="1" actId="20577"/>
          <ac:spMkLst>
            <pc:docMk/>
            <pc:sldMk cId="911164324" sldId="327"/>
            <ac:spMk id="4" creationId="{00000000-0000-0000-0000-000000000000}"/>
          </ac:spMkLst>
        </pc:spChg>
        <pc:extLst>
          <p:ext xmlns:p="http://schemas.openxmlformats.org/presentationml/2006/main" uri="{D6D511B9-2390-475A-947B-AFAB55BFBCF1}">
            <pc226:cmChg xmlns:pc226="http://schemas.microsoft.com/office/powerpoint/2022/06/main/command" chg="add">
              <pc226:chgData name="Jakob Morén" userId="216f4152-12d8-4794-94a6-1404583b3c17" providerId="ADAL" clId="{6F9C33B1-9C63-4457-9C7D-DBB4312CED7A}" dt="2024-10-01T10:17:32.442" v="0"/>
              <pc2:cmMkLst xmlns:pc2="http://schemas.microsoft.com/office/powerpoint/2019/9/main/command">
                <pc:docMk/>
                <pc:sldMk cId="911164324" sldId="327"/>
                <pc2:cmMk id="{4EA70154-E7C9-4036-82C9-3327DDE75793}"/>
              </pc2:cmMkLst>
            </pc226:cmChg>
          </p:ext>
        </pc:extLst>
      </pc:sldChg>
      <pc:sldChg chg="modSp mod addCm delCm">
        <pc:chgData name="Jakob Morén" userId="216f4152-12d8-4794-94a6-1404583b3c17" providerId="ADAL" clId="{6F9C33B1-9C63-4457-9C7D-DBB4312CED7A}" dt="2024-10-01T10:32:35.180" v="14"/>
        <pc:sldMkLst>
          <pc:docMk/>
          <pc:sldMk cId="3775319506" sldId="337"/>
        </pc:sldMkLst>
        <pc:spChg chg="mod">
          <ac:chgData name="Jakob Morén" userId="216f4152-12d8-4794-94a6-1404583b3c17" providerId="ADAL" clId="{6F9C33B1-9C63-4457-9C7D-DBB4312CED7A}" dt="2024-10-01T10:23:05.318" v="9" actId="20577"/>
          <ac:spMkLst>
            <pc:docMk/>
            <pc:sldMk cId="3775319506" sldId="337"/>
            <ac:spMk id="3" creationId="{FAD27AEB-63AB-4861-BBCF-8E83C3F4E94D}"/>
          </ac:spMkLst>
        </pc:spChg>
        <pc:extLst>
          <p:ext xmlns:p="http://schemas.openxmlformats.org/presentationml/2006/main" uri="{D6D511B9-2390-475A-947B-AFAB55BFBCF1}">
            <pc226:cmChg xmlns:pc226="http://schemas.microsoft.com/office/powerpoint/2022/06/main/command" chg="add del">
              <pc226:chgData name="Jakob Morén" userId="216f4152-12d8-4794-94a6-1404583b3c17" providerId="ADAL" clId="{6F9C33B1-9C63-4457-9C7D-DBB4312CED7A}" dt="2024-10-01T10:32:35.180" v="14"/>
              <pc2:cmMkLst xmlns:pc2="http://schemas.microsoft.com/office/powerpoint/2019/9/main/command">
                <pc:docMk/>
                <pc:sldMk cId="3775319506" sldId="337"/>
                <pc2:cmMk id="{14F20551-0024-41D4-9057-652E7556DC52}"/>
              </pc2:cmMkLst>
            </pc226:cmChg>
          </p:ext>
        </pc:extLst>
      </pc:sldChg>
      <pc:sldChg chg="modSp mod addCm">
        <pc:chgData name="Jakob Morén" userId="216f4152-12d8-4794-94a6-1404583b3c17" providerId="ADAL" clId="{6F9C33B1-9C63-4457-9C7D-DBB4312CED7A}" dt="2024-10-01T10:30:45.066" v="13"/>
        <pc:sldMkLst>
          <pc:docMk/>
          <pc:sldMk cId="3920529685" sldId="340"/>
        </pc:sldMkLst>
        <pc:spChg chg="mod">
          <ac:chgData name="Jakob Morén" userId="216f4152-12d8-4794-94a6-1404583b3c17" providerId="ADAL" clId="{6F9C33B1-9C63-4457-9C7D-DBB4312CED7A}" dt="2024-10-01T10:27:40.406" v="12" actId="6549"/>
          <ac:spMkLst>
            <pc:docMk/>
            <pc:sldMk cId="3920529685" sldId="340"/>
            <ac:spMk id="2" creationId="{FE0DCAD4-4325-43C6-B41A-111E572E3A71}"/>
          </ac:spMkLst>
        </pc:spChg>
        <pc:extLst>
          <p:ext xmlns:p="http://schemas.openxmlformats.org/presentationml/2006/main" uri="{D6D511B9-2390-475A-947B-AFAB55BFBCF1}">
            <pc226:cmChg xmlns:pc226="http://schemas.microsoft.com/office/powerpoint/2022/06/main/command" chg="add">
              <pc226:chgData name="Jakob Morén" userId="216f4152-12d8-4794-94a6-1404583b3c17" providerId="ADAL" clId="{6F9C33B1-9C63-4457-9C7D-DBB4312CED7A}" dt="2024-10-01T10:30:45.066" v="13"/>
              <pc2:cmMkLst xmlns:pc2="http://schemas.microsoft.com/office/powerpoint/2019/9/main/command">
                <pc:docMk/>
                <pc:sldMk cId="3920529685" sldId="340"/>
                <pc2:cmMk id="{E78B1EF9-A720-48C4-9CA5-25568D8AFFF8}"/>
              </pc2:cmMkLst>
            </pc226:cmChg>
          </p:ext>
        </pc:extLst>
      </pc:sldChg>
      <pc:sldChg chg="modSp mod">
        <pc:chgData name="Jakob Morén" userId="216f4152-12d8-4794-94a6-1404583b3c17" providerId="ADAL" clId="{6F9C33B1-9C63-4457-9C7D-DBB4312CED7A}" dt="2024-10-01T10:40:11.482" v="20" actId="20577"/>
        <pc:sldMkLst>
          <pc:docMk/>
          <pc:sldMk cId="1584344057" sldId="343"/>
        </pc:sldMkLst>
        <pc:spChg chg="mod">
          <ac:chgData name="Jakob Morén" userId="216f4152-12d8-4794-94a6-1404583b3c17" providerId="ADAL" clId="{6F9C33B1-9C63-4457-9C7D-DBB4312CED7A}" dt="2024-10-01T10:40:11.482" v="20" actId="20577"/>
          <ac:spMkLst>
            <pc:docMk/>
            <pc:sldMk cId="1584344057" sldId="343"/>
            <ac:spMk id="3" creationId="{FAD27AEB-63AB-4861-BBCF-8E83C3F4E94D}"/>
          </ac:spMkLst>
        </pc:spChg>
      </pc:sldChg>
      <pc:sldChg chg="addCm">
        <pc:chgData name="Jakob Morén" userId="216f4152-12d8-4794-94a6-1404583b3c17" providerId="ADAL" clId="{6F9C33B1-9C63-4457-9C7D-DBB4312CED7A}" dt="2024-10-01T10:46:11.730" v="28"/>
        <pc:sldMkLst>
          <pc:docMk/>
          <pc:sldMk cId="2116881851" sldId="344"/>
        </pc:sldMkLst>
        <pc:extLst>
          <p:ext xmlns:p="http://schemas.openxmlformats.org/presentationml/2006/main" uri="{D6D511B9-2390-475A-947B-AFAB55BFBCF1}">
            <pc226:cmChg xmlns:pc226="http://schemas.microsoft.com/office/powerpoint/2022/06/main/command" chg="add">
              <pc226:chgData name="Jakob Morén" userId="216f4152-12d8-4794-94a6-1404583b3c17" providerId="ADAL" clId="{6F9C33B1-9C63-4457-9C7D-DBB4312CED7A}" dt="2024-10-01T10:46:11.730" v="28"/>
              <pc2:cmMkLst xmlns:pc2="http://schemas.microsoft.com/office/powerpoint/2019/9/main/command">
                <pc:docMk/>
                <pc:sldMk cId="2116881851" sldId="344"/>
                <pc2:cmMk id="{53BA1D43-BAC6-44D8-A82D-3E19DDC7D6E7}"/>
              </pc2:cmMkLst>
            </pc226:cmChg>
            <pc226:cmChg xmlns:pc226="http://schemas.microsoft.com/office/powerpoint/2022/06/main/command" chg="add">
              <pc226:chgData name="Jakob Morén" userId="216f4152-12d8-4794-94a6-1404583b3c17" providerId="ADAL" clId="{6F9C33B1-9C63-4457-9C7D-DBB4312CED7A}" dt="2024-10-01T10:41:04.554" v="21"/>
              <pc2:cmMkLst xmlns:pc2="http://schemas.microsoft.com/office/powerpoint/2019/9/main/command">
                <pc:docMk/>
                <pc:sldMk cId="2116881851" sldId="344"/>
                <pc2:cmMk id="{76AC1F9A-4D2F-4978-9DDC-1330E7452002}"/>
              </pc2:cmMkLst>
            </pc226:cmChg>
          </p:ext>
        </pc:extLst>
      </pc:sldChg>
      <pc:sldChg chg="modSp mod">
        <pc:chgData name="Jakob Morén" userId="216f4152-12d8-4794-94a6-1404583b3c17" providerId="ADAL" clId="{6F9C33B1-9C63-4457-9C7D-DBB4312CED7A}" dt="2024-10-01T10:41:18.301" v="24" actId="20577"/>
        <pc:sldMkLst>
          <pc:docMk/>
          <pc:sldMk cId="1719332102" sldId="345"/>
        </pc:sldMkLst>
        <pc:spChg chg="mod">
          <ac:chgData name="Jakob Morén" userId="216f4152-12d8-4794-94a6-1404583b3c17" providerId="ADAL" clId="{6F9C33B1-9C63-4457-9C7D-DBB4312CED7A}" dt="2024-10-01T10:41:18.301" v="24" actId="20577"/>
          <ac:spMkLst>
            <pc:docMk/>
            <pc:sldMk cId="1719332102" sldId="345"/>
            <ac:spMk id="2" creationId="{8A6FA14E-73F7-436F-B7AA-D3B0ED492F28}"/>
          </ac:spMkLst>
        </pc:spChg>
      </pc:sldChg>
      <pc:sldChg chg="addCm">
        <pc:chgData name="Jakob Morén" userId="216f4152-12d8-4794-94a6-1404583b3c17" providerId="ADAL" clId="{6F9C33B1-9C63-4457-9C7D-DBB4312CED7A}" dt="2024-10-01T10:42:53.493" v="25"/>
        <pc:sldMkLst>
          <pc:docMk/>
          <pc:sldMk cId="3382698753" sldId="346"/>
        </pc:sldMkLst>
        <pc:extLst>
          <p:ext xmlns:p="http://schemas.openxmlformats.org/presentationml/2006/main" uri="{D6D511B9-2390-475A-947B-AFAB55BFBCF1}">
            <pc226:cmChg xmlns:pc226="http://schemas.microsoft.com/office/powerpoint/2022/06/main/command" chg="add">
              <pc226:chgData name="Jakob Morén" userId="216f4152-12d8-4794-94a6-1404583b3c17" providerId="ADAL" clId="{6F9C33B1-9C63-4457-9C7D-DBB4312CED7A}" dt="2024-10-01T10:42:53.493" v="25"/>
              <pc2:cmMkLst xmlns:pc2="http://schemas.microsoft.com/office/powerpoint/2019/9/main/command">
                <pc:docMk/>
                <pc:sldMk cId="3382698753" sldId="346"/>
                <pc2:cmMk id="{9480AA4D-A1FD-4942-8686-5456FEB77A4D}"/>
              </pc2:cmMkLst>
            </pc226:cmChg>
          </p:ext>
        </pc:extLst>
      </pc:sldChg>
      <pc:sldChg chg="addCm">
        <pc:chgData name="Jakob Morén" userId="216f4152-12d8-4794-94a6-1404583b3c17" providerId="ADAL" clId="{6F9C33B1-9C63-4457-9C7D-DBB4312CED7A}" dt="2024-10-01T10:44:37.029" v="27"/>
        <pc:sldMkLst>
          <pc:docMk/>
          <pc:sldMk cId="91377468" sldId="347"/>
        </pc:sldMkLst>
        <pc:extLst>
          <p:ext xmlns:p="http://schemas.openxmlformats.org/presentationml/2006/main" uri="{D6D511B9-2390-475A-947B-AFAB55BFBCF1}">
            <pc226:cmChg xmlns:pc226="http://schemas.microsoft.com/office/powerpoint/2022/06/main/command" chg="add">
              <pc226:chgData name="Jakob Morén" userId="216f4152-12d8-4794-94a6-1404583b3c17" providerId="ADAL" clId="{6F9C33B1-9C63-4457-9C7D-DBB4312CED7A}" dt="2024-10-01T10:44:14.723" v="26"/>
              <pc2:cmMkLst xmlns:pc2="http://schemas.microsoft.com/office/powerpoint/2019/9/main/command">
                <pc:docMk/>
                <pc:sldMk cId="91377468" sldId="347"/>
                <pc2:cmMk id="{DF469533-1EA4-4BE2-BD6F-78A2E0634E0B}"/>
              </pc2:cmMkLst>
            </pc226:cmChg>
            <pc226:cmChg xmlns:pc226="http://schemas.microsoft.com/office/powerpoint/2022/06/main/command" chg="add">
              <pc226:chgData name="Jakob Morén" userId="216f4152-12d8-4794-94a6-1404583b3c17" providerId="ADAL" clId="{6F9C33B1-9C63-4457-9C7D-DBB4312CED7A}" dt="2024-10-01T10:44:37.029" v="27"/>
              <pc2:cmMkLst xmlns:pc2="http://schemas.microsoft.com/office/powerpoint/2019/9/main/command">
                <pc:docMk/>
                <pc:sldMk cId="91377468" sldId="347"/>
                <pc2:cmMk id="{D4EE63B6-D9FE-46D8-B86A-54136AD8722D}"/>
              </pc2:cmMkLst>
            </pc226:cmChg>
          </p:ext>
        </pc:extLst>
      </pc:sldChg>
      <pc:sldChg chg="modSp mod">
        <pc:chgData name="Jakob Morén" userId="216f4152-12d8-4794-94a6-1404583b3c17" providerId="ADAL" clId="{6F9C33B1-9C63-4457-9C7D-DBB4312CED7A}" dt="2024-10-01T13:22:23.643" v="638" actId="20577"/>
        <pc:sldMkLst>
          <pc:docMk/>
          <pc:sldMk cId="3184147782" sldId="350"/>
        </pc:sldMkLst>
        <pc:spChg chg="mod">
          <ac:chgData name="Jakob Morén" userId="216f4152-12d8-4794-94a6-1404583b3c17" providerId="ADAL" clId="{6F9C33B1-9C63-4457-9C7D-DBB4312CED7A}" dt="2024-10-01T13:22:23.643" v="638" actId="20577"/>
          <ac:spMkLst>
            <pc:docMk/>
            <pc:sldMk cId="3184147782" sldId="350"/>
            <ac:spMk id="2" creationId="{00000000-0000-0000-0000-000000000000}"/>
          </ac:spMkLst>
        </pc:spChg>
      </pc:sldChg>
      <pc:sldChg chg="addCm">
        <pc:chgData name="Jakob Morén" userId="216f4152-12d8-4794-94a6-1404583b3c17" providerId="ADAL" clId="{6F9C33B1-9C63-4457-9C7D-DBB4312CED7A}" dt="2024-10-01T10:46:27.765" v="29"/>
        <pc:sldMkLst>
          <pc:docMk/>
          <pc:sldMk cId="3961834197" sldId="354"/>
        </pc:sldMkLst>
        <pc:extLst>
          <p:ext xmlns:p="http://schemas.openxmlformats.org/presentationml/2006/main" uri="{D6D511B9-2390-475A-947B-AFAB55BFBCF1}">
            <pc226:cmChg xmlns:pc226="http://schemas.microsoft.com/office/powerpoint/2022/06/main/command" chg="add">
              <pc226:chgData name="Jakob Morén" userId="216f4152-12d8-4794-94a6-1404583b3c17" providerId="ADAL" clId="{6F9C33B1-9C63-4457-9C7D-DBB4312CED7A}" dt="2024-10-01T10:46:27.765" v="29"/>
              <pc2:cmMkLst xmlns:pc2="http://schemas.microsoft.com/office/powerpoint/2019/9/main/command">
                <pc:docMk/>
                <pc:sldMk cId="3961834197" sldId="354"/>
                <pc2:cmMk id="{C0FABF28-2F4E-4AC8-9F19-107E3D6DDA97}"/>
              </pc2:cmMkLst>
            </pc226:cmChg>
          </p:ext>
        </pc:extLst>
      </pc:sldChg>
      <pc:sldChg chg="modSp mod">
        <pc:chgData name="Jakob Morén" userId="216f4152-12d8-4794-94a6-1404583b3c17" providerId="ADAL" clId="{6F9C33B1-9C63-4457-9C7D-DBB4312CED7A}" dt="2024-10-01T10:22:43.092" v="3" actId="115"/>
        <pc:sldMkLst>
          <pc:docMk/>
          <pc:sldMk cId="578259454" sldId="355"/>
        </pc:sldMkLst>
        <pc:spChg chg="mod">
          <ac:chgData name="Jakob Morén" userId="216f4152-12d8-4794-94a6-1404583b3c17" providerId="ADAL" clId="{6F9C33B1-9C63-4457-9C7D-DBB4312CED7A}" dt="2024-10-01T10:22:43.092" v="3" actId="115"/>
          <ac:spMkLst>
            <pc:docMk/>
            <pc:sldMk cId="578259454" sldId="355"/>
            <ac:spMk id="6" creationId="{903ACF5C-C426-B9F1-E546-98DBE732CAA0}"/>
          </ac:spMkLst>
        </pc:spChg>
      </pc:sldChg>
      <pc:sldChg chg="addCm">
        <pc:chgData name="Jakob Morén" userId="216f4152-12d8-4794-94a6-1404583b3c17" providerId="ADAL" clId="{6F9C33B1-9C63-4457-9C7D-DBB4312CED7A}" dt="2024-10-01T10:26:35.716" v="11"/>
        <pc:sldMkLst>
          <pc:docMk/>
          <pc:sldMk cId="3696390210" sldId="356"/>
        </pc:sldMkLst>
        <pc:extLst>
          <p:ext xmlns:p="http://schemas.openxmlformats.org/presentationml/2006/main" uri="{D6D511B9-2390-475A-947B-AFAB55BFBCF1}">
            <pc226:cmChg xmlns:pc226="http://schemas.microsoft.com/office/powerpoint/2022/06/main/command" chg="add">
              <pc226:chgData name="Jakob Morén" userId="216f4152-12d8-4794-94a6-1404583b3c17" providerId="ADAL" clId="{6F9C33B1-9C63-4457-9C7D-DBB4312CED7A}" dt="2024-10-01T10:26:35.716" v="11"/>
              <pc2:cmMkLst xmlns:pc2="http://schemas.microsoft.com/office/powerpoint/2019/9/main/command">
                <pc:docMk/>
                <pc:sldMk cId="3696390210" sldId="356"/>
                <pc2:cmMk id="{55E76F63-5F16-4023-AEC0-713F5806DC9E}"/>
              </pc2:cmMkLst>
            </pc226:cmChg>
          </p:ext>
        </pc:extLst>
      </pc:sldChg>
      <pc:sldChg chg="addCm">
        <pc:chgData name="Jakob Morén" userId="216f4152-12d8-4794-94a6-1404583b3c17" providerId="ADAL" clId="{6F9C33B1-9C63-4457-9C7D-DBB4312CED7A}" dt="2024-10-01T10:33:40.738" v="15"/>
        <pc:sldMkLst>
          <pc:docMk/>
          <pc:sldMk cId="2389618640" sldId="357"/>
        </pc:sldMkLst>
        <pc:extLst>
          <p:ext xmlns:p="http://schemas.openxmlformats.org/presentationml/2006/main" uri="{D6D511B9-2390-475A-947B-AFAB55BFBCF1}">
            <pc226:cmChg xmlns:pc226="http://schemas.microsoft.com/office/powerpoint/2022/06/main/command" chg="add">
              <pc226:chgData name="Jakob Morén" userId="216f4152-12d8-4794-94a6-1404583b3c17" providerId="ADAL" clId="{6F9C33B1-9C63-4457-9C7D-DBB4312CED7A}" dt="2024-10-01T10:33:40.738" v="15"/>
              <pc2:cmMkLst xmlns:pc2="http://schemas.microsoft.com/office/powerpoint/2019/9/main/command">
                <pc:docMk/>
                <pc:sldMk cId="2389618640" sldId="357"/>
                <pc2:cmMk id="{3F4AC87E-4423-4F2D-AC25-2F9B0E58F24D}"/>
              </pc2:cmMkLst>
            </pc226:cmChg>
          </p:ext>
        </pc:extLst>
      </pc:sldChg>
      <pc:sldChg chg="modSp add mod addCm">
        <pc:chgData name="Jakob Morén" userId="216f4152-12d8-4794-94a6-1404583b3c17" providerId="ADAL" clId="{6F9C33B1-9C63-4457-9C7D-DBB4312CED7A}" dt="2024-10-01T13:30:14.010" v="979" actId="114"/>
        <pc:sldMkLst>
          <pc:docMk/>
          <pc:sldMk cId="1105959641" sldId="359"/>
        </pc:sldMkLst>
        <pc:spChg chg="mod">
          <ac:chgData name="Jakob Morén" userId="216f4152-12d8-4794-94a6-1404583b3c17" providerId="ADAL" clId="{6F9C33B1-9C63-4457-9C7D-DBB4312CED7A}" dt="2024-10-01T13:25:27.735" v="742" actId="1035"/>
          <ac:spMkLst>
            <pc:docMk/>
            <pc:sldMk cId="1105959641" sldId="359"/>
            <ac:spMk id="2" creationId="{00000000-0000-0000-0000-000000000000}"/>
          </ac:spMkLst>
        </pc:spChg>
        <pc:spChg chg="mod">
          <ac:chgData name="Jakob Morén" userId="216f4152-12d8-4794-94a6-1404583b3c17" providerId="ADAL" clId="{6F9C33B1-9C63-4457-9C7D-DBB4312CED7A}" dt="2024-10-01T13:30:14.010" v="979" actId="114"/>
          <ac:spMkLst>
            <pc:docMk/>
            <pc:sldMk cId="1105959641" sldId="359"/>
            <ac:spMk id="4" creationId="{00000000-0000-0000-0000-000000000000}"/>
          </ac:spMkLst>
        </pc:spChg>
        <pc:spChg chg="mod">
          <ac:chgData name="Jakob Morén" userId="216f4152-12d8-4794-94a6-1404583b3c17" providerId="ADAL" clId="{6F9C33B1-9C63-4457-9C7D-DBB4312CED7A}" dt="2024-10-01T13:25:43.649" v="744" actId="20577"/>
          <ac:spMkLst>
            <pc:docMk/>
            <pc:sldMk cId="1105959641" sldId="359"/>
            <ac:spMk id="5" creationId="{691E5003-B733-472B-9807-E4398D80DCAE}"/>
          </ac:spMkLst>
        </pc:spChg>
        <pc:extLst>
          <p:ext xmlns:p="http://schemas.openxmlformats.org/presentationml/2006/main" uri="{D6D511B9-2390-475A-947B-AFAB55BFBCF1}">
            <pc226:cmChg xmlns:pc226="http://schemas.microsoft.com/office/powerpoint/2022/06/main/command" chg="add">
              <pc226:chgData name="Jakob Morén" userId="216f4152-12d8-4794-94a6-1404583b3c17" providerId="ADAL" clId="{6F9C33B1-9C63-4457-9C7D-DBB4312CED7A}" dt="2024-10-01T13:22:45.499" v="657"/>
              <pc2:cmMkLst xmlns:pc2="http://schemas.microsoft.com/office/powerpoint/2019/9/main/command">
                <pc:docMk/>
                <pc:sldMk cId="1105959641" sldId="359"/>
                <pc2:cmMk id="{5F30630F-C705-489C-BFA5-02787AE2A11D}"/>
              </pc2:cmMkLst>
            </pc226:cmChg>
          </p:ext>
        </pc:extLst>
      </pc:sldChg>
      <pc:sldChg chg="modSp add mod">
        <pc:chgData name="Jakob Morén" userId="216f4152-12d8-4794-94a6-1404583b3c17" providerId="ADAL" clId="{6F9C33B1-9C63-4457-9C7D-DBB4312CED7A}" dt="2024-10-01T13:30:10.654" v="978" actId="114"/>
        <pc:sldMkLst>
          <pc:docMk/>
          <pc:sldMk cId="2500369153" sldId="360"/>
        </pc:sldMkLst>
        <pc:spChg chg="mod">
          <ac:chgData name="Jakob Morén" userId="216f4152-12d8-4794-94a6-1404583b3c17" providerId="ADAL" clId="{6F9C33B1-9C63-4457-9C7D-DBB4312CED7A}" dt="2024-10-01T13:26:14.295" v="751" actId="20577"/>
          <ac:spMkLst>
            <pc:docMk/>
            <pc:sldMk cId="2500369153" sldId="360"/>
            <ac:spMk id="2" creationId="{00000000-0000-0000-0000-000000000000}"/>
          </ac:spMkLst>
        </pc:spChg>
        <pc:spChg chg="mod">
          <ac:chgData name="Jakob Morén" userId="216f4152-12d8-4794-94a6-1404583b3c17" providerId="ADAL" clId="{6F9C33B1-9C63-4457-9C7D-DBB4312CED7A}" dt="2024-10-01T13:30:10.654" v="978" actId="114"/>
          <ac:spMkLst>
            <pc:docMk/>
            <pc:sldMk cId="2500369153" sldId="360"/>
            <ac:spMk id="4" creationId="{00000000-0000-0000-0000-000000000000}"/>
          </ac:spMkLst>
        </pc:spChg>
        <pc:spChg chg="mod">
          <ac:chgData name="Jakob Morén" userId="216f4152-12d8-4794-94a6-1404583b3c17" providerId="ADAL" clId="{6F9C33B1-9C63-4457-9C7D-DBB4312CED7A}" dt="2024-10-01T13:27:22.460" v="796" actId="12"/>
          <ac:spMkLst>
            <pc:docMk/>
            <pc:sldMk cId="2500369153" sldId="360"/>
            <ac:spMk id="5" creationId="{691E5003-B733-472B-9807-E4398D80DCAE}"/>
          </ac:spMkLst>
        </pc:spChg>
      </pc:sldChg>
    </pc:docChg>
  </pc:docChgLst>
  <pc:docChgLst>
    <pc:chgData name="Jakob Morén" userId="216f4152-12d8-4794-94a6-1404583b3c17" providerId="ADAL" clId="{2AA9371D-D6AA-44DD-B9E4-34AD15906A1E}"/>
    <pc:docChg chg="undo custSel addSld delSld modSld modSection">
      <pc:chgData name="Jakob Morén" userId="216f4152-12d8-4794-94a6-1404583b3c17" providerId="ADAL" clId="{2AA9371D-D6AA-44DD-B9E4-34AD15906A1E}" dt="2023-02-03T12:34:20.918" v="1708" actId="478"/>
      <pc:docMkLst>
        <pc:docMk/>
      </pc:docMkLst>
      <pc:sldChg chg="modSp mod">
        <pc:chgData name="Jakob Morén" userId="216f4152-12d8-4794-94a6-1404583b3c17" providerId="ADAL" clId="{2AA9371D-D6AA-44DD-B9E4-34AD15906A1E}" dt="2023-02-03T11:59:57.310" v="651" actId="20577"/>
        <pc:sldMkLst>
          <pc:docMk/>
          <pc:sldMk cId="2821762220" sldId="324"/>
        </pc:sldMkLst>
        <pc:spChg chg="mod">
          <ac:chgData name="Jakob Morén" userId="216f4152-12d8-4794-94a6-1404583b3c17" providerId="ADAL" clId="{2AA9371D-D6AA-44DD-B9E4-34AD15906A1E}" dt="2023-02-03T11:59:57.310" v="651" actId="20577"/>
          <ac:spMkLst>
            <pc:docMk/>
            <pc:sldMk cId="2821762220" sldId="324"/>
            <ac:spMk id="2" creationId="{00000000-0000-0000-0000-000000000000}"/>
          </ac:spMkLst>
        </pc:spChg>
      </pc:sldChg>
      <pc:sldChg chg="addSp delSp modSp mod">
        <pc:chgData name="Jakob Morén" userId="216f4152-12d8-4794-94a6-1404583b3c17" providerId="ADAL" clId="{2AA9371D-D6AA-44DD-B9E4-34AD15906A1E}" dt="2023-02-01T13:04:24.922" v="555" actId="1076"/>
        <pc:sldMkLst>
          <pc:docMk/>
          <pc:sldMk cId="1659428706" sldId="326"/>
        </pc:sldMkLst>
        <pc:spChg chg="mod">
          <ac:chgData name="Jakob Morén" userId="216f4152-12d8-4794-94a6-1404583b3c17" providerId="ADAL" clId="{2AA9371D-D6AA-44DD-B9E4-34AD15906A1E}" dt="2023-02-01T13:00:20.594" v="506" actId="20577"/>
          <ac:spMkLst>
            <pc:docMk/>
            <pc:sldMk cId="1659428706" sldId="326"/>
            <ac:spMk id="2" creationId="{00000000-0000-0000-0000-000000000000}"/>
          </ac:spMkLst>
        </pc:spChg>
        <pc:spChg chg="mod">
          <ac:chgData name="Jakob Morén" userId="216f4152-12d8-4794-94a6-1404583b3c17" providerId="ADAL" clId="{2AA9371D-D6AA-44DD-B9E4-34AD15906A1E}" dt="2023-02-01T13:03:39.708" v="554" actId="20577"/>
          <ac:spMkLst>
            <pc:docMk/>
            <pc:sldMk cId="1659428706" sldId="326"/>
            <ac:spMk id="3" creationId="{00000000-0000-0000-0000-000000000000}"/>
          </ac:spMkLst>
        </pc:spChg>
        <pc:graphicFrameChg chg="add mod modGraphic">
          <ac:chgData name="Jakob Morén" userId="216f4152-12d8-4794-94a6-1404583b3c17" providerId="ADAL" clId="{2AA9371D-D6AA-44DD-B9E4-34AD15906A1E}" dt="2023-02-01T13:04:24.922" v="555" actId="1076"/>
          <ac:graphicFrameMkLst>
            <pc:docMk/>
            <pc:sldMk cId="1659428706" sldId="326"/>
            <ac:graphicFrameMk id="5" creationId="{2339451A-7594-42DE-A384-DB5A0C945A34}"/>
          </ac:graphicFrameMkLst>
        </pc:graphicFrameChg>
        <pc:graphicFrameChg chg="add del modGraphic">
          <ac:chgData name="Jakob Morén" userId="216f4152-12d8-4794-94a6-1404583b3c17" providerId="ADAL" clId="{2AA9371D-D6AA-44DD-B9E4-34AD15906A1E}" dt="2023-02-01T12:44:35.707" v="368" actId="27309"/>
          <ac:graphicFrameMkLst>
            <pc:docMk/>
            <pc:sldMk cId="1659428706" sldId="326"/>
            <ac:graphicFrameMk id="6" creationId="{46385905-79CB-47C0-BCF8-E50F23CE847F}"/>
          </ac:graphicFrameMkLst>
        </pc:graphicFrameChg>
        <pc:graphicFrameChg chg="add mod modGraphic">
          <ac:chgData name="Jakob Morén" userId="216f4152-12d8-4794-94a6-1404583b3c17" providerId="ADAL" clId="{2AA9371D-D6AA-44DD-B9E4-34AD15906A1E}" dt="2023-02-01T12:15:10.239" v="147" actId="1076"/>
          <ac:graphicFrameMkLst>
            <pc:docMk/>
            <pc:sldMk cId="1659428706" sldId="326"/>
            <ac:graphicFrameMk id="7" creationId="{65B52567-4A9C-4779-8B37-10BD18064E27}"/>
          </ac:graphicFrameMkLst>
        </pc:graphicFrameChg>
        <pc:graphicFrameChg chg="add mod modGraphic">
          <ac:chgData name="Jakob Morén" userId="216f4152-12d8-4794-94a6-1404583b3c17" providerId="ADAL" clId="{2AA9371D-D6AA-44DD-B9E4-34AD15906A1E}" dt="2023-02-01T12:44:28.839" v="366" actId="27297"/>
          <ac:graphicFrameMkLst>
            <pc:docMk/>
            <pc:sldMk cId="1659428706" sldId="326"/>
            <ac:graphicFrameMk id="9" creationId="{04B9BBF5-7E4F-4A76-9472-1FAF42FBAD09}"/>
          </ac:graphicFrameMkLst>
        </pc:graphicFrameChg>
        <pc:graphicFrameChg chg="add mod modGraphic">
          <ac:chgData name="Jakob Morén" userId="216f4152-12d8-4794-94a6-1404583b3c17" providerId="ADAL" clId="{2AA9371D-D6AA-44DD-B9E4-34AD15906A1E}" dt="2023-02-01T12:15:14.391" v="148" actId="1076"/>
          <ac:graphicFrameMkLst>
            <pc:docMk/>
            <pc:sldMk cId="1659428706" sldId="326"/>
            <ac:graphicFrameMk id="11" creationId="{DA9BB48E-5361-41E2-AF95-0A0ABE78CFDA}"/>
          </ac:graphicFrameMkLst>
        </pc:graphicFrameChg>
      </pc:sldChg>
      <pc:sldChg chg="addSp modSp mod">
        <pc:chgData name="Jakob Morén" userId="216f4152-12d8-4794-94a6-1404583b3c17" providerId="ADAL" clId="{2AA9371D-D6AA-44DD-B9E4-34AD15906A1E}" dt="2023-02-03T12:24:25.414" v="1616" actId="20577"/>
        <pc:sldMkLst>
          <pc:docMk/>
          <pc:sldMk cId="911164324" sldId="327"/>
        </pc:sldMkLst>
        <pc:spChg chg="mod">
          <ac:chgData name="Jakob Morén" userId="216f4152-12d8-4794-94a6-1404583b3c17" providerId="ADAL" clId="{2AA9371D-D6AA-44DD-B9E4-34AD15906A1E}" dt="2023-02-03T12:24:25.414" v="1616" actId="20577"/>
          <ac:spMkLst>
            <pc:docMk/>
            <pc:sldMk cId="911164324" sldId="327"/>
            <ac:spMk id="4" creationId="{00000000-0000-0000-0000-000000000000}"/>
          </ac:spMkLst>
        </pc:spChg>
        <pc:spChg chg="mod">
          <ac:chgData name="Jakob Morén" userId="216f4152-12d8-4794-94a6-1404583b3c17" providerId="ADAL" clId="{2AA9371D-D6AA-44DD-B9E4-34AD15906A1E}" dt="2023-02-01T13:05:56" v="582" actId="20577"/>
          <ac:spMkLst>
            <pc:docMk/>
            <pc:sldMk cId="911164324" sldId="327"/>
            <ac:spMk id="5" creationId="{8C3708A4-2557-421D-BAA5-758949ABBA2F}"/>
          </ac:spMkLst>
        </pc:spChg>
        <pc:picChg chg="add mod">
          <ac:chgData name="Jakob Morén" userId="216f4152-12d8-4794-94a6-1404583b3c17" providerId="ADAL" clId="{2AA9371D-D6AA-44DD-B9E4-34AD15906A1E}" dt="2023-02-01T13:09:28.829" v="601" actId="1076"/>
          <ac:picMkLst>
            <pc:docMk/>
            <pc:sldMk cId="911164324" sldId="327"/>
            <ac:picMk id="6" creationId="{F520C667-45CC-4BC9-AD20-5B5A78A31426}"/>
          </ac:picMkLst>
        </pc:picChg>
      </pc:sldChg>
      <pc:sldChg chg="addSp modSp mod">
        <pc:chgData name="Jakob Morén" userId="216f4152-12d8-4794-94a6-1404583b3c17" providerId="ADAL" clId="{2AA9371D-D6AA-44DD-B9E4-34AD15906A1E}" dt="2023-02-03T12:25:41.643" v="1644" actId="6549"/>
        <pc:sldMkLst>
          <pc:docMk/>
          <pc:sldMk cId="3775319506" sldId="337"/>
        </pc:sldMkLst>
        <pc:spChg chg="mod">
          <ac:chgData name="Jakob Morén" userId="216f4152-12d8-4794-94a6-1404583b3c17" providerId="ADAL" clId="{2AA9371D-D6AA-44DD-B9E4-34AD15906A1E}" dt="2023-02-01T13:08:57.352" v="594" actId="20577"/>
          <ac:spMkLst>
            <pc:docMk/>
            <pc:sldMk cId="3775319506" sldId="337"/>
            <ac:spMk id="2" creationId="{6F8AB03A-C9FB-44C6-A3D9-6FEABECBA24B}"/>
          </ac:spMkLst>
        </pc:spChg>
        <pc:spChg chg="mod">
          <ac:chgData name="Jakob Morén" userId="216f4152-12d8-4794-94a6-1404583b3c17" providerId="ADAL" clId="{2AA9371D-D6AA-44DD-B9E4-34AD15906A1E}" dt="2023-02-03T12:25:41.643" v="1644" actId="6549"/>
          <ac:spMkLst>
            <pc:docMk/>
            <pc:sldMk cId="3775319506" sldId="337"/>
            <ac:spMk id="3" creationId="{FAD27AEB-63AB-4861-BBCF-8E83C3F4E94D}"/>
          </ac:spMkLst>
        </pc:spChg>
        <pc:spChg chg="mod">
          <ac:chgData name="Jakob Morén" userId="216f4152-12d8-4794-94a6-1404583b3c17" providerId="ADAL" clId="{2AA9371D-D6AA-44DD-B9E4-34AD15906A1E}" dt="2023-02-01T13:05:26.714" v="575" actId="20577"/>
          <ac:spMkLst>
            <pc:docMk/>
            <pc:sldMk cId="3775319506" sldId="337"/>
            <ac:spMk id="4" creationId="{5A663606-A99D-46F9-B8C7-6A1D09177621}"/>
          </ac:spMkLst>
        </pc:spChg>
        <pc:picChg chg="add mod">
          <ac:chgData name="Jakob Morén" userId="216f4152-12d8-4794-94a6-1404583b3c17" providerId="ADAL" clId="{2AA9371D-D6AA-44DD-B9E4-34AD15906A1E}" dt="2023-02-01T13:09:33.203" v="602" actId="1076"/>
          <ac:picMkLst>
            <pc:docMk/>
            <pc:sldMk cId="3775319506" sldId="337"/>
            <ac:picMk id="6" creationId="{F5914332-3AED-4D0D-B725-74A679DC2CFD}"/>
          </ac:picMkLst>
        </pc:picChg>
      </pc:sldChg>
      <pc:sldChg chg="addSp delSp modSp mod">
        <pc:chgData name="Jakob Morén" userId="216f4152-12d8-4794-94a6-1404583b3c17" providerId="ADAL" clId="{2AA9371D-D6AA-44DD-B9E4-34AD15906A1E}" dt="2023-02-03T12:26:05.519" v="1645" actId="20577"/>
        <pc:sldMkLst>
          <pc:docMk/>
          <pc:sldMk cId="684661754" sldId="339"/>
        </pc:sldMkLst>
        <pc:spChg chg="mod">
          <ac:chgData name="Jakob Morén" userId="216f4152-12d8-4794-94a6-1404583b3c17" providerId="ADAL" clId="{2AA9371D-D6AA-44DD-B9E4-34AD15906A1E}" dt="2023-02-03T12:26:05.519" v="1645" actId="20577"/>
          <ac:spMkLst>
            <pc:docMk/>
            <pc:sldMk cId="684661754" sldId="339"/>
            <ac:spMk id="2" creationId="{00000000-0000-0000-0000-000000000000}"/>
          </ac:spMkLst>
        </pc:spChg>
        <pc:picChg chg="add del mod">
          <ac:chgData name="Jakob Morén" userId="216f4152-12d8-4794-94a6-1404583b3c17" providerId="ADAL" clId="{2AA9371D-D6AA-44DD-B9E4-34AD15906A1E}" dt="2023-02-01T12:50:19.988" v="411" actId="478"/>
          <ac:picMkLst>
            <pc:docMk/>
            <pc:sldMk cId="684661754" sldId="339"/>
            <ac:picMk id="6" creationId="{1855027D-5FF3-4DC9-A6E5-91C21AB2B4A3}"/>
          </ac:picMkLst>
        </pc:picChg>
        <pc:picChg chg="add mod">
          <ac:chgData name="Jakob Morén" userId="216f4152-12d8-4794-94a6-1404583b3c17" providerId="ADAL" clId="{2AA9371D-D6AA-44DD-B9E4-34AD15906A1E}" dt="2023-02-01T13:09:41.004" v="603" actId="1076"/>
          <ac:picMkLst>
            <pc:docMk/>
            <pc:sldMk cId="684661754" sldId="339"/>
            <ac:picMk id="8" creationId="{612FD333-40F1-4095-B71B-63E3B4FC54F3}"/>
          </ac:picMkLst>
        </pc:picChg>
      </pc:sldChg>
      <pc:sldChg chg="addSp delSp modSp mod">
        <pc:chgData name="Jakob Morén" userId="216f4152-12d8-4794-94a6-1404583b3c17" providerId="ADAL" clId="{2AA9371D-D6AA-44DD-B9E4-34AD15906A1E}" dt="2023-02-03T12:26:49.602" v="1647" actId="139"/>
        <pc:sldMkLst>
          <pc:docMk/>
          <pc:sldMk cId="3920529685" sldId="340"/>
        </pc:sldMkLst>
        <pc:spChg chg="mod">
          <ac:chgData name="Jakob Morén" userId="216f4152-12d8-4794-94a6-1404583b3c17" providerId="ADAL" clId="{2AA9371D-D6AA-44DD-B9E4-34AD15906A1E}" dt="2023-02-03T12:26:49.602" v="1647" actId="139"/>
          <ac:spMkLst>
            <pc:docMk/>
            <pc:sldMk cId="3920529685" sldId="340"/>
            <ac:spMk id="2" creationId="{FE0DCAD4-4325-43C6-B41A-111E572E3A71}"/>
          </ac:spMkLst>
        </pc:spChg>
        <pc:spChg chg="mod">
          <ac:chgData name="Jakob Morén" userId="216f4152-12d8-4794-94a6-1404583b3c17" providerId="ADAL" clId="{2AA9371D-D6AA-44DD-B9E4-34AD15906A1E}" dt="2023-02-03T12:26:22.424" v="1646" actId="6549"/>
          <ac:spMkLst>
            <pc:docMk/>
            <pc:sldMk cId="3920529685" sldId="340"/>
            <ac:spMk id="4" creationId="{2A724DCF-756D-4AFC-A074-A70B5CC0B67D}"/>
          </ac:spMkLst>
        </pc:spChg>
        <pc:spChg chg="add del mod">
          <ac:chgData name="Jakob Morén" userId="216f4152-12d8-4794-94a6-1404583b3c17" providerId="ADAL" clId="{2AA9371D-D6AA-44DD-B9E4-34AD15906A1E}" dt="2023-02-01T12:52:35.815" v="419" actId="478"/>
          <ac:spMkLst>
            <pc:docMk/>
            <pc:sldMk cId="3920529685" sldId="340"/>
            <ac:spMk id="7" creationId="{DFF08916-2EAB-4ADB-89C1-D773891418BB}"/>
          </ac:spMkLst>
        </pc:spChg>
        <pc:spChg chg="add del mod">
          <ac:chgData name="Jakob Morén" userId="216f4152-12d8-4794-94a6-1404583b3c17" providerId="ADAL" clId="{2AA9371D-D6AA-44DD-B9E4-34AD15906A1E}" dt="2023-02-01T12:56:43.415" v="453" actId="478"/>
          <ac:spMkLst>
            <pc:docMk/>
            <pc:sldMk cId="3920529685" sldId="340"/>
            <ac:spMk id="10" creationId="{8891C636-BAA1-4298-95B7-DC3E938BA1AB}"/>
          </ac:spMkLst>
        </pc:spChg>
        <pc:picChg chg="add del mod">
          <ac:chgData name="Jakob Morén" userId="216f4152-12d8-4794-94a6-1404583b3c17" providerId="ADAL" clId="{2AA9371D-D6AA-44DD-B9E4-34AD15906A1E}" dt="2023-02-01T12:52:35.815" v="419" actId="478"/>
          <ac:picMkLst>
            <pc:docMk/>
            <pc:sldMk cId="3920529685" sldId="340"/>
            <ac:picMk id="6" creationId="{9DE57F0E-F84A-412B-B305-08CB6BBAF276}"/>
          </ac:picMkLst>
        </pc:picChg>
        <pc:picChg chg="add del mod">
          <ac:chgData name="Jakob Morén" userId="216f4152-12d8-4794-94a6-1404583b3c17" providerId="ADAL" clId="{2AA9371D-D6AA-44DD-B9E4-34AD15906A1E}" dt="2023-02-01T12:56:43.415" v="453" actId="478"/>
          <ac:picMkLst>
            <pc:docMk/>
            <pc:sldMk cId="3920529685" sldId="340"/>
            <ac:picMk id="9" creationId="{6DCECB8A-A8B5-483B-9517-7001E32080E3}"/>
          </ac:picMkLst>
        </pc:picChg>
        <pc:picChg chg="add mod">
          <ac:chgData name="Jakob Morén" userId="216f4152-12d8-4794-94a6-1404583b3c17" providerId="ADAL" clId="{2AA9371D-D6AA-44DD-B9E4-34AD15906A1E}" dt="2023-02-01T13:09:43.812" v="604" actId="1076"/>
          <ac:picMkLst>
            <pc:docMk/>
            <pc:sldMk cId="3920529685" sldId="340"/>
            <ac:picMk id="11" creationId="{8801086D-3A0C-40BA-A18F-D1440F142164}"/>
          </ac:picMkLst>
        </pc:picChg>
      </pc:sldChg>
      <pc:sldChg chg="addSp delSp modSp mod">
        <pc:chgData name="Jakob Morén" userId="216f4152-12d8-4794-94a6-1404583b3c17" providerId="ADAL" clId="{2AA9371D-D6AA-44DD-B9E4-34AD15906A1E}" dt="2023-02-01T12:57:11.521" v="458" actId="478"/>
        <pc:sldMkLst>
          <pc:docMk/>
          <pc:sldMk cId="2813960832" sldId="341"/>
        </pc:sldMkLst>
        <pc:spChg chg="mod">
          <ac:chgData name="Jakob Morén" userId="216f4152-12d8-4794-94a6-1404583b3c17" providerId="ADAL" clId="{2AA9371D-D6AA-44DD-B9E4-34AD15906A1E}" dt="2023-02-01T12:54:21.931" v="442" actId="139"/>
          <ac:spMkLst>
            <pc:docMk/>
            <pc:sldMk cId="2813960832" sldId="341"/>
            <ac:spMk id="4" creationId="{00E03C3B-B949-4B82-B122-DCA3E330E649}"/>
          </ac:spMkLst>
        </pc:spChg>
        <pc:spChg chg="add mod">
          <ac:chgData name="Jakob Morén" userId="216f4152-12d8-4794-94a6-1404583b3c17" providerId="ADAL" clId="{2AA9371D-D6AA-44DD-B9E4-34AD15906A1E}" dt="2023-02-01T12:54:07.149" v="439" actId="1076"/>
          <ac:spMkLst>
            <pc:docMk/>
            <pc:sldMk cId="2813960832" sldId="341"/>
            <ac:spMk id="7" creationId="{95C4775C-FE05-424D-B89E-1964586F881A}"/>
          </ac:spMkLst>
        </pc:spChg>
        <pc:picChg chg="add mod">
          <ac:chgData name="Jakob Morén" userId="216f4152-12d8-4794-94a6-1404583b3c17" providerId="ADAL" clId="{2AA9371D-D6AA-44DD-B9E4-34AD15906A1E}" dt="2023-02-01T12:54:37.365" v="444" actId="1076"/>
          <ac:picMkLst>
            <pc:docMk/>
            <pc:sldMk cId="2813960832" sldId="341"/>
            <ac:picMk id="6" creationId="{7308B6A1-B5D2-4AA3-87E1-9FC2BFE4FC3B}"/>
          </ac:picMkLst>
        </pc:picChg>
        <pc:picChg chg="add del mod">
          <ac:chgData name="Jakob Morén" userId="216f4152-12d8-4794-94a6-1404583b3c17" providerId="ADAL" clId="{2AA9371D-D6AA-44DD-B9E4-34AD15906A1E}" dt="2023-02-01T12:57:11.521" v="458" actId="478"/>
          <ac:picMkLst>
            <pc:docMk/>
            <pc:sldMk cId="2813960832" sldId="341"/>
            <ac:picMk id="9" creationId="{664FBC63-6794-4ADE-B99E-B2C27DE5EE74}"/>
          </ac:picMkLst>
        </pc:picChg>
      </pc:sldChg>
      <pc:sldChg chg="addSp delSp modSp mod">
        <pc:chgData name="Jakob Morén" userId="216f4152-12d8-4794-94a6-1404583b3c17" providerId="ADAL" clId="{2AA9371D-D6AA-44DD-B9E4-34AD15906A1E}" dt="2023-02-03T12:27:08.839" v="1648" actId="6549"/>
        <pc:sldMkLst>
          <pc:docMk/>
          <pc:sldMk cId="852712356" sldId="342"/>
        </pc:sldMkLst>
        <pc:spChg chg="mod">
          <ac:chgData name="Jakob Morén" userId="216f4152-12d8-4794-94a6-1404583b3c17" providerId="ADAL" clId="{2AA9371D-D6AA-44DD-B9E4-34AD15906A1E}" dt="2023-02-03T12:27:08.839" v="1648" actId="6549"/>
          <ac:spMkLst>
            <pc:docMk/>
            <pc:sldMk cId="852712356" sldId="342"/>
            <ac:spMk id="4" creationId="{9B741DAE-2AFD-4966-917A-3A208D9109C6}"/>
          </ac:spMkLst>
        </pc:spChg>
        <pc:picChg chg="add del mod">
          <ac:chgData name="Jakob Morén" userId="216f4152-12d8-4794-94a6-1404583b3c17" providerId="ADAL" clId="{2AA9371D-D6AA-44DD-B9E4-34AD15906A1E}" dt="2023-02-01T12:56:41.419" v="452" actId="21"/>
          <ac:picMkLst>
            <pc:docMk/>
            <pc:sldMk cId="852712356" sldId="342"/>
            <ac:picMk id="6" creationId="{7DC78608-3F38-4920-A6A7-FF85CF6D05E4}"/>
          </ac:picMkLst>
        </pc:picChg>
        <pc:picChg chg="add del mod">
          <ac:chgData name="Jakob Morén" userId="216f4152-12d8-4794-94a6-1404583b3c17" providerId="ADAL" clId="{2AA9371D-D6AA-44DD-B9E4-34AD15906A1E}" dt="2023-02-01T12:58:08.706" v="463" actId="478"/>
          <ac:picMkLst>
            <pc:docMk/>
            <pc:sldMk cId="852712356" sldId="342"/>
            <ac:picMk id="8" creationId="{8CE9A982-7F6A-42D5-A28F-52A77BF9631C}"/>
          </ac:picMkLst>
        </pc:picChg>
        <pc:picChg chg="add mod">
          <ac:chgData name="Jakob Morén" userId="216f4152-12d8-4794-94a6-1404583b3c17" providerId="ADAL" clId="{2AA9371D-D6AA-44DD-B9E4-34AD15906A1E}" dt="2023-02-01T12:58:29.887" v="468" actId="1076"/>
          <ac:picMkLst>
            <pc:docMk/>
            <pc:sldMk cId="852712356" sldId="342"/>
            <ac:picMk id="10" creationId="{1B06D61E-BB00-4D70-85E0-53252B9B20E3}"/>
          </ac:picMkLst>
        </pc:picChg>
      </pc:sldChg>
      <pc:sldChg chg="addSp modSp mod">
        <pc:chgData name="Jakob Morén" userId="216f4152-12d8-4794-94a6-1404583b3c17" providerId="ADAL" clId="{2AA9371D-D6AA-44DD-B9E4-34AD15906A1E}" dt="2023-02-03T12:28:03.183" v="1649" actId="113"/>
        <pc:sldMkLst>
          <pc:docMk/>
          <pc:sldMk cId="1584344057" sldId="343"/>
        </pc:sldMkLst>
        <pc:spChg chg="mod">
          <ac:chgData name="Jakob Morén" userId="216f4152-12d8-4794-94a6-1404583b3c17" providerId="ADAL" clId="{2AA9371D-D6AA-44DD-B9E4-34AD15906A1E}" dt="2023-02-01T13:11:33.404" v="606" actId="20577"/>
          <ac:spMkLst>
            <pc:docMk/>
            <pc:sldMk cId="1584344057" sldId="343"/>
            <ac:spMk id="2" creationId="{6F8AB03A-C9FB-44C6-A3D9-6FEABECBA24B}"/>
          </ac:spMkLst>
        </pc:spChg>
        <pc:spChg chg="mod">
          <ac:chgData name="Jakob Morén" userId="216f4152-12d8-4794-94a6-1404583b3c17" providerId="ADAL" clId="{2AA9371D-D6AA-44DD-B9E4-34AD15906A1E}" dt="2023-02-01T13:07:53.755" v="586" actId="20577"/>
          <ac:spMkLst>
            <pc:docMk/>
            <pc:sldMk cId="1584344057" sldId="343"/>
            <ac:spMk id="3" creationId="{FAD27AEB-63AB-4861-BBCF-8E83C3F4E94D}"/>
          </ac:spMkLst>
        </pc:spChg>
        <pc:spChg chg="mod">
          <ac:chgData name="Jakob Morén" userId="216f4152-12d8-4794-94a6-1404583b3c17" providerId="ADAL" clId="{2AA9371D-D6AA-44DD-B9E4-34AD15906A1E}" dt="2023-02-03T12:28:03.183" v="1649" actId="113"/>
          <ac:spMkLst>
            <pc:docMk/>
            <pc:sldMk cId="1584344057" sldId="343"/>
            <ac:spMk id="4" creationId="{5A663606-A99D-46F9-B8C7-6A1D09177621}"/>
          </ac:spMkLst>
        </pc:spChg>
        <pc:picChg chg="add mod">
          <ac:chgData name="Jakob Morén" userId="216f4152-12d8-4794-94a6-1404583b3c17" providerId="ADAL" clId="{2AA9371D-D6AA-44DD-B9E4-34AD15906A1E}" dt="2023-02-01T13:11:42.116" v="612" actId="14100"/>
          <ac:picMkLst>
            <pc:docMk/>
            <pc:sldMk cId="1584344057" sldId="343"/>
            <ac:picMk id="6" creationId="{C8BE0CA0-CFB4-4F60-9C05-0A2F209781EF}"/>
          </ac:picMkLst>
        </pc:picChg>
      </pc:sldChg>
      <pc:sldChg chg="addSp modSp mod modAnim">
        <pc:chgData name="Jakob Morén" userId="216f4152-12d8-4794-94a6-1404583b3c17" providerId="ADAL" clId="{2AA9371D-D6AA-44DD-B9E4-34AD15906A1E}" dt="2023-02-01T12:20:58.292" v="272" actId="20577"/>
        <pc:sldMkLst>
          <pc:docMk/>
          <pc:sldMk cId="2116881851" sldId="344"/>
        </pc:sldMkLst>
        <pc:spChg chg="mod">
          <ac:chgData name="Jakob Morén" userId="216f4152-12d8-4794-94a6-1404583b3c17" providerId="ADAL" clId="{2AA9371D-D6AA-44DD-B9E4-34AD15906A1E}" dt="2023-02-01T12:20:58.292" v="272" actId="20577"/>
          <ac:spMkLst>
            <pc:docMk/>
            <pc:sldMk cId="2116881851" sldId="344"/>
            <ac:spMk id="2" creationId="{1503C305-8FDC-4460-8C89-DFC0183E5E62}"/>
          </ac:spMkLst>
        </pc:spChg>
        <pc:graphicFrameChg chg="add mod">
          <ac:chgData name="Jakob Morén" userId="216f4152-12d8-4794-94a6-1404583b3c17" providerId="ADAL" clId="{2AA9371D-D6AA-44DD-B9E4-34AD15906A1E}" dt="2023-02-01T12:12:24.777" v="126" actId="1582"/>
          <ac:graphicFrameMkLst>
            <pc:docMk/>
            <pc:sldMk cId="2116881851" sldId="344"/>
            <ac:graphicFrameMk id="5" creationId="{0B9A923C-3085-4A69-93FD-0FB0F6157E11}"/>
          </ac:graphicFrameMkLst>
        </pc:graphicFrameChg>
      </pc:sldChg>
      <pc:sldChg chg="addSp modSp mod">
        <pc:chgData name="Jakob Morén" userId="216f4152-12d8-4794-94a6-1404583b3c17" providerId="ADAL" clId="{2AA9371D-D6AA-44DD-B9E4-34AD15906A1E}" dt="2023-02-01T13:14:22.189" v="627" actId="20577"/>
        <pc:sldMkLst>
          <pc:docMk/>
          <pc:sldMk cId="1719332102" sldId="345"/>
        </pc:sldMkLst>
        <pc:spChg chg="mod">
          <ac:chgData name="Jakob Morén" userId="216f4152-12d8-4794-94a6-1404583b3c17" providerId="ADAL" clId="{2AA9371D-D6AA-44DD-B9E4-34AD15906A1E}" dt="2023-02-01T13:14:22.189" v="627" actId="20577"/>
          <ac:spMkLst>
            <pc:docMk/>
            <pc:sldMk cId="1719332102" sldId="345"/>
            <ac:spMk id="3" creationId="{CAC46A63-E63C-4D95-9687-17C2B83CBEDC}"/>
          </ac:spMkLst>
        </pc:spChg>
        <pc:graphicFrameChg chg="add mod">
          <ac:chgData name="Jakob Morén" userId="216f4152-12d8-4794-94a6-1404583b3c17" providerId="ADAL" clId="{2AA9371D-D6AA-44DD-B9E4-34AD15906A1E}" dt="2023-02-01T12:12:46.917" v="129" actId="207"/>
          <ac:graphicFrameMkLst>
            <pc:docMk/>
            <pc:sldMk cId="1719332102" sldId="345"/>
            <ac:graphicFrameMk id="5" creationId="{A774CB04-7488-469C-8E7D-A3BBEC11E1E9}"/>
          </ac:graphicFrameMkLst>
        </pc:graphicFrameChg>
      </pc:sldChg>
      <pc:sldChg chg="addSp delSp modSp mod">
        <pc:chgData name="Jakob Morén" userId="216f4152-12d8-4794-94a6-1404583b3c17" providerId="ADAL" clId="{2AA9371D-D6AA-44DD-B9E4-34AD15906A1E}" dt="2023-02-01T13:14:57.580" v="633"/>
        <pc:sldMkLst>
          <pc:docMk/>
          <pc:sldMk cId="3382698753" sldId="346"/>
        </pc:sldMkLst>
        <pc:spChg chg="mod">
          <ac:chgData name="Jakob Morén" userId="216f4152-12d8-4794-94a6-1404583b3c17" providerId="ADAL" clId="{2AA9371D-D6AA-44DD-B9E4-34AD15906A1E}" dt="2023-02-01T12:21:50.447" v="305" actId="139"/>
          <ac:spMkLst>
            <pc:docMk/>
            <pc:sldMk cId="3382698753" sldId="346"/>
            <ac:spMk id="2" creationId="{2603A4FD-2F41-4BCD-B9B1-D3552F523D2A}"/>
          </ac:spMkLst>
        </pc:spChg>
        <pc:spChg chg="mod">
          <ac:chgData name="Jakob Morén" userId="216f4152-12d8-4794-94a6-1404583b3c17" providerId="ADAL" clId="{2AA9371D-D6AA-44DD-B9E4-34AD15906A1E}" dt="2023-02-01T13:14:57.580" v="633"/>
          <ac:spMkLst>
            <pc:docMk/>
            <pc:sldMk cId="3382698753" sldId="346"/>
            <ac:spMk id="3" creationId="{0E7AF636-D58A-4629-8C9F-E370F2319434}"/>
          </ac:spMkLst>
        </pc:spChg>
        <pc:graphicFrameChg chg="add del mod">
          <ac:chgData name="Jakob Morén" userId="216f4152-12d8-4794-94a6-1404583b3c17" providerId="ADAL" clId="{2AA9371D-D6AA-44DD-B9E4-34AD15906A1E}" dt="2023-02-01T12:12:56.075" v="131"/>
          <ac:graphicFrameMkLst>
            <pc:docMk/>
            <pc:sldMk cId="3382698753" sldId="346"/>
            <ac:graphicFrameMk id="5" creationId="{C4C11854-8E6D-4D90-81EC-34744EA6B839}"/>
          </ac:graphicFrameMkLst>
        </pc:graphicFrameChg>
        <pc:graphicFrameChg chg="add mod">
          <ac:chgData name="Jakob Morén" userId="216f4152-12d8-4794-94a6-1404583b3c17" providerId="ADAL" clId="{2AA9371D-D6AA-44DD-B9E4-34AD15906A1E}" dt="2023-02-01T12:13:07.902" v="134" actId="207"/>
          <ac:graphicFrameMkLst>
            <pc:docMk/>
            <pc:sldMk cId="3382698753" sldId="346"/>
            <ac:graphicFrameMk id="6" creationId="{3DB6F607-6A8E-415E-8FA9-478E446ABAEE}"/>
          </ac:graphicFrameMkLst>
        </pc:graphicFrameChg>
      </pc:sldChg>
      <pc:sldChg chg="addSp modSp">
        <pc:chgData name="Jakob Morén" userId="216f4152-12d8-4794-94a6-1404583b3c17" providerId="ADAL" clId="{2AA9371D-D6AA-44DD-B9E4-34AD15906A1E}" dt="2023-02-01T12:13:13.836" v="135"/>
        <pc:sldMkLst>
          <pc:docMk/>
          <pc:sldMk cId="91377468" sldId="347"/>
        </pc:sldMkLst>
        <pc:graphicFrameChg chg="add mod">
          <ac:chgData name="Jakob Morén" userId="216f4152-12d8-4794-94a6-1404583b3c17" providerId="ADAL" clId="{2AA9371D-D6AA-44DD-B9E4-34AD15906A1E}" dt="2023-02-01T12:13:13.836" v="135"/>
          <ac:graphicFrameMkLst>
            <pc:docMk/>
            <pc:sldMk cId="91377468" sldId="347"/>
            <ac:graphicFrameMk id="5" creationId="{E36EEC40-BE41-404C-BF6B-02501894FE35}"/>
          </ac:graphicFrameMkLst>
        </pc:graphicFrameChg>
      </pc:sldChg>
      <pc:sldChg chg="addSp delSp modSp mod">
        <pc:chgData name="Jakob Morén" userId="216f4152-12d8-4794-94a6-1404583b3c17" providerId="ADAL" clId="{2AA9371D-D6AA-44DD-B9E4-34AD15906A1E}" dt="2023-02-03T12:30:49.891" v="1702" actId="1076"/>
        <pc:sldMkLst>
          <pc:docMk/>
          <pc:sldMk cId="3201053510" sldId="348"/>
        </pc:sldMkLst>
        <pc:spChg chg="mod">
          <ac:chgData name="Jakob Morén" userId="216f4152-12d8-4794-94a6-1404583b3c17" providerId="ADAL" clId="{2AA9371D-D6AA-44DD-B9E4-34AD15906A1E}" dt="2023-02-03T12:30:21.191" v="1696" actId="20577"/>
          <ac:spMkLst>
            <pc:docMk/>
            <pc:sldMk cId="3201053510" sldId="348"/>
            <ac:spMk id="2" creationId="{71308262-33CF-484B-B32D-D74413ADA6A9}"/>
          </ac:spMkLst>
        </pc:spChg>
        <pc:spChg chg="del">
          <ac:chgData name="Jakob Morén" userId="216f4152-12d8-4794-94a6-1404583b3c17" providerId="ADAL" clId="{2AA9371D-D6AA-44DD-B9E4-34AD15906A1E}" dt="2023-02-03T12:30:37.437" v="1700" actId="478"/>
          <ac:spMkLst>
            <pc:docMk/>
            <pc:sldMk cId="3201053510" sldId="348"/>
            <ac:spMk id="3" creationId="{8ADE5220-80EB-45FD-A92E-D3B4289DB137}"/>
          </ac:spMkLst>
        </pc:spChg>
        <pc:graphicFrameChg chg="add mod">
          <ac:chgData name="Jakob Morén" userId="216f4152-12d8-4794-94a6-1404583b3c17" providerId="ADAL" clId="{2AA9371D-D6AA-44DD-B9E4-34AD15906A1E}" dt="2023-02-01T12:13:28.139" v="138" actId="207"/>
          <ac:graphicFrameMkLst>
            <pc:docMk/>
            <pc:sldMk cId="3201053510" sldId="348"/>
            <ac:graphicFrameMk id="5" creationId="{5BC1E04E-6E6E-424B-8182-DF7623BE269D}"/>
          </ac:graphicFrameMkLst>
        </pc:graphicFrameChg>
        <pc:graphicFrameChg chg="add mod modGraphic">
          <ac:chgData name="Jakob Morén" userId="216f4152-12d8-4794-94a6-1404583b3c17" providerId="ADAL" clId="{2AA9371D-D6AA-44DD-B9E4-34AD15906A1E}" dt="2023-02-03T12:30:49.891" v="1702" actId="1076"/>
          <ac:graphicFrameMkLst>
            <pc:docMk/>
            <pc:sldMk cId="3201053510" sldId="348"/>
            <ac:graphicFrameMk id="7" creationId="{C9D5ECA9-8C29-40F7-A517-B1E9BB6A37BA}"/>
          </ac:graphicFrameMkLst>
        </pc:graphicFrameChg>
      </pc:sldChg>
      <pc:sldChg chg="addSp delSp modSp mod">
        <pc:chgData name="Jakob Morén" userId="216f4152-12d8-4794-94a6-1404583b3c17" providerId="ADAL" clId="{2AA9371D-D6AA-44DD-B9E4-34AD15906A1E}" dt="2023-02-03T12:34:20.918" v="1708" actId="478"/>
        <pc:sldMkLst>
          <pc:docMk/>
          <pc:sldMk cId="2534215602" sldId="349"/>
        </pc:sldMkLst>
        <pc:spChg chg="del">
          <ac:chgData name="Jakob Morén" userId="216f4152-12d8-4794-94a6-1404583b3c17" providerId="ADAL" clId="{2AA9371D-D6AA-44DD-B9E4-34AD15906A1E}" dt="2023-02-03T12:34:20.918" v="1708" actId="478"/>
          <ac:spMkLst>
            <pc:docMk/>
            <pc:sldMk cId="2534215602" sldId="349"/>
            <ac:spMk id="3" creationId="{CC607C3B-86FC-497F-BBD3-671E3A371E65}"/>
          </ac:spMkLst>
        </pc:spChg>
        <pc:graphicFrameChg chg="add mod">
          <ac:chgData name="Jakob Morén" userId="216f4152-12d8-4794-94a6-1404583b3c17" providerId="ADAL" clId="{2AA9371D-D6AA-44DD-B9E4-34AD15906A1E}" dt="2023-02-01T12:13:43.452" v="141" actId="207"/>
          <ac:graphicFrameMkLst>
            <pc:docMk/>
            <pc:sldMk cId="2534215602" sldId="349"/>
            <ac:graphicFrameMk id="5" creationId="{D468C0BC-8DB4-4741-880F-C9B287DCF451}"/>
          </ac:graphicFrameMkLst>
        </pc:graphicFrameChg>
        <pc:picChg chg="add mod">
          <ac:chgData name="Jakob Morén" userId="216f4152-12d8-4794-94a6-1404583b3c17" providerId="ADAL" clId="{2AA9371D-D6AA-44DD-B9E4-34AD15906A1E}" dt="2023-02-03T12:34:18.893" v="1707" actId="1076"/>
          <ac:picMkLst>
            <pc:docMk/>
            <pc:sldMk cId="2534215602" sldId="349"/>
            <ac:picMk id="6" creationId="{F9C561E9-4E77-42A9-BCD4-8714E545714C}"/>
          </ac:picMkLst>
        </pc:picChg>
      </pc:sldChg>
      <pc:sldChg chg="modSp mod">
        <pc:chgData name="Jakob Morén" userId="216f4152-12d8-4794-94a6-1404583b3c17" providerId="ADAL" clId="{2AA9371D-D6AA-44DD-B9E4-34AD15906A1E}" dt="2023-02-03T12:05:26.344" v="1053" actId="20577"/>
        <pc:sldMkLst>
          <pc:docMk/>
          <pc:sldMk cId="3184147782" sldId="350"/>
        </pc:sldMkLst>
        <pc:spChg chg="mod">
          <ac:chgData name="Jakob Morén" userId="216f4152-12d8-4794-94a6-1404583b3c17" providerId="ADAL" clId="{2AA9371D-D6AA-44DD-B9E4-34AD15906A1E}" dt="2023-02-01T13:01:23.766" v="509" actId="20577"/>
          <ac:spMkLst>
            <pc:docMk/>
            <pc:sldMk cId="3184147782" sldId="350"/>
            <ac:spMk id="2" creationId="{00000000-0000-0000-0000-000000000000}"/>
          </ac:spMkLst>
        </pc:spChg>
        <pc:spChg chg="mod">
          <ac:chgData name="Jakob Morén" userId="216f4152-12d8-4794-94a6-1404583b3c17" providerId="ADAL" clId="{2AA9371D-D6AA-44DD-B9E4-34AD15906A1E}" dt="2023-02-01T13:02:00.204" v="528" actId="20577"/>
          <ac:spMkLst>
            <pc:docMk/>
            <pc:sldMk cId="3184147782" sldId="350"/>
            <ac:spMk id="4" creationId="{00000000-0000-0000-0000-000000000000}"/>
          </ac:spMkLst>
        </pc:spChg>
        <pc:spChg chg="mod">
          <ac:chgData name="Jakob Morén" userId="216f4152-12d8-4794-94a6-1404583b3c17" providerId="ADAL" clId="{2AA9371D-D6AA-44DD-B9E4-34AD15906A1E}" dt="2023-02-03T12:05:26.344" v="1053" actId="20577"/>
          <ac:spMkLst>
            <pc:docMk/>
            <pc:sldMk cId="3184147782" sldId="350"/>
            <ac:spMk id="5" creationId="{691E5003-B733-472B-9807-E4398D80DCAE}"/>
          </ac:spMkLst>
        </pc:spChg>
      </pc:sldChg>
      <pc:sldChg chg="addSp delSp modSp mod">
        <pc:chgData name="Jakob Morén" userId="216f4152-12d8-4794-94a6-1404583b3c17" providerId="ADAL" clId="{2AA9371D-D6AA-44DD-B9E4-34AD15906A1E}" dt="2023-02-03T12:21:55.075" v="1577" actId="1076"/>
        <pc:sldMkLst>
          <pc:docMk/>
          <pc:sldMk cId="3097091595" sldId="351"/>
        </pc:sldMkLst>
        <pc:spChg chg="mod">
          <ac:chgData name="Jakob Morén" userId="216f4152-12d8-4794-94a6-1404583b3c17" providerId="ADAL" clId="{2AA9371D-D6AA-44DD-B9E4-34AD15906A1E}" dt="2023-02-03T12:21:35.235" v="1561" actId="20577"/>
          <ac:spMkLst>
            <pc:docMk/>
            <pc:sldMk cId="3097091595" sldId="351"/>
            <ac:spMk id="3" creationId="{9464F6B7-2E28-4577-9095-99445855F53F}"/>
          </ac:spMkLst>
        </pc:spChg>
        <pc:spChg chg="del">
          <ac:chgData name="Jakob Morén" userId="216f4152-12d8-4794-94a6-1404583b3c17" providerId="ADAL" clId="{2AA9371D-D6AA-44DD-B9E4-34AD15906A1E}" dt="2023-02-01T12:59:37.572" v="475" actId="478"/>
          <ac:spMkLst>
            <pc:docMk/>
            <pc:sldMk cId="3097091595" sldId="351"/>
            <ac:spMk id="4" creationId="{7774446D-1582-441C-A4D6-A06555054018}"/>
          </ac:spMkLst>
        </pc:spChg>
        <pc:graphicFrameChg chg="add mod modGraphic">
          <ac:chgData name="Jakob Morén" userId="216f4152-12d8-4794-94a6-1404583b3c17" providerId="ADAL" clId="{2AA9371D-D6AA-44DD-B9E4-34AD15906A1E}" dt="2023-02-03T12:21:55.075" v="1577" actId="1076"/>
          <ac:graphicFrameMkLst>
            <pc:docMk/>
            <pc:sldMk cId="3097091595" sldId="351"/>
            <ac:graphicFrameMk id="5" creationId="{2B7FAD3C-5D66-47B3-8340-4E3FB9FAE0CC}"/>
          </ac:graphicFrameMkLst>
        </pc:graphicFrameChg>
        <pc:graphicFrameChg chg="add mod modGraphic">
          <ac:chgData name="Jakob Morén" userId="216f4152-12d8-4794-94a6-1404583b3c17" providerId="ADAL" clId="{2AA9371D-D6AA-44DD-B9E4-34AD15906A1E}" dt="2023-02-03T12:21:47.541" v="1576" actId="1035"/>
          <ac:graphicFrameMkLst>
            <pc:docMk/>
            <pc:sldMk cId="3097091595" sldId="351"/>
            <ac:graphicFrameMk id="6" creationId="{2A0B514B-9893-41D9-ABC0-A200EE32AB4F}"/>
          </ac:graphicFrameMkLst>
        </pc:graphicFrameChg>
        <pc:graphicFrameChg chg="add mod modGraphic">
          <ac:chgData name="Jakob Morén" userId="216f4152-12d8-4794-94a6-1404583b3c17" providerId="ADAL" clId="{2AA9371D-D6AA-44DD-B9E4-34AD15906A1E}" dt="2023-02-03T12:21:47.541" v="1576" actId="1035"/>
          <ac:graphicFrameMkLst>
            <pc:docMk/>
            <pc:sldMk cId="3097091595" sldId="351"/>
            <ac:graphicFrameMk id="8" creationId="{67A28B85-5FD0-4485-8340-5DC81F199A10}"/>
          </ac:graphicFrameMkLst>
        </pc:graphicFrameChg>
      </pc:sldChg>
      <pc:sldChg chg="del">
        <pc:chgData name="Jakob Morén" userId="216f4152-12d8-4794-94a6-1404583b3c17" providerId="ADAL" clId="{2AA9371D-D6AA-44DD-B9E4-34AD15906A1E}" dt="2023-02-01T12:27:25.718" v="362" actId="47"/>
        <pc:sldMkLst>
          <pc:docMk/>
          <pc:sldMk cId="78307271" sldId="352"/>
        </pc:sldMkLst>
      </pc:sldChg>
      <pc:sldChg chg="addSp delSp modSp new mod modAnim">
        <pc:chgData name="Jakob Morén" userId="216f4152-12d8-4794-94a6-1404583b3c17" providerId="ADAL" clId="{2AA9371D-D6AA-44DD-B9E4-34AD15906A1E}" dt="2023-02-01T13:17:24.465" v="649" actId="1076"/>
        <pc:sldMkLst>
          <pc:docMk/>
          <pc:sldMk cId="1196254402" sldId="353"/>
        </pc:sldMkLst>
        <pc:spChg chg="del">
          <ac:chgData name="Jakob Morén" userId="216f4152-12d8-4794-94a6-1404583b3c17" providerId="ADAL" clId="{2AA9371D-D6AA-44DD-B9E4-34AD15906A1E}" dt="2023-02-01T12:17:06.868" v="235" actId="478"/>
          <ac:spMkLst>
            <pc:docMk/>
            <pc:sldMk cId="1196254402" sldId="353"/>
            <ac:spMk id="2" creationId="{726A7241-560A-443B-AA4F-10572E5E82E5}"/>
          </ac:spMkLst>
        </pc:spChg>
        <pc:spChg chg="add del mod">
          <ac:chgData name="Jakob Morén" userId="216f4152-12d8-4794-94a6-1404583b3c17" providerId="ADAL" clId="{2AA9371D-D6AA-44DD-B9E4-34AD15906A1E}" dt="2023-02-01T12:18:51.672" v="250"/>
          <ac:spMkLst>
            <pc:docMk/>
            <pc:sldMk cId="1196254402" sldId="353"/>
            <ac:spMk id="4" creationId="{DABA2E9F-2F78-4F3B-8F5C-9AEE681C0556}"/>
          </ac:spMkLst>
        </pc:spChg>
        <pc:spChg chg="add mod">
          <ac:chgData name="Jakob Morén" userId="216f4152-12d8-4794-94a6-1404583b3c17" providerId="ADAL" clId="{2AA9371D-D6AA-44DD-B9E4-34AD15906A1E}" dt="2023-02-01T12:25:39.958" v="347" actId="693"/>
          <ac:spMkLst>
            <pc:docMk/>
            <pc:sldMk cId="1196254402" sldId="353"/>
            <ac:spMk id="5" creationId="{E9ED6ED5-D1FF-4548-8B10-35E6CFC84050}"/>
          </ac:spMkLst>
        </pc:spChg>
        <pc:spChg chg="add mod">
          <ac:chgData name="Jakob Morén" userId="216f4152-12d8-4794-94a6-1404583b3c17" providerId="ADAL" clId="{2AA9371D-D6AA-44DD-B9E4-34AD15906A1E}" dt="2023-02-01T12:25:42.770" v="348" actId="108"/>
          <ac:spMkLst>
            <pc:docMk/>
            <pc:sldMk cId="1196254402" sldId="353"/>
            <ac:spMk id="6" creationId="{D26527A2-EC66-4933-B993-3499E73344DF}"/>
          </ac:spMkLst>
        </pc:spChg>
        <pc:spChg chg="add mod">
          <ac:chgData name="Jakob Morén" userId="216f4152-12d8-4794-94a6-1404583b3c17" providerId="ADAL" clId="{2AA9371D-D6AA-44DD-B9E4-34AD15906A1E}" dt="2023-02-01T12:26:04.251" v="350" actId="108"/>
          <ac:spMkLst>
            <pc:docMk/>
            <pc:sldMk cId="1196254402" sldId="353"/>
            <ac:spMk id="7" creationId="{AFD6E9B5-D9FF-4AD0-A224-4C86DE49B01B}"/>
          </ac:spMkLst>
        </pc:spChg>
        <pc:spChg chg="add mod ord">
          <ac:chgData name="Jakob Morén" userId="216f4152-12d8-4794-94a6-1404583b3c17" providerId="ADAL" clId="{2AA9371D-D6AA-44DD-B9E4-34AD15906A1E}" dt="2023-02-01T12:27:04.054" v="359" actId="167"/>
          <ac:spMkLst>
            <pc:docMk/>
            <pc:sldMk cId="1196254402" sldId="353"/>
            <ac:spMk id="8" creationId="{AD7AEDC9-A055-41F1-9466-17F5741D7A4A}"/>
          </ac:spMkLst>
        </pc:spChg>
        <pc:spChg chg="add mod">
          <ac:chgData name="Jakob Morén" userId="216f4152-12d8-4794-94a6-1404583b3c17" providerId="ADAL" clId="{2AA9371D-D6AA-44DD-B9E4-34AD15906A1E}" dt="2023-02-01T13:17:19.536" v="648" actId="1076"/>
          <ac:spMkLst>
            <pc:docMk/>
            <pc:sldMk cId="1196254402" sldId="353"/>
            <ac:spMk id="9" creationId="{1CFD792C-4431-4B93-97B6-40B1B20B6F4F}"/>
          </ac:spMkLst>
        </pc:spChg>
        <pc:graphicFrameChg chg="add mod">
          <ac:chgData name="Jakob Morén" userId="216f4152-12d8-4794-94a6-1404583b3c17" providerId="ADAL" clId="{2AA9371D-D6AA-44DD-B9E4-34AD15906A1E}" dt="2023-02-01T13:17:24.465" v="649" actId="1076"/>
          <ac:graphicFrameMkLst>
            <pc:docMk/>
            <pc:sldMk cId="1196254402" sldId="353"/>
            <ac:graphicFrameMk id="3" creationId="{8C1ABBC0-A6CD-4298-BF95-4678AFC3F39D}"/>
          </ac:graphicFrameMkLst>
        </pc:graphicFrameChg>
      </pc:sldChg>
      <pc:sldChg chg="new del">
        <pc:chgData name="Jakob Morén" userId="216f4152-12d8-4794-94a6-1404583b3c17" providerId="ADAL" clId="{2AA9371D-D6AA-44DD-B9E4-34AD15906A1E}" dt="2023-02-03T12:10:17.118" v="1071" actId="680"/>
        <pc:sldMkLst>
          <pc:docMk/>
          <pc:sldMk cId="1547888976" sldId="354"/>
        </pc:sldMkLst>
      </pc:sldChg>
      <pc:sldChg chg="addSp delSp modSp new del mod">
        <pc:chgData name="Jakob Morén" userId="216f4152-12d8-4794-94a6-1404583b3c17" providerId="ADAL" clId="{2AA9371D-D6AA-44DD-B9E4-34AD15906A1E}" dt="2023-02-03T12:10:05.950" v="1069" actId="47"/>
        <pc:sldMkLst>
          <pc:docMk/>
          <pc:sldMk cId="3570256306" sldId="354"/>
        </pc:sldMkLst>
        <pc:spChg chg="del">
          <ac:chgData name="Jakob Morén" userId="216f4152-12d8-4794-94a6-1404583b3c17" providerId="ADAL" clId="{2AA9371D-D6AA-44DD-B9E4-34AD15906A1E}" dt="2023-02-03T12:07:20.282" v="1057" actId="478"/>
          <ac:spMkLst>
            <pc:docMk/>
            <pc:sldMk cId="3570256306" sldId="354"/>
            <ac:spMk id="2" creationId="{56BFB42A-63C1-4C82-BF1D-058263A523A8}"/>
          </ac:spMkLst>
        </pc:spChg>
        <pc:spChg chg="add del mod">
          <ac:chgData name="Jakob Morén" userId="216f4152-12d8-4794-94a6-1404583b3c17" providerId="ADAL" clId="{2AA9371D-D6AA-44DD-B9E4-34AD15906A1E}" dt="2023-02-03T12:09:59.062" v="1067" actId="478"/>
          <ac:spMkLst>
            <pc:docMk/>
            <pc:sldMk cId="3570256306" sldId="354"/>
            <ac:spMk id="5" creationId="{6187DF6C-1173-41C4-8541-489A00EF83C3}"/>
          </ac:spMkLst>
        </pc:spChg>
        <pc:picChg chg="add del mod">
          <ac:chgData name="Jakob Morén" userId="216f4152-12d8-4794-94a6-1404583b3c17" providerId="ADAL" clId="{2AA9371D-D6AA-44DD-B9E4-34AD15906A1E}" dt="2023-02-03T12:10:00.629" v="1068" actId="21"/>
          <ac:picMkLst>
            <pc:docMk/>
            <pc:sldMk cId="3570256306" sldId="354"/>
            <ac:picMk id="4" creationId="{E25FA0FB-5C32-450D-A4A7-59BF71434626}"/>
          </ac:picMkLst>
        </pc:picChg>
      </pc:sldChg>
      <pc:sldChg chg="addSp delSp modSp new mod">
        <pc:chgData name="Jakob Morén" userId="216f4152-12d8-4794-94a6-1404583b3c17" providerId="ADAL" clId="{2AA9371D-D6AA-44DD-B9E4-34AD15906A1E}" dt="2023-02-03T12:25:13.778" v="1642" actId="20577"/>
        <pc:sldMkLst>
          <pc:docMk/>
          <pc:sldMk cId="3961834197" sldId="354"/>
        </pc:sldMkLst>
        <pc:spChg chg="mod">
          <ac:chgData name="Jakob Morén" userId="216f4152-12d8-4794-94a6-1404583b3c17" providerId="ADAL" clId="{2AA9371D-D6AA-44DD-B9E4-34AD15906A1E}" dt="2023-02-03T12:13:17.345" v="1254" actId="1036"/>
          <ac:spMkLst>
            <pc:docMk/>
            <pc:sldMk cId="3961834197" sldId="354"/>
            <ac:spMk id="2" creationId="{29699A1C-8884-43AF-9AB7-E82A83867DD7}"/>
          </ac:spMkLst>
        </pc:spChg>
        <pc:spChg chg="del">
          <ac:chgData name="Jakob Morén" userId="216f4152-12d8-4794-94a6-1404583b3c17" providerId="ADAL" clId="{2AA9371D-D6AA-44DD-B9E4-34AD15906A1E}" dt="2023-02-03T12:10:30.023" v="1073" actId="478"/>
          <ac:spMkLst>
            <pc:docMk/>
            <pc:sldMk cId="3961834197" sldId="354"/>
            <ac:spMk id="3" creationId="{1D94E39E-2A22-40F8-8494-1D920F9321AA}"/>
          </ac:spMkLst>
        </pc:spChg>
        <pc:spChg chg="del">
          <ac:chgData name="Jakob Morén" userId="216f4152-12d8-4794-94a6-1404583b3c17" providerId="ADAL" clId="{2AA9371D-D6AA-44DD-B9E4-34AD15906A1E}" dt="2023-02-03T12:10:31.108" v="1074" actId="478"/>
          <ac:spMkLst>
            <pc:docMk/>
            <pc:sldMk cId="3961834197" sldId="354"/>
            <ac:spMk id="4" creationId="{9CF03439-D9A4-4C6E-86FE-2E21D4B56340}"/>
          </ac:spMkLst>
        </pc:spChg>
        <pc:spChg chg="add mod">
          <ac:chgData name="Jakob Morén" userId="216f4152-12d8-4794-94a6-1404583b3c17" providerId="ADAL" clId="{2AA9371D-D6AA-44DD-B9E4-34AD15906A1E}" dt="2023-02-03T12:19:18.835" v="1400" actId="20577"/>
          <ac:spMkLst>
            <pc:docMk/>
            <pc:sldMk cId="3961834197" sldId="354"/>
            <ac:spMk id="6" creationId="{46136A60-4071-4B91-8438-99BD41E88EEB}"/>
          </ac:spMkLst>
        </pc:spChg>
        <pc:spChg chg="add mod">
          <ac:chgData name="Jakob Morén" userId="216f4152-12d8-4794-94a6-1404583b3c17" providerId="ADAL" clId="{2AA9371D-D6AA-44DD-B9E4-34AD15906A1E}" dt="2023-02-03T12:25:13.778" v="1642" actId="20577"/>
          <ac:spMkLst>
            <pc:docMk/>
            <pc:sldMk cId="3961834197" sldId="354"/>
            <ac:spMk id="8" creationId="{24567323-169D-4ED8-85F2-2C277D1CCE53}"/>
          </ac:spMkLst>
        </pc:spChg>
        <pc:spChg chg="add mod">
          <ac:chgData name="Jakob Morén" userId="216f4152-12d8-4794-94a6-1404583b3c17" providerId="ADAL" clId="{2AA9371D-D6AA-44DD-B9E4-34AD15906A1E}" dt="2023-02-03T12:19:58.706" v="1454" actId="20577"/>
          <ac:spMkLst>
            <pc:docMk/>
            <pc:sldMk cId="3961834197" sldId="354"/>
            <ac:spMk id="10" creationId="{1ED9F928-28BE-46C4-92EA-EF14F9054190}"/>
          </ac:spMkLst>
        </pc:spChg>
        <pc:spChg chg="add mod">
          <ac:chgData name="Jakob Morén" userId="216f4152-12d8-4794-94a6-1404583b3c17" providerId="ADAL" clId="{2AA9371D-D6AA-44DD-B9E4-34AD15906A1E}" dt="2023-02-03T12:20:34.257" v="1493" actId="20577"/>
          <ac:spMkLst>
            <pc:docMk/>
            <pc:sldMk cId="3961834197" sldId="354"/>
            <ac:spMk id="12" creationId="{F7EE5ACA-1DAA-46B3-BCAA-CA6D9F197C8E}"/>
          </ac:spMkLst>
        </pc:spChg>
        <pc:spChg chg="add mod">
          <ac:chgData name="Jakob Morén" userId="216f4152-12d8-4794-94a6-1404583b3c17" providerId="ADAL" clId="{2AA9371D-D6AA-44DD-B9E4-34AD15906A1E}" dt="2023-02-03T12:16:31.522" v="1351" actId="1076"/>
          <ac:spMkLst>
            <pc:docMk/>
            <pc:sldMk cId="3961834197" sldId="354"/>
            <ac:spMk id="17" creationId="{453DE04A-62AF-49D9-9B23-1ACC9FF042E0}"/>
          </ac:spMkLst>
        </pc:spChg>
        <pc:picChg chg="add mod">
          <ac:chgData name="Jakob Morén" userId="216f4152-12d8-4794-94a6-1404583b3c17" providerId="ADAL" clId="{2AA9371D-D6AA-44DD-B9E4-34AD15906A1E}" dt="2023-02-03T12:17:01.766" v="1354" actId="207"/>
          <ac:picMkLst>
            <pc:docMk/>
            <pc:sldMk cId="3961834197" sldId="354"/>
            <ac:picMk id="5" creationId="{90B71577-17CD-40B3-9886-46787FE3AD67}"/>
          </ac:picMkLst>
        </pc:picChg>
        <pc:picChg chg="add mod">
          <ac:chgData name="Jakob Morén" userId="216f4152-12d8-4794-94a6-1404583b3c17" providerId="ADAL" clId="{2AA9371D-D6AA-44DD-B9E4-34AD15906A1E}" dt="2023-02-03T12:19:49.105" v="1438" actId="1038"/>
          <ac:picMkLst>
            <pc:docMk/>
            <pc:sldMk cId="3961834197" sldId="354"/>
            <ac:picMk id="7" creationId="{9496DF01-57AB-4415-BF1E-DC92E710F6E0}"/>
          </ac:picMkLst>
        </pc:picChg>
        <pc:picChg chg="add mod">
          <ac:chgData name="Jakob Morén" userId="216f4152-12d8-4794-94a6-1404583b3c17" providerId="ADAL" clId="{2AA9371D-D6AA-44DD-B9E4-34AD15906A1E}" dt="2023-02-03T12:17:12.228" v="1355" actId="207"/>
          <ac:picMkLst>
            <pc:docMk/>
            <pc:sldMk cId="3961834197" sldId="354"/>
            <ac:picMk id="9" creationId="{973B877F-6E33-435D-9629-3226DBCEAD6F}"/>
          </ac:picMkLst>
        </pc:picChg>
        <pc:picChg chg="add mod">
          <ac:chgData name="Jakob Morén" userId="216f4152-12d8-4794-94a6-1404583b3c17" providerId="ADAL" clId="{2AA9371D-D6AA-44DD-B9E4-34AD15906A1E}" dt="2023-02-03T12:19:49.105" v="1438" actId="1038"/>
          <ac:picMkLst>
            <pc:docMk/>
            <pc:sldMk cId="3961834197" sldId="354"/>
            <ac:picMk id="11" creationId="{C2C3F16E-CA98-4077-A0FD-FE11B0657BCB}"/>
          </ac:picMkLst>
        </pc:picChg>
        <pc:picChg chg="add mod">
          <ac:chgData name="Jakob Morén" userId="216f4152-12d8-4794-94a6-1404583b3c17" providerId="ADAL" clId="{2AA9371D-D6AA-44DD-B9E4-34AD15906A1E}" dt="2023-02-03T12:21:07.154" v="1504" actId="1076"/>
          <ac:picMkLst>
            <pc:docMk/>
            <pc:sldMk cId="3961834197" sldId="354"/>
            <ac:picMk id="13" creationId="{3E05E1CB-D98A-4262-9E76-53BF40A0ECC2}"/>
          </ac:picMkLst>
        </pc:picChg>
        <pc:picChg chg="add mod">
          <ac:chgData name="Jakob Morén" userId="216f4152-12d8-4794-94a6-1404583b3c17" providerId="ADAL" clId="{2AA9371D-D6AA-44DD-B9E4-34AD15906A1E}" dt="2023-02-03T12:19:41.867" v="1419" actId="1076"/>
          <ac:picMkLst>
            <pc:docMk/>
            <pc:sldMk cId="3961834197" sldId="354"/>
            <ac:picMk id="14" creationId="{7213B954-9B4E-4247-9F1F-C30F8FAAACC5}"/>
          </ac:picMkLst>
        </pc:picChg>
        <pc:picChg chg="add mod">
          <ac:chgData name="Jakob Morén" userId="216f4152-12d8-4794-94a6-1404583b3c17" providerId="ADAL" clId="{2AA9371D-D6AA-44DD-B9E4-34AD15906A1E}" dt="2023-02-03T12:19:34.659" v="1418" actId="1076"/>
          <ac:picMkLst>
            <pc:docMk/>
            <pc:sldMk cId="3961834197" sldId="354"/>
            <ac:picMk id="15" creationId="{7C54F92C-9BED-48AE-8DCA-A43E6FF949EB}"/>
          </ac:picMkLst>
        </pc:picChg>
        <pc:picChg chg="add mod">
          <ac:chgData name="Jakob Morén" userId="216f4152-12d8-4794-94a6-1404583b3c17" providerId="ADAL" clId="{2AA9371D-D6AA-44DD-B9E4-34AD15906A1E}" dt="2023-02-03T12:21:00.562" v="1502" actId="1076"/>
          <ac:picMkLst>
            <pc:docMk/>
            <pc:sldMk cId="3961834197" sldId="354"/>
            <ac:picMk id="16" creationId="{A069FCCB-DC15-43A4-B7D1-582AA00DFD8F}"/>
          </ac:picMkLst>
        </pc:picChg>
        <pc:picChg chg="add mod">
          <ac:chgData name="Jakob Morén" userId="216f4152-12d8-4794-94a6-1404583b3c17" providerId="ADAL" clId="{2AA9371D-D6AA-44DD-B9E4-34AD15906A1E}" dt="2023-02-03T12:20:56.211" v="1501" actId="1076"/>
          <ac:picMkLst>
            <pc:docMk/>
            <pc:sldMk cId="3961834197" sldId="354"/>
            <ac:picMk id="18" creationId="{1FDF6E90-6692-4243-A936-CA554F2998AD}"/>
          </ac:picMkLst>
        </pc:picChg>
      </pc:sldChg>
    </pc:docChg>
  </pc:docChgLst>
  <pc:docChgLst>
    <pc:chgData name="Fredrik Idving" userId="223c72ab-be70-409f-bf9a-2fd741d6f889" providerId="ADAL" clId="{DA68A5A4-EB39-4FB2-B6D1-9FEDFB6E71CB}"/>
    <pc:docChg chg="undo custSel modSld">
      <pc:chgData name="Fredrik Idving" userId="223c72ab-be70-409f-bf9a-2fd741d6f889" providerId="ADAL" clId="{DA68A5A4-EB39-4FB2-B6D1-9FEDFB6E71CB}" dt="2024-08-19T08:56:45.512" v="46" actId="20577"/>
      <pc:docMkLst>
        <pc:docMk/>
      </pc:docMkLst>
      <pc:sldChg chg="modSp mod">
        <pc:chgData name="Fredrik Idving" userId="223c72ab-be70-409f-bf9a-2fd741d6f889" providerId="ADAL" clId="{DA68A5A4-EB39-4FB2-B6D1-9FEDFB6E71CB}" dt="2024-08-19T08:47:08.624" v="9" actId="20577"/>
        <pc:sldMkLst>
          <pc:docMk/>
          <pc:sldMk cId="2116881851" sldId="344"/>
        </pc:sldMkLst>
        <pc:spChg chg="mod">
          <ac:chgData name="Fredrik Idving" userId="223c72ab-be70-409f-bf9a-2fd741d6f889" providerId="ADAL" clId="{DA68A5A4-EB39-4FB2-B6D1-9FEDFB6E71CB}" dt="2024-08-19T08:47:08.624" v="9" actId="20577"/>
          <ac:spMkLst>
            <pc:docMk/>
            <pc:sldMk cId="2116881851" sldId="344"/>
            <ac:spMk id="2" creationId="{1503C305-8FDC-4460-8C89-DFC0183E5E62}"/>
          </ac:spMkLst>
        </pc:spChg>
        <pc:spChg chg="mod">
          <ac:chgData name="Fredrik Idving" userId="223c72ab-be70-409f-bf9a-2fd741d6f889" providerId="ADAL" clId="{DA68A5A4-EB39-4FB2-B6D1-9FEDFB6E71CB}" dt="2024-08-19T08:46:12.490" v="5" actId="1076"/>
          <ac:spMkLst>
            <pc:docMk/>
            <pc:sldMk cId="2116881851" sldId="344"/>
            <ac:spMk id="4" creationId="{F7C0B9D9-8357-4B39-B042-B3C13553F176}"/>
          </ac:spMkLst>
        </pc:spChg>
      </pc:sldChg>
      <pc:sldChg chg="modSp mod">
        <pc:chgData name="Fredrik Idving" userId="223c72ab-be70-409f-bf9a-2fd741d6f889" providerId="ADAL" clId="{DA68A5A4-EB39-4FB2-B6D1-9FEDFB6E71CB}" dt="2024-08-19T08:56:45.512" v="46" actId="20577"/>
        <pc:sldMkLst>
          <pc:docMk/>
          <pc:sldMk cId="91377468" sldId="347"/>
        </pc:sldMkLst>
        <pc:spChg chg="mod">
          <ac:chgData name="Fredrik Idving" userId="223c72ab-be70-409f-bf9a-2fd741d6f889" providerId="ADAL" clId="{DA68A5A4-EB39-4FB2-B6D1-9FEDFB6E71CB}" dt="2024-08-19T08:56:45.512" v="46" actId="20577"/>
          <ac:spMkLst>
            <pc:docMk/>
            <pc:sldMk cId="91377468" sldId="347"/>
            <ac:spMk id="2" creationId="{A052A0AD-71A3-4131-BC8D-F2320F9A1A2E}"/>
          </ac:spMkLst>
        </pc:spChg>
      </pc:sldChg>
    </pc:docChg>
  </pc:docChgLst>
  <pc:docChgLst>
    <pc:chgData name="Oskar Sjögren" userId="3b284f7c-52c0-4b94-9ed2-7016dec5f7ac" providerId="ADAL" clId="{1FA4224B-CF48-45F0-9012-737D9D98D6C3}"/>
    <pc:docChg chg="undo redo custSel addSld delSld modSld sldOrd modSection">
      <pc:chgData name="Oskar Sjögren" userId="3b284f7c-52c0-4b94-9ed2-7016dec5f7ac" providerId="ADAL" clId="{1FA4224B-CF48-45F0-9012-737D9D98D6C3}" dt="2024-09-17T11:52:59.179" v="3642" actId="20577"/>
      <pc:docMkLst>
        <pc:docMk/>
      </pc:docMkLst>
      <pc:sldChg chg="modSp mod ord">
        <pc:chgData name="Oskar Sjögren" userId="3b284f7c-52c0-4b94-9ed2-7016dec5f7ac" providerId="ADAL" clId="{1FA4224B-CF48-45F0-9012-737D9D98D6C3}" dt="2024-08-29T11:27:08.997" v="1655" actId="20577"/>
        <pc:sldMkLst>
          <pc:docMk/>
          <pc:sldMk cId="2821762220" sldId="324"/>
        </pc:sldMkLst>
        <pc:spChg chg="mod">
          <ac:chgData name="Oskar Sjögren" userId="3b284f7c-52c0-4b94-9ed2-7016dec5f7ac" providerId="ADAL" clId="{1FA4224B-CF48-45F0-9012-737D9D98D6C3}" dt="2024-08-29T11:27:08.997" v="1655" actId="20577"/>
          <ac:spMkLst>
            <pc:docMk/>
            <pc:sldMk cId="2821762220" sldId="324"/>
            <ac:spMk id="2" creationId="{00000000-0000-0000-0000-000000000000}"/>
          </ac:spMkLst>
        </pc:spChg>
      </pc:sldChg>
      <pc:sldChg chg="modSp mod">
        <pc:chgData name="Oskar Sjögren" userId="3b284f7c-52c0-4b94-9ed2-7016dec5f7ac" providerId="ADAL" clId="{1FA4224B-CF48-45F0-9012-737D9D98D6C3}" dt="2024-08-29T11:27:21.822" v="1658" actId="1076"/>
        <pc:sldMkLst>
          <pc:docMk/>
          <pc:sldMk cId="1659428706" sldId="326"/>
        </pc:sldMkLst>
        <pc:graphicFrameChg chg="mod">
          <ac:chgData name="Oskar Sjögren" userId="3b284f7c-52c0-4b94-9ed2-7016dec5f7ac" providerId="ADAL" clId="{1FA4224B-CF48-45F0-9012-737D9D98D6C3}" dt="2024-08-29T11:27:19.158" v="1657" actId="1076"/>
          <ac:graphicFrameMkLst>
            <pc:docMk/>
            <pc:sldMk cId="1659428706" sldId="326"/>
            <ac:graphicFrameMk id="7" creationId="{65B52567-4A9C-4779-8B37-10BD18064E27}"/>
          </ac:graphicFrameMkLst>
        </pc:graphicFrameChg>
        <pc:graphicFrameChg chg="mod">
          <ac:chgData name="Oskar Sjögren" userId="3b284f7c-52c0-4b94-9ed2-7016dec5f7ac" providerId="ADAL" clId="{1FA4224B-CF48-45F0-9012-737D9D98D6C3}" dt="2024-08-29T11:27:17.700" v="1656" actId="1076"/>
          <ac:graphicFrameMkLst>
            <pc:docMk/>
            <pc:sldMk cId="1659428706" sldId="326"/>
            <ac:graphicFrameMk id="9" creationId="{04B9BBF5-7E4F-4A76-9472-1FAF42FBAD09}"/>
          </ac:graphicFrameMkLst>
        </pc:graphicFrameChg>
        <pc:graphicFrameChg chg="mod">
          <ac:chgData name="Oskar Sjögren" userId="3b284f7c-52c0-4b94-9ed2-7016dec5f7ac" providerId="ADAL" clId="{1FA4224B-CF48-45F0-9012-737D9D98D6C3}" dt="2024-08-29T11:27:21.822" v="1658" actId="1076"/>
          <ac:graphicFrameMkLst>
            <pc:docMk/>
            <pc:sldMk cId="1659428706" sldId="326"/>
            <ac:graphicFrameMk id="11" creationId="{DA9BB48E-5361-41E2-AF95-0A0ABE78CFDA}"/>
          </ac:graphicFrameMkLst>
        </pc:graphicFrameChg>
      </pc:sldChg>
      <pc:sldChg chg="modSp mod">
        <pc:chgData name="Oskar Sjögren" userId="3b284f7c-52c0-4b94-9ed2-7016dec5f7ac" providerId="ADAL" clId="{1FA4224B-CF48-45F0-9012-737D9D98D6C3}" dt="2024-09-17T11:27:16.414" v="3367" actId="1076"/>
        <pc:sldMkLst>
          <pc:docMk/>
          <pc:sldMk cId="911164324" sldId="327"/>
        </pc:sldMkLst>
        <pc:spChg chg="mod">
          <ac:chgData name="Oskar Sjögren" userId="3b284f7c-52c0-4b94-9ed2-7016dec5f7ac" providerId="ADAL" clId="{1FA4224B-CF48-45F0-9012-737D9D98D6C3}" dt="2024-09-17T11:27:16.414" v="3367" actId="1076"/>
          <ac:spMkLst>
            <pc:docMk/>
            <pc:sldMk cId="911164324" sldId="327"/>
            <ac:spMk id="2" creationId="{00000000-0000-0000-0000-000000000000}"/>
          </ac:spMkLst>
        </pc:spChg>
        <pc:spChg chg="mod">
          <ac:chgData name="Oskar Sjögren" userId="3b284f7c-52c0-4b94-9ed2-7016dec5f7ac" providerId="ADAL" clId="{1FA4224B-CF48-45F0-9012-737D9D98D6C3}" dt="2024-09-17T11:25:55.968" v="3359" actId="1076"/>
          <ac:spMkLst>
            <pc:docMk/>
            <pc:sldMk cId="911164324" sldId="327"/>
            <ac:spMk id="4" creationId="{00000000-0000-0000-0000-000000000000}"/>
          </ac:spMkLst>
        </pc:spChg>
        <pc:spChg chg="mod">
          <ac:chgData name="Oskar Sjögren" userId="3b284f7c-52c0-4b94-9ed2-7016dec5f7ac" providerId="ADAL" clId="{1FA4224B-CF48-45F0-9012-737D9D98D6C3}" dt="2024-09-17T11:25:37.954" v="3355" actId="113"/>
          <ac:spMkLst>
            <pc:docMk/>
            <pc:sldMk cId="911164324" sldId="327"/>
            <ac:spMk id="5" creationId="{8C3708A4-2557-421D-BAA5-758949ABBA2F}"/>
          </ac:spMkLst>
        </pc:spChg>
        <pc:picChg chg="mod">
          <ac:chgData name="Oskar Sjögren" userId="3b284f7c-52c0-4b94-9ed2-7016dec5f7ac" providerId="ADAL" clId="{1FA4224B-CF48-45F0-9012-737D9D98D6C3}" dt="2024-09-17T11:25:51.370" v="3357" actId="1076"/>
          <ac:picMkLst>
            <pc:docMk/>
            <pc:sldMk cId="911164324" sldId="327"/>
            <ac:picMk id="6" creationId="{F520C667-45CC-4BC9-AD20-5B5A78A31426}"/>
          </ac:picMkLst>
        </pc:picChg>
      </pc:sldChg>
      <pc:sldChg chg="modSp mod">
        <pc:chgData name="Oskar Sjögren" userId="3b284f7c-52c0-4b94-9ed2-7016dec5f7ac" providerId="ADAL" clId="{1FA4224B-CF48-45F0-9012-737D9D98D6C3}" dt="2024-09-17T11:28:25.188" v="3384" actId="20577"/>
        <pc:sldMkLst>
          <pc:docMk/>
          <pc:sldMk cId="3775319506" sldId="337"/>
        </pc:sldMkLst>
        <pc:spChg chg="mod">
          <ac:chgData name="Oskar Sjögren" userId="3b284f7c-52c0-4b94-9ed2-7016dec5f7ac" providerId="ADAL" clId="{1FA4224B-CF48-45F0-9012-737D9D98D6C3}" dt="2024-09-17T11:28:00.373" v="3374" actId="1076"/>
          <ac:spMkLst>
            <pc:docMk/>
            <pc:sldMk cId="3775319506" sldId="337"/>
            <ac:spMk id="2" creationId="{6F8AB03A-C9FB-44C6-A3D9-6FEABECBA24B}"/>
          </ac:spMkLst>
        </pc:spChg>
        <pc:spChg chg="mod">
          <ac:chgData name="Oskar Sjögren" userId="3b284f7c-52c0-4b94-9ed2-7016dec5f7ac" providerId="ADAL" clId="{1FA4224B-CF48-45F0-9012-737D9D98D6C3}" dt="2024-09-17T11:28:25.188" v="3384" actId="20577"/>
          <ac:spMkLst>
            <pc:docMk/>
            <pc:sldMk cId="3775319506" sldId="337"/>
            <ac:spMk id="3" creationId="{FAD27AEB-63AB-4861-BBCF-8E83C3F4E94D}"/>
          </ac:spMkLst>
        </pc:spChg>
        <pc:picChg chg="mod">
          <ac:chgData name="Oskar Sjögren" userId="3b284f7c-52c0-4b94-9ed2-7016dec5f7ac" providerId="ADAL" clId="{1FA4224B-CF48-45F0-9012-737D9D98D6C3}" dt="2024-09-17T11:28:10.910" v="3377" actId="1076"/>
          <ac:picMkLst>
            <pc:docMk/>
            <pc:sldMk cId="3775319506" sldId="337"/>
            <ac:picMk id="6" creationId="{F5914332-3AED-4D0D-B725-74A679DC2CFD}"/>
          </ac:picMkLst>
        </pc:picChg>
      </pc:sldChg>
      <pc:sldChg chg="modSp mod">
        <pc:chgData name="Oskar Sjögren" userId="3b284f7c-52c0-4b94-9ed2-7016dec5f7ac" providerId="ADAL" clId="{1FA4224B-CF48-45F0-9012-737D9D98D6C3}" dt="2024-09-17T11:30:38.308" v="3386" actId="20577"/>
        <pc:sldMkLst>
          <pc:docMk/>
          <pc:sldMk cId="684661754" sldId="339"/>
        </pc:sldMkLst>
        <pc:spChg chg="mod">
          <ac:chgData name="Oskar Sjögren" userId="3b284f7c-52c0-4b94-9ed2-7016dec5f7ac" providerId="ADAL" clId="{1FA4224B-CF48-45F0-9012-737D9D98D6C3}" dt="2024-09-06T08:12:59.288" v="1746" actId="20577"/>
          <ac:spMkLst>
            <pc:docMk/>
            <pc:sldMk cId="684661754" sldId="339"/>
            <ac:spMk id="3" creationId="{00000000-0000-0000-0000-000000000000}"/>
          </ac:spMkLst>
        </pc:spChg>
        <pc:spChg chg="mod">
          <ac:chgData name="Oskar Sjögren" userId="3b284f7c-52c0-4b94-9ed2-7016dec5f7ac" providerId="ADAL" clId="{1FA4224B-CF48-45F0-9012-737D9D98D6C3}" dt="2024-09-17T11:30:38.308" v="3386" actId="20577"/>
          <ac:spMkLst>
            <pc:docMk/>
            <pc:sldMk cId="684661754" sldId="339"/>
            <ac:spMk id="6" creationId="{1FC727C0-6E7A-2E38-8C91-F3C01EF4661D}"/>
          </ac:spMkLst>
        </pc:spChg>
        <pc:picChg chg="mod">
          <ac:chgData name="Oskar Sjögren" userId="3b284f7c-52c0-4b94-9ed2-7016dec5f7ac" providerId="ADAL" clId="{1FA4224B-CF48-45F0-9012-737D9D98D6C3}" dt="2024-09-17T11:30:11.457" v="3385" actId="1076"/>
          <ac:picMkLst>
            <pc:docMk/>
            <pc:sldMk cId="684661754" sldId="339"/>
            <ac:picMk id="5" creationId="{BF6A8E2B-F7CC-4457-B9D7-2C5D2EF737F3}"/>
          </ac:picMkLst>
        </pc:picChg>
      </pc:sldChg>
      <pc:sldChg chg="modSp mod">
        <pc:chgData name="Oskar Sjögren" userId="3b284f7c-52c0-4b94-9ed2-7016dec5f7ac" providerId="ADAL" clId="{1FA4224B-CF48-45F0-9012-737D9D98D6C3}" dt="2024-09-17T10:35:24.773" v="2641" actId="6549"/>
        <pc:sldMkLst>
          <pc:docMk/>
          <pc:sldMk cId="3920529685" sldId="340"/>
        </pc:sldMkLst>
        <pc:spChg chg="mod">
          <ac:chgData name="Oskar Sjögren" userId="3b284f7c-52c0-4b94-9ed2-7016dec5f7ac" providerId="ADAL" clId="{1FA4224B-CF48-45F0-9012-737D9D98D6C3}" dt="2024-09-17T10:35:24.773" v="2641" actId="6549"/>
          <ac:spMkLst>
            <pc:docMk/>
            <pc:sldMk cId="3920529685" sldId="340"/>
            <ac:spMk id="2" creationId="{FE0DCAD4-4325-43C6-B41A-111E572E3A71}"/>
          </ac:spMkLst>
        </pc:spChg>
        <pc:spChg chg="mod">
          <ac:chgData name="Oskar Sjögren" userId="3b284f7c-52c0-4b94-9ed2-7016dec5f7ac" providerId="ADAL" clId="{1FA4224B-CF48-45F0-9012-737D9D98D6C3}" dt="2024-09-06T08:27:42.408" v="1863" actId="20577"/>
          <ac:spMkLst>
            <pc:docMk/>
            <pc:sldMk cId="3920529685" sldId="340"/>
            <ac:spMk id="3" creationId="{BB486C6A-2E36-40D8-B02C-FEEB9253D311}"/>
          </ac:spMkLst>
        </pc:spChg>
      </pc:sldChg>
      <pc:sldChg chg="modSp mod">
        <pc:chgData name="Oskar Sjögren" userId="3b284f7c-52c0-4b94-9ed2-7016dec5f7ac" providerId="ADAL" clId="{1FA4224B-CF48-45F0-9012-737D9D98D6C3}" dt="2024-09-17T11:34:50.459" v="3423" actId="20577"/>
        <pc:sldMkLst>
          <pc:docMk/>
          <pc:sldMk cId="2813960832" sldId="341"/>
        </pc:sldMkLst>
        <pc:spChg chg="mod">
          <ac:chgData name="Oskar Sjögren" userId="3b284f7c-52c0-4b94-9ed2-7016dec5f7ac" providerId="ADAL" clId="{1FA4224B-CF48-45F0-9012-737D9D98D6C3}" dt="2024-09-17T11:34:50.459" v="3423" actId="20577"/>
          <ac:spMkLst>
            <pc:docMk/>
            <pc:sldMk cId="2813960832" sldId="341"/>
            <ac:spMk id="2" creationId="{03754AC5-9432-43AC-9476-781135437D81}"/>
          </ac:spMkLst>
        </pc:spChg>
        <pc:spChg chg="mod">
          <ac:chgData name="Oskar Sjögren" userId="3b284f7c-52c0-4b94-9ed2-7016dec5f7ac" providerId="ADAL" clId="{1FA4224B-CF48-45F0-9012-737D9D98D6C3}" dt="2024-09-06T08:27:54.205" v="1886" actId="20577"/>
          <ac:spMkLst>
            <pc:docMk/>
            <pc:sldMk cId="2813960832" sldId="341"/>
            <ac:spMk id="3" creationId="{784BBCC4-D82D-47BB-A146-D7882B5BCE6A}"/>
          </ac:spMkLst>
        </pc:spChg>
      </pc:sldChg>
      <pc:sldChg chg="modSp mod">
        <pc:chgData name="Oskar Sjögren" userId="3b284f7c-52c0-4b94-9ed2-7016dec5f7ac" providerId="ADAL" clId="{1FA4224B-CF48-45F0-9012-737D9D98D6C3}" dt="2024-09-17T11:36:45.535" v="3454" actId="14100"/>
        <pc:sldMkLst>
          <pc:docMk/>
          <pc:sldMk cId="852712356" sldId="342"/>
        </pc:sldMkLst>
        <pc:spChg chg="mod">
          <ac:chgData name="Oskar Sjögren" userId="3b284f7c-52c0-4b94-9ed2-7016dec5f7ac" providerId="ADAL" clId="{1FA4224B-CF48-45F0-9012-737D9D98D6C3}" dt="2024-09-17T11:36:45.535" v="3454" actId="14100"/>
          <ac:spMkLst>
            <pc:docMk/>
            <pc:sldMk cId="852712356" sldId="342"/>
            <ac:spMk id="2" creationId="{E59CFD75-66C5-4598-9F10-7AD4653C56BA}"/>
          </ac:spMkLst>
        </pc:spChg>
        <pc:spChg chg="mod">
          <ac:chgData name="Oskar Sjögren" userId="3b284f7c-52c0-4b94-9ed2-7016dec5f7ac" providerId="ADAL" clId="{1FA4224B-CF48-45F0-9012-737D9D98D6C3}" dt="2024-09-06T08:28:05.826" v="1895" actId="20577"/>
          <ac:spMkLst>
            <pc:docMk/>
            <pc:sldMk cId="852712356" sldId="342"/>
            <ac:spMk id="3" creationId="{00ACC2AD-45F7-4C49-81E4-CA5A9692707B}"/>
          </ac:spMkLst>
        </pc:spChg>
      </pc:sldChg>
      <pc:sldChg chg="modSp mod">
        <pc:chgData name="Oskar Sjögren" userId="3b284f7c-52c0-4b94-9ed2-7016dec5f7ac" providerId="ADAL" clId="{1FA4224B-CF48-45F0-9012-737D9D98D6C3}" dt="2024-08-29T11:28:12.090" v="1665" actId="27636"/>
        <pc:sldMkLst>
          <pc:docMk/>
          <pc:sldMk cId="1584344057" sldId="343"/>
        </pc:sldMkLst>
        <pc:spChg chg="mod">
          <ac:chgData name="Oskar Sjögren" userId="3b284f7c-52c0-4b94-9ed2-7016dec5f7ac" providerId="ADAL" clId="{1FA4224B-CF48-45F0-9012-737D9D98D6C3}" dt="2024-08-29T11:27:47.590" v="1660" actId="20577"/>
          <ac:spMkLst>
            <pc:docMk/>
            <pc:sldMk cId="1584344057" sldId="343"/>
            <ac:spMk id="2" creationId="{6F8AB03A-C9FB-44C6-A3D9-6FEABECBA24B}"/>
          </ac:spMkLst>
        </pc:spChg>
        <pc:spChg chg="mod">
          <ac:chgData name="Oskar Sjögren" userId="3b284f7c-52c0-4b94-9ed2-7016dec5f7ac" providerId="ADAL" clId="{1FA4224B-CF48-45F0-9012-737D9D98D6C3}" dt="2024-08-29T11:28:12.090" v="1665" actId="27636"/>
          <ac:spMkLst>
            <pc:docMk/>
            <pc:sldMk cId="1584344057" sldId="343"/>
            <ac:spMk id="3" creationId="{FAD27AEB-63AB-4861-BBCF-8E83C3F4E94D}"/>
          </ac:spMkLst>
        </pc:spChg>
      </pc:sldChg>
      <pc:sldChg chg="modSp mod modNotesTx">
        <pc:chgData name="Oskar Sjögren" userId="3b284f7c-52c0-4b94-9ed2-7016dec5f7ac" providerId="ADAL" clId="{1FA4224B-CF48-45F0-9012-737D9D98D6C3}" dt="2024-09-17T11:47:07.594" v="3562" actId="20577"/>
        <pc:sldMkLst>
          <pc:docMk/>
          <pc:sldMk cId="2116881851" sldId="344"/>
        </pc:sldMkLst>
        <pc:spChg chg="mod">
          <ac:chgData name="Oskar Sjögren" userId="3b284f7c-52c0-4b94-9ed2-7016dec5f7ac" providerId="ADAL" clId="{1FA4224B-CF48-45F0-9012-737D9D98D6C3}" dt="2024-09-17T11:40:18.685" v="3465" actId="5793"/>
          <ac:spMkLst>
            <pc:docMk/>
            <pc:sldMk cId="2116881851" sldId="344"/>
            <ac:spMk id="2" creationId="{1503C305-8FDC-4460-8C89-DFC0183E5E62}"/>
          </ac:spMkLst>
        </pc:spChg>
        <pc:spChg chg="mod">
          <ac:chgData name="Oskar Sjögren" userId="3b284f7c-52c0-4b94-9ed2-7016dec5f7ac" providerId="ADAL" clId="{1FA4224B-CF48-45F0-9012-737D9D98D6C3}" dt="2024-09-17T11:43:19.554" v="3545" actId="20577"/>
          <ac:spMkLst>
            <pc:docMk/>
            <pc:sldMk cId="2116881851" sldId="344"/>
            <ac:spMk id="3" creationId="{A15385BA-CF4B-4837-9A54-DF84433D069F}"/>
          </ac:spMkLst>
        </pc:spChg>
        <pc:graphicFrameChg chg="mod">
          <ac:chgData name="Oskar Sjögren" userId="3b284f7c-52c0-4b94-9ed2-7016dec5f7ac" providerId="ADAL" clId="{1FA4224B-CF48-45F0-9012-737D9D98D6C3}" dt="2024-09-17T11:40:40.614" v="3469"/>
          <ac:graphicFrameMkLst>
            <pc:docMk/>
            <pc:sldMk cId="2116881851" sldId="344"/>
            <ac:graphicFrameMk id="5" creationId="{0B9A923C-3085-4A69-93FD-0FB0F6157E11}"/>
          </ac:graphicFrameMkLst>
        </pc:graphicFrameChg>
      </pc:sldChg>
      <pc:sldChg chg="modSp mod modNotesTx">
        <pc:chgData name="Oskar Sjögren" userId="3b284f7c-52c0-4b94-9ed2-7016dec5f7ac" providerId="ADAL" clId="{1FA4224B-CF48-45F0-9012-737D9D98D6C3}" dt="2024-09-17T11:47:04.392" v="3560" actId="20577"/>
        <pc:sldMkLst>
          <pc:docMk/>
          <pc:sldMk cId="1719332102" sldId="345"/>
        </pc:sldMkLst>
        <pc:spChg chg="mod">
          <ac:chgData name="Oskar Sjögren" userId="3b284f7c-52c0-4b94-9ed2-7016dec5f7ac" providerId="ADAL" clId="{1FA4224B-CF48-45F0-9012-737D9D98D6C3}" dt="2024-09-17T11:44:57.092" v="3547" actId="20577"/>
          <ac:spMkLst>
            <pc:docMk/>
            <pc:sldMk cId="1719332102" sldId="345"/>
            <ac:spMk id="2" creationId="{8A6FA14E-73F7-436F-B7AA-D3B0ED492F28}"/>
          </ac:spMkLst>
        </pc:spChg>
        <pc:spChg chg="mod">
          <ac:chgData name="Oskar Sjögren" userId="3b284f7c-52c0-4b94-9ed2-7016dec5f7ac" providerId="ADAL" clId="{1FA4224B-CF48-45F0-9012-737D9D98D6C3}" dt="2024-09-17T11:45:45.340" v="3551" actId="14100"/>
          <ac:spMkLst>
            <pc:docMk/>
            <pc:sldMk cId="1719332102" sldId="345"/>
            <ac:spMk id="3" creationId="{CAC46A63-E63C-4D95-9687-17C2B83CBEDC}"/>
          </ac:spMkLst>
        </pc:spChg>
      </pc:sldChg>
      <pc:sldChg chg="addSp modSp mod modNotesTx">
        <pc:chgData name="Oskar Sjögren" userId="3b284f7c-52c0-4b94-9ed2-7016dec5f7ac" providerId="ADAL" clId="{1FA4224B-CF48-45F0-9012-737D9D98D6C3}" dt="2024-09-17T11:46:59.880" v="3558" actId="20577"/>
        <pc:sldMkLst>
          <pc:docMk/>
          <pc:sldMk cId="3382698753" sldId="346"/>
        </pc:sldMkLst>
        <pc:spChg chg="mod">
          <ac:chgData name="Oskar Sjögren" userId="3b284f7c-52c0-4b94-9ed2-7016dec5f7ac" providerId="ADAL" clId="{1FA4224B-CF48-45F0-9012-737D9D98D6C3}" dt="2024-09-17T11:46:25.440" v="3554" actId="255"/>
          <ac:spMkLst>
            <pc:docMk/>
            <pc:sldMk cId="3382698753" sldId="346"/>
            <ac:spMk id="2" creationId="{2603A4FD-2F41-4BCD-B9B1-D3552F523D2A}"/>
          </ac:spMkLst>
        </pc:spChg>
        <pc:spChg chg="mod">
          <ac:chgData name="Oskar Sjögren" userId="3b284f7c-52c0-4b94-9ed2-7016dec5f7ac" providerId="ADAL" clId="{1FA4224B-CF48-45F0-9012-737D9D98D6C3}" dt="2024-08-29T08:05:16.838" v="459" actId="27636"/>
          <ac:spMkLst>
            <pc:docMk/>
            <pc:sldMk cId="3382698753" sldId="346"/>
            <ac:spMk id="3" creationId="{0E7AF636-D58A-4629-8C9F-E370F2319434}"/>
          </ac:spMkLst>
        </pc:spChg>
        <pc:spChg chg="mod">
          <ac:chgData name="Oskar Sjögren" userId="3b284f7c-52c0-4b94-9ed2-7016dec5f7ac" providerId="ADAL" clId="{1FA4224B-CF48-45F0-9012-737D9D98D6C3}" dt="2024-09-17T11:46:50.275" v="3557" actId="1076"/>
          <ac:spMkLst>
            <pc:docMk/>
            <pc:sldMk cId="3382698753" sldId="346"/>
            <ac:spMk id="4" creationId="{B46B497F-866E-40A0-A596-EDAF34834014}"/>
          </ac:spMkLst>
        </pc:spChg>
        <pc:spChg chg="add mod">
          <ac:chgData name="Oskar Sjögren" userId="3b284f7c-52c0-4b94-9ed2-7016dec5f7ac" providerId="ADAL" clId="{1FA4224B-CF48-45F0-9012-737D9D98D6C3}" dt="2024-09-17T11:46:16.761" v="3552" actId="2711"/>
          <ac:spMkLst>
            <pc:docMk/>
            <pc:sldMk cId="3382698753" sldId="346"/>
            <ac:spMk id="5" creationId="{9D2811A1-E701-99CB-C035-FE1F247FAA9D}"/>
          </ac:spMkLst>
        </pc:spChg>
        <pc:spChg chg="add mod">
          <ac:chgData name="Oskar Sjögren" userId="3b284f7c-52c0-4b94-9ed2-7016dec5f7ac" providerId="ADAL" clId="{1FA4224B-CF48-45F0-9012-737D9D98D6C3}" dt="2024-09-17T11:46:43.430" v="3556" actId="2711"/>
          <ac:spMkLst>
            <pc:docMk/>
            <pc:sldMk cId="3382698753" sldId="346"/>
            <ac:spMk id="7" creationId="{D89286D0-233C-7A4D-6F72-89F2F508A76E}"/>
          </ac:spMkLst>
        </pc:spChg>
      </pc:sldChg>
      <pc:sldChg chg="addSp delSp modSp mod ord modNotesTx">
        <pc:chgData name="Oskar Sjögren" userId="3b284f7c-52c0-4b94-9ed2-7016dec5f7ac" providerId="ADAL" clId="{1FA4224B-CF48-45F0-9012-737D9D98D6C3}" dt="2024-09-17T11:52:38.092" v="3641" actId="20577"/>
        <pc:sldMkLst>
          <pc:docMk/>
          <pc:sldMk cId="91377468" sldId="347"/>
        </pc:sldMkLst>
        <pc:spChg chg="mod">
          <ac:chgData name="Oskar Sjögren" userId="3b284f7c-52c0-4b94-9ed2-7016dec5f7ac" providerId="ADAL" clId="{1FA4224B-CF48-45F0-9012-737D9D98D6C3}" dt="2024-09-17T11:47:28.535" v="3565" actId="2711"/>
          <ac:spMkLst>
            <pc:docMk/>
            <pc:sldMk cId="91377468" sldId="347"/>
            <ac:spMk id="2" creationId="{A052A0AD-71A3-4131-BC8D-F2320F9A1A2E}"/>
          </ac:spMkLst>
        </pc:spChg>
        <pc:spChg chg="del">
          <ac:chgData name="Oskar Sjögren" userId="3b284f7c-52c0-4b94-9ed2-7016dec5f7ac" providerId="ADAL" clId="{1FA4224B-CF48-45F0-9012-737D9D98D6C3}" dt="2024-08-29T08:06:55.883" v="460" actId="478"/>
          <ac:spMkLst>
            <pc:docMk/>
            <pc:sldMk cId="91377468" sldId="347"/>
            <ac:spMk id="3" creationId="{E76552D2-3EE3-4EDB-BBDB-D57F80DE38DA}"/>
          </ac:spMkLst>
        </pc:spChg>
        <pc:spChg chg="add mod">
          <ac:chgData name="Oskar Sjögren" userId="3b284f7c-52c0-4b94-9ed2-7016dec5f7ac" providerId="ADAL" clId="{1FA4224B-CF48-45F0-9012-737D9D98D6C3}" dt="2024-09-17T11:47:24.824" v="3564" actId="1076"/>
          <ac:spMkLst>
            <pc:docMk/>
            <pc:sldMk cId="91377468" sldId="347"/>
            <ac:spMk id="3" creationId="{FBFC795C-236F-8ACB-CBFB-158CD8B88E1E}"/>
          </ac:spMkLst>
        </pc:spChg>
        <pc:spChg chg="mod">
          <ac:chgData name="Oskar Sjögren" userId="3b284f7c-52c0-4b94-9ed2-7016dec5f7ac" providerId="ADAL" clId="{1FA4224B-CF48-45F0-9012-737D9D98D6C3}" dt="2024-09-17T10:47:06.479" v="2903" actId="1076"/>
          <ac:spMkLst>
            <pc:docMk/>
            <pc:sldMk cId="91377468" sldId="347"/>
            <ac:spMk id="4" creationId="{220F1A6E-7DE7-466A-82E9-C9864275CA61}"/>
          </ac:spMkLst>
        </pc:spChg>
        <pc:spChg chg="add del mod">
          <ac:chgData name="Oskar Sjögren" userId="3b284f7c-52c0-4b94-9ed2-7016dec5f7ac" providerId="ADAL" clId="{1FA4224B-CF48-45F0-9012-737D9D98D6C3}" dt="2024-08-29T08:07:01.008" v="461" actId="478"/>
          <ac:spMkLst>
            <pc:docMk/>
            <pc:sldMk cId="91377468" sldId="347"/>
            <ac:spMk id="7" creationId="{A64EB7B9-F42B-73A3-0703-E86F0A6CB774}"/>
          </ac:spMkLst>
        </pc:spChg>
        <pc:spChg chg="add mod">
          <ac:chgData name="Oskar Sjögren" userId="3b284f7c-52c0-4b94-9ed2-7016dec5f7ac" providerId="ADAL" clId="{1FA4224B-CF48-45F0-9012-737D9D98D6C3}" dt="2024-09-17T10:54:37.386" v="2926" actId="20577"/>
          <ac:spMkLst>
            <pc:docMk/>
            <pc:sldMk cId="91377468" sldId="347"/>
            <ac:spMk id="8" creationId="{B018E4F5-FE03-2EA0-8364-94DD26BD9E1F}"/>
          </ac:spMkLst>
        </pc:spChg>
      </pc:sldChg>
      <pc:sldChg chg="modSp mod">
        <pc:chgData name="Oskar Sjögren" userId="3b284f7c-52c0-4b94-9ed2-7016dec5f7ac" providerId="ADAL" clId="{1FA4224B-CF48-45F0-9012-737D9D98D6C3}" dt="2024-09-17T11:48:29.141" v="3567" actId="5793"/>
        <pc:sldMkLst>
          <pc:docMk/>
          <pc:sldMk cId="3201053510" sldId="348"/>
        </pc:sldMkLst>
        <pc:spChg chg="mod">
          <ac:chgData name="Oskar Sjögren" userId="3b284f7c-52c0-4b94-9ed2-7016dec5f7ac" providerId="ADAL" clId="{1FA4224B-CF48-45F0-9012-737D9D98D6C3}" dt="2024-09-17T11:48:29.141" v="3567" actId="5793"/>
          <ac:spMkLst>
            <pc:docMk/>
            <pc:sldMk cId="3201053510" sldId="348"/>
            <ac:spMk id="2" creationId="{71308262-33CF-484B-B32D-D74413ADA6A9}"/>
          </ac:spMkLst>
        </pc:spChg>
      </pc:sldChg>
      <pc:sldChg chg="modSp mod">
        <pc:chgData name="Oskar Sjögren" userId="3b284f7c-52c0-4b94-9ed2-7016dec5f7ac" providerId="ADAL" clId="{1FA4224B-CF48-45F0-9012-737D9D98D6C3}" dt="2024-09-17T10:59:10.731" v="3041" actId="1076"/>
        <pc:sldMkLst>
          <pc:docMk/>
          <pc:sldMk cId="2534215602" sldId="349"/>
        </pc:sldMkLst>
        <pc:spChg chg="mod">
          <ac:chgData name="Oskar Sjögren" userId="3b284f7c-52c0-4b94-9ed2-7016dec5f7ac" providerId="ADAL" clId="{1FA4224B-CF48-45F0-9012-737D9D98D6C3}" dt="2024-09-17T10:55:10.021" v="2938" actId="6549"/>
          <ac:spMkLst>
            <pc:docMk/>
            <pc:sldMk cId="2534215602" sldId="349"/>
            <ac:spMk id="2" creationId="{833540D9-A22D-404E-AF4C-297A2B8F81A8}"/>
          </ac:spMkLst>
        </pc:spChg>
        <pc:picChg chg="mod">
          <ac:chgData name="Oskar Sjögren" userId="3b284f7c-52c0-4b94-9ed2-7016dec5f7ac" providerId="ADAL" clId="{1FA4224B-CF48-45F0-9012-737D9D98D6C3}" dt="2024-09-17T10:59:10.731" v="3041" actId="1076"/>
          <ac:picMkLst>
            <pc:docMk/>
            <pc:sldMk cId="2534215602" sldId="349"/>
            <ac:picMk id="6" creationId="{F9C561E9-4E77-42A9-BCD4-8714E545714C}"/>
          </ac:picMkLst>
        </pc:picChg>
      </pc:sldChg>
      <pc:sldChg chg="modSp mod modNotesTx">
        <pc:chgData name="Oskar Sjögren" userId="3b284f7c-52c0-4b94-9ed2-7016dec5f7ac" providerId="ADAL" clId="{1FA4224B-CF48-45F0-9012-737D9D98D6C3}" dt="2024-09-17T11:52:24.683" v="3637" actId="20577"/>
        <pc:sldMkLst>
          <pc:docMk/>
          <pc:sldMk cId="3184147782" sldId="350"/>
        </pc:sldMkLst>
        <pc:spChg chg="mod">
          <ac:chgData name="Oskar Sjögren" userId="3b284f7c-52c0-4b94-9ed2-7016dec5f7ac" providerId="ADAL" clId="{1FA4224B-CF48-45F0-9012-737D9D98D6C3}" dt="2024-09-17T11:00:25.643" v="3045" actId="20577"/>
          <ac:spMkLst>
            <pc:docMk/>
            <pc:sldMk cId="3184147782" sldId="350"/>
            <ac:spMk id="4" creationId="{00000000-0000-0000-0000-000000000000}"/>
          </ac:spMkLst>
        </pc:spChg>
        <pc:spChg chg="mod">
          <ac:chgData name="Oskar Sjögren" userId="3b284f7c-52c0-4b94-9ed2-7016dec5f7ac" providerId="ADAL" clId="{1FA4224B-CF48-45F0-9012-737D9D98D6C3}" dt="2024-08-29T08:45:43.287" v="1331" actId="20577"/>
          <ac:spMkLst>
            <pc:docMk/>
            <pc:sldMk cId="3184147782" sldId="350"/>
            <ac:spMk id="5" creationId="{691E5003-B733-472B-9807-E4398D80DCAE}"/>
          </ac:spMkLst>
        </pc:spChg>
      </pc:sldChg>
      <pc:sldChg chg="addSp delSp modSp add del mod modNotesTx">
        <pc:chgData name="Oskar Sjögren" userId="3b284f7c-52c0-4b94-9ed2-7016dec5f7ac" providerId="ADAL" clId="{1FA4224B-CF48-45F0-9012-737D9D98D6C3}" dt="2024-09-17T11:52:30.087" v="3639" actId="20577"/>
        <pc:sldMkLst>
          <pc:docMk/>
          <pc:sldMk cId="3097091595" sldId="351"/>
        </pc:sldMkLst>
        <pc:spChg chg="mod">
          <ac:chgData name="Oskar Sjögren" userId="3b284f7c-52c0-4b94-9ed2-7016dec5f7ac" providerId="ADAL" clId="{1FA4224B-CF48-45F0-9012-737D9D98D6C3}" dt="2024-09-17T11:51:35.825" v="3635" actId="21"/>
          <ac:spMkLst>
            <pc:docMk/>
            <pc:sldMk cId="3097091595" sldId="351"/>
            <ac:spMk id="3" creationId="{9464F6B7-2E28-4577-9095-99445855F53F}"/>
          </ac:spMkLst>
        </pc:spChg>
        <pc:spChg chg="add del mod">
          <ac:chgData name="Oskar Sjögren" userId="3b284f7c-52c0-4b94-9ed2-7016dec5f7ac" providerId="ADAL" clId="{1FA4224B-CF48-45F0-9012-737D9D98D6C3}" dt="2024-09-17T11:51:34.383" v="3634" actId="22"/>
          <ac:spMkLst>
            <pc:docMk/>
            <pc:sldMk cId="3097091595" sldId="351"/>
            <ac:spMk id="7" creationId="{841B29A9-9270-EA0A-8E8B-428DD5E74B72}"/>
          </ac:spMkLst>
        </pc:spChg>
        <pc:graphicFrameChg chg="mod">
          <ac:chgData name="Oskar Sjögren" userId="3b284f7c-52c0-4b94-9ed2-7016dec5f7ac" providerId="ADAL" clId="{1FA4224B-CF48-45F0-9012-737D9D98D6C3}" dt="2024-09-17T11:50:58.583" v="3623" actId="1076"/>
          <ac:graphicFrameMkLst>
            <pc:docMk/>
            <pc:sldMk cId="3097091595" sldId="351"/>
            <ac:graphicFrameMk id="6" creationId="{2A0B514B-9893-41D9-ABC0-A200EE32AB4F}"/>
          </ac:graphicFrameMkLst>
        </pc:graphicFrameChg>
        <pc:graphicFrameChg chg="mod">
          <ac:chgData name="Oskar Sjögren" userId="3b284f7c-52c0-4b94-9ed2-7016dec5f7ac" providerId="ADAL" clId="{1FA4224B-CF48-45F0-9012-737D9D98D6C3}" dt="2024-09-17T11:52:03.179" v="3636" actId="1076"/>
          <ac:graphicFrameMkLst>
            <pc:docMk/>
            <pc:sldMk cId="3097091595" sldId="351"/>
            <ac:graphicFrameMk id="8" creationId="{67A28B85-5FD0-4485-8340-5DC81F199A10}"/>
          </ac:graphicFrameMkLst>
        </pc:graphicFrameChg>
      </pc:sldChg>
      <pc:sldChg chg="modSp mod">
        <pc:chgData name="Oskar Sjögren" userId="3b284f7c-52c0-4b94-9ed2-7016dec5f7ac" providerId="ADAL" clId="{1FA4224B-CF48-45F0-9012-737D9D98D6C3}" dt="2024-09-17T11:13:03.988" v="3221" actId="1076"/>
        <pc:sldMkLst>
          <pc:docMk/>
          <pc:sldMk cId="1196254402" sldId="353"/>
        </pc:sldMkLst>
        <pc:spChg chg="mod">
          <ac:chgData name="Oskar Sjögren" userId="3b284f7c-52c0-4b94-9ed2-7016dec5f7ac" providerId="ADAL" clId="{1FA4224B-CF48-45F0-9012-737D9D98D6C3}" dt="2024-09-17T11:12:12.025" v="3215" actId="14100"/>
          <ac:spMkLst>
            <pc:docMk/>
            <pc:sldMk cId="1196254402" sldId="353"/>
            <ac:spMk id="5" creationId="{E9ED6ED5-D1FF-4548-8B10-35E6CFC84050}"/>
          </ac:spMkLst>
        </pc:spChg>
        <pc:spChg chg="mod">
          <ac:chgData name="Oskar Sjögren" userId="3b284f7c-52c0-4b94-9ed2-7016dec5f7ac" providerId="ADAL" clId="{1FA4224B-CF48-45F0-9012-737D9D98D6C3}" dt="2024-09-17T11:12:16.623" v="3216" actId="1076"/>
          <ac:spMkLst>
            <pc:docMk/>
            <pc:sldMk cId="1196254402" sldId="353"/>
            <ac:spMk id="6" creationId="{D26527A2-EC66-4933-B993-3499E73344DF}"/>
          </ac:spMkLst>
        </pc:spChg>
        <pc:spChg chg="mod">
          <ac:chgData name="Oskar Sjögren" userId="3b284f7c-52c0-4b94-9ed2-7016dec5f7ac" providerId="ADAL" clId="{1FA4224B-CF48-45F0-9012-737D9D98D6C3}" dt="2024-09-17T11:13:03.988" v="3221" actId="1076"/>
          <ac:spMkLst>
            <pc:docMk/>
            <pc:sldMk cId="1196254402" sldId="353"/>
            <ac:spMk id="7" creationId="{AFD6E9B5-D9FF-4AD0-A224-4C86DE49B01B}"/>
          </ac:spMkLst>
        </pc:spChg>
        <pc:spChg chg="mod">
          <ac:chgData name="Oskar Sjögren" userId="3b284f7c-52c0-4b94-9ed2-7016dec5f7ac" providerId="ADAL" clId="{1FA4224B-CF48-45F0-9012-737D9D98D6C3}" dt="2024-09-17T11:12:28.573" v="3218" actId="14100"/>
          <ac:spMkLst>
            <pc:docMk/>
            <pc:sldMk cId="1196254402" sldId="353"/>
            <ac:spMk id="8" creationId="{AD7AEDC9-A055-41F1-9466-17F5741D7A4A}"/>
          </ac:spMkLst>
        </pc:spChg>
        <pc:spChg chg="mod">
          <ac:chgData name="Oskar Sjögren" userId="3b284f7c-52c0-4b94-9ed2-7016dec5f7ac" providerId="ADAL" clId="{1FA4224B-CF48-45F0-9012-737D9D98D6C3}" dt="2024-09-17T11:12:42.688" v="3220" actId="14100"/>
          <ac:spMkLst>
            <pc:docMk/>
            <pc:sldMk cId="1196254402" sldId="353"/>
            <ac:spMk id="9" creationId="{1CFD792C-4431-4B93-97B6-40B1B20B6F4F}"/>
          </ac:spMkLst>
        </pc:spChg>
        <pc:graphicFrameChg chg="mod">
          <ac:chgData name="Oskar Sjögren" userId="3b284f7c-52c0-4b94-9ed2-7016dec5f7ac" providerId="ADAL" clId="{1FA4224B-CF48-45F0-9012-737D9D98D6C3}" dt="2024-09-17T11:11:56.706" v="3212" actId="1076"/>
          <ac:graphicFrameMkLst>
            <pc:docMk/>
            <pc:sldMk cId="1196254402" sldId="353"/>
            <ac:graphicFrameMk id="3" creationId="{8C1ABBC0-A6CD-4298-BF95-4678AFC3F39D}"/>
          </ac:graphicFrameMkLst>
        </pc:graphicFrameChg>
      </pc:sldChg>
      <pc:sldChg chg="addSp delSp modSp mod">
        <pc:chgData name="Oskar Sjögren" userId="3b284f7c-52c0-4b94-9ed2-7016dec5f7ac" providerId="ADAL" clId="{1FA4224B-CF48-45F0-9012-737D9D98D6C3}" dt="2024-09-17T11:19:58.009" v="3298" actId="21"/>
        <pc:sldMkLst>
          <pc:docMk/>
          <pc:sldMk cId="3961834197" sldId="354"/>
        </pc:sldMkLst>
        <pc:spChg chg="mod">
          <ac:chgData name="Oskar Sjögren" userId="3b284f7c-52c0-4b94-9ed2-7016dec5f7ac" providerId="ADAL" clId="{1FA4224B-CF48-45F0-9012-737D9D98D6C3}" dt="2024-09-17T11:14:05.503" v="3226" actId="1076"/>
          <ac:spMkLst>
            <pc:docMk/>
            <pc:sldMk cId="3961834197" sldId="354"/>
            <ac:spMk id="2" creationId="{29699A1C-8884-43AF-9AB7-E82A83867DD7}"/>
          </ac:spMkLst>
        </pc:spChg>
        <pc:spChg chg="mod">
          <ac:chgData name="Oskar Sjögren" userId="3b284f7c-52c0-4b94-9ed2-7016dec5f7ac" providerId="ADAL" clId="{1FA4224B-CF48-45F0-9012-737D9D98D6C3}" dt="2024-09-17T11:13:39.760" v="3224" actId="14100"/>
          <ac:spMkLst>
            <pc:docMk/>
            <pc:sldMk cId="3961834197" sldId="354"/>
            <ac:spMk id="6" creationId="{46136A60-4071-4B91-8438-99BD41E88EEB}"/>
          </ac:spMkLst>
        </pc:spChg>
        <pc:spChg chg="mod">
          <ac:chgData name="Oskar Sjögren" userId="3b284f7c-52c0-4b94-9ed2-7016dec5f7ac" providerId="ADAL" clId="{1FA4224B-CF48-45F0-9012-737D9D98D6C3}" dt="2024-09-17T11:19:34.984" v="3295" actId="1076"/>
          <ac:spMkLst>
            <pc:docMk/>
            <pc:sldMk cId="3961834197" sldId="354"/>
            <ac:spMk id="8" creationId="{24567323-169D-4ED8-85F2-2C277D1CCE53}"/>
          </ac:spMkLst>
        </pc:spChg>
        <pc:spChg chg="mod">
          <ac:chgData name="Oskar Sjögren" userId="3b284f7c-52c0-4b94-9ed2-7016dec5f7ac" providerId="ADAL" clId="{1FA4224B-CF48-45F0-9012-737D9D98D6C3}" dt="2024-09-17T11:18:46.234" v="3285" actId="1076"/>
          <ac:spMkLst>
            <pc:docMk/>
            <pc:sldMk cId="3961834197" sldId="354"/>
            <ac:spMk id="10" creationId="{1ED9F928-28BE-46C4-92EA-EF14F9054190}"/>
          </ac:spMkLst>
        </pc:spChg>
        <pc:spChg chg="mod">
          <ac:chgData name="Oskar Sjögren" userId="3b284f7c-52c0-4b94-9ed2-7016dec5f7ac" providerId="ADAL" clId="{1FA4224B-CF48-45F0-9012-737D9D98D6C3}" dt="2024-09-17T11:19:11.329" v="3291" actId="1076"/>
          <ac:spMkLst>
            <pc:docMk/>
            <pc:sldMk cId="3961834197" sldId="354"/>
            <ac:spMk id="12" creationId="{F7EE5ACA-1DAA-46B3-BCAA-CA6D9F197C8E}"/>
          </ac:spMkLst>
        </pc:spChg>
        <pc:spChg chg="add mod">
          <ac:chgData name="Oskar Sjögren" userId="3b284f7c-52c0-4b94-9ed2-7016dec5f7ac" providerId="ADAL" clId="{1FA4224B-CF48-45F0-9012-737D9D98D6C3}" dt="2024-09-17T11:19:31.946" v="3294" actId="1076"/>
          <ac:spMkLst>
            <pc:docMk/>
            <pc:sldMk cId="3961834197" sldId="354"/>
            <ac:spMk id="14" creationId="{D53D6716-A41C-573B-3C11-CFAC68ECCE9B}"/>
          </ac:spMkLst>
        </pc:spChg>
        <pc:spChg chg="mod">
          <ac:chgData name="Oskar Sjögren" userId="3b284f7c-52c0-4b94-9ed2-7016dec5f7ac" providerId="ADAL" clId="{1FA4224B-CF48-45F0-9012-737D9D98D6C3}" dt="2024-09-17T11:18:59.248" v="3288" actId="1076"/>
          <ac:spMkLst>
            <pc:docMk/>
            <pc:sldMk cId="3961834197" sldId="354"/>
            <ac:spMk id="20" creationId="{4FCB5C4B-0032-BF5E-6ED1-963FDFC093BC}"/>
          </ac:spMkLst>
        </pc:spChg>
        <pc:picChg chg="mod">
          <ac:chgData name="Oskar Sjögren" userId="3b284f7c-52c0-4b94-9ed2-7016dec5f7ac" providerId="ADAL" clId="{1FA4224B-CF48-45F0-9012-737D9D98D6C3}" dt="2024-09-17T11:19:39.192" v="3296" actId="1076"/>
          <ac:picMkLst>
            <pc:docMk/>
            <pc:sldMk cId="3961834197" sldId="354"/>
            <ac:picMk id="7" creationId="{9496DF01-57AB-4415-BF1E-DC92E710F6E0}"/>
          </ac:picMkLst>
        </pc:picChg>
        <pc:picChg chg="mod">
          <ac:chgData name="Oskar Sjögren" userId="3b284f7c-52c0-4b94-9ed2-7016dec5f7ac" providerId="ADAL" clId="{1FA4224B-CF48-45F0-9012-737D9D98D6C3}" dt="2024-09-17T11:18:49.578" v="3286" actId="1076"/>
          <ac:picMkLst>
            <pc:docMk/>
            <pc:sldMk cId="3961834197" sldId="354"/>
            <ac:picMk id="9" creationId="{973B877F-6E33-435D-9629-3226DBCEAD6F}"/>
          </ac:picMkLst>
        </pc:picChg>
        <pc:picChg chg="mod">
          <ac:chgData name="Oskar Sjögren" userId="3b284f7c-52c0-4b94-9ed2-7016dec5f7ac" providerId="ADAL" clId="{1FA4224B-CF48-45F0-9012-737D9D98D6C3}" dt="2024-09-17T11:19:15.409" v="3292" actId="1076"/>
          <ac:picMkLst>
            <pc:docMk/>
            <pc:sldMk cId="3961834197" sldId="354"/>
            <ac:picMk id="11" creationId="{C2C3F16E-CA98-4077-A0FD-FE11B0657BCB}"/>
          </ac:picMkLst>
        </pc:picChg>
        <pc:picChg chg="del mod">
          <ac:chgData name="Oskar Sjögren" userId="3b284f7c-52c0-4b94-9ed2-7016dec5f7ac" providerId="ADAL" clId="{1FA4224B-CF48-45F0-9012-737D9D98D6C3}" dt="2024-09-17T11:19:58.009" v="3298" actId="21"/>
          <ac:picMkLst>
            <pc:docMk/>
            <pc:sldMk cId="3961834197" sldId="354"/>
            <ac:picMk id="13" creationId="{3E05E1CB-D98A-4262-9E76-53BF40A0ECC2}"/>
          </ac:picMkLst>
        </pc:picChg>
        <pc:picChg chg="add mod">
          <ac:chgData name="Oskar Sjögren" userId="3b284f7c-52c0-4b94-9ed2-7016dec5f7ac" providerId="ADAL" clId="{1FA4224B-CF48-45F0-9012-737D9D98D6C3}" dt="2024-09-17T11:19:31.946" v="3294" actId="1076"/>
          <ac:picMkLst>
            <pc:docMk/>
            <pc:sldMk cId="3961834197" sldId="354"/>
            <ac:picMk id="15" creationId="{197CB1F6-4A5F-9390-0A11-309A0F8E53E7}"/>
          </ac:picMkLst>
        </pc:picChg>
        <pc:picChg chg="add mod">
          <ac:chgData name="Oskar Sjögren" userId="3b284f7c-52c0-4b94-9ed2-7016dec5f7ac" providerId="ADAL" clId="{1FA4224B-CF48-45F0-9012-737D9D98D6C3}" dt="2024-09-17T11:19:31.946" v="3294" actId="1076"/>
          <ac:picMkLst>
            <pc:docMk/>
            <pc:sldMk cId="3961834197" sldId="354"/>
            <ac:picMk id="17" creationId="{3C42EC5E-2486-9E57-998F-7E3677564F34}"/>
          </ac:picMkLst>
        </pc:picChg>
        <pc:picChg chg="mod">
          <ac:chgData name="Oskar Sjögren" userId="3b284f7c-52c0-4b94-9ed2-7016dec5f7ac" providerId="ADAL" clId="{1FA4224B-CF48-45F0-9012-737D9D98D6C3}" dt="2024-09-17T11:19:04.609" v="3289" actId="1076"/>
          <ac:picMkLst>
            <pc:docMk/>
            <pc:sldMk cId="3961834197" sldId="354"/>
            <ac:picMk id="19" creationId="{073745CC-ED5A-45AA-11A7-240250CAEDA6}"/>
          </ac:picMkLst>
        </pc:picChg>
        <pc:picChg chg="mod">
          <ac:chgData name="Oskar Sjögren" userId="3b284f7c-52c0-4b94-9ed2-7016dec5f7ac" providerId="ADAL" clId="{1FA4224B-CF48-45F0-9012-737D9D98D6C3}" dt="2024-09-17T11:14:23.591" v="3230" actId="1076"/>
          <ac:picMkLst>
            <pc:docMk/>
            <pc:sldMk cId="3961834197" sldId="354"/>
            <ac:picMk id="24" creationId="{A98BBEB8-EC65-61F2-5362-D04C79197BD1}"/>
          </ac:picMkLst>
        </pc:picChg>
        <pc:picChg chg="mod">
          <ac:chgData name="Oskar Sjögren" userId="3b284f7c-52c0-4b94-9ed2-7016dec5f7ac" providerId="ADAL" clId="{1FA4224B-CF48-45F0-9012-737D9D98D6C3}" dt="2024-09-17T11:18:31.433" v="3283" actId="1076"/>
          <ac:picMkLst>
            <pc:docMk/>
            <pc:sldMk cId="3961834197" sldId="354"/>
            <ac:picMk id="26" creationId="{F57B5802-E25C-0651-1FCE-AB17828A6D5A}"/>
          </ac:picMkLst>
        </pc:picChg>
        <pc:picChg chg="mod">
          <ac:chgData name="Oskar Sjögren" userId="3b284f7c-52c0-4b94-9ed2-7016dec5f7ac" providerId="ADAL" clId="{1FA4224B-CF48-45F0-9012-737D9D98D6C3}" dt="2024-09-17T11:19:17.340" v="3293" actId="1076"/>
          <ac:picMkLst>
            <pc:docMk/>
            <pc:sldMk cId="3961834197" sldId="354"/>
            <ac:picMk id="28" creationId="{7707BA8C-9BA4-5CAD-5BBB-7692F86DAA1A}"/>
          </ac:picMkLst>
        </pc:picChg>
        <pc:picChg chg="mod">
          <ac:chgData name="Oskar Sjögren" userId="3b284f7c-52c0-4b94-9ed2-7016dec5f7ac" providerId="ADAL" clId="{1FA4224B-CF48-45F0-9012-737D9D98D6C3}" dt="2024-09-17T11:19:07.468" v="3290" actId="1076"/>
          <ac:picMkLst>
            <pc:docMk/>
            <pc:sldMk cId="3961834197" sldId="354"/>
            <ac:picMk id="30" creationId="{D8948874-F02B-9095-D0C9-7F60FEAF79A5}"/>
          </ac:picMkLst>
        </pc:picChg>
        <pc:picChg chg="mod">
          <ac:chgData name="Oskar Sjögren" userId="3b284f7c-52c0-4b94-9ed2-7016dec5f7ac" providerId="ADAL" clId="{1FA4224B-CF48-45F0-9012-737D9D98D6C3}" dt="2024-09-17T11:13:42.303" v="3225" actId="1076"/>
          <ac:picMkLst>
            <pc:docMk/>
            <pc:sldMk cId="3961834197" sldId="354"/>
            <ac:picMk id="32" creationId="{5B9D7019-F1B1-88CC-FB27-44716C361AF6}"/>
          </ac:picMkLst>
        </pc:picChg>
        <pc:picChg chg="mod">
          <ac:chgData name="Oskar Sjögren" userId="3b284f7c-52c0-4b94-9ed2-7016dec5f7ac" providerId="ADAL" clId="{1FA4224B-CF48-45F0-9012-737D9D98D6C3}" dt="2024-09-17T11:18:52.167" v="3287" actId="1076"/>
          <ac:picMkLst>
            <pc:docMk/>
            <pc:sldMk cId="3961834197" sldId="354"/>
            <ac:picMk id="34" creationId="{E6AFA586-5FA6-3F51-7C01-B7393D6FDC5F}"/>
          </ac:picMkLst>
        </pc:picChg>
      </pc:sldChg>
      <pc:sldChg chg="modSp mod">
        <pc:chgData name="Oskar Sjögren" userId="3b284f7c-52c0-4b94-9ed2-7016dec5f7ac" providerId="ADAL" clId="{1FA4224B-CF48-45F0-9012-737D9D98D6C3}" dt="2024-09-17T11:26:45.081" v="3366" actId="1076"/>
        <pc:sldMkLst>
          <pc:docMk/>
          <pc:sldMk cId="578259454" sldId="355"/>
        </pc:sldMkLst>
        <pc:spChg chg="mod">
          <ac:chgData name="Oskar Sjögren" userId="3b284f7c-52c0-4b94-9ed2-7016dec5f7ac" providerId="ADAL" clId="{1FA4224B-CF48-45F0-9012-737D9D98D6C3}" dt="2024-09-17T11:26:20.381" v="3360" actId="1076"/>
          <ac:spMkLst>
            <pc:docMk/>
            <pc:sldMk cId="578259454" sldId="355"/>
            <ac:spMk id="2" creationId="{A5CF3C63-6CF7-9B89-303E-DA589A6F4477}"/>
          </ac:spMkLst>
        </pc:spChg>
        <pc:spChg chg="mod">
          <ac:chgData name="Oskar Sjögren" userId="3b284f7c-52c0-4b94-9ed2-7016dec5f7ac" providerId="ADAL" clId="{1FA4224B-CF48-45F0-9012-737D9D98D6C3}" dt="2024-09-17T11:26:37.112" v="3364" actId="14100"/>
          <ac:spMkLst>
            <pc:docMk/>
            <pc:sldMk cId="578259454" sldId="355"/>
            <ac:spMk id="3" creationId="{381C0355-EA4F-B717-155E-60A127EFBB9C}"/>
          </ac:spMkLst>
        </pc:spChg>
        <pc:spChg chg="mod">
          <ac:chgData name="Oskar Sjögren" userId="3b284f7c-52c0-4b94-9ed2-7016dec5f7ac" providerId="ADAL" clId="{1FA4224B-CF48-45F0-9012-737D9D98D6C3}" dt="2024-09-17T11:26:40.279" v="3365" actId="1076"/>
          <ac:spMkLst>
            <pc:docMk/>
            <pc:sldMk cId="578259454" sldId="355"/>
            <ac:spMk id="4" creationId="{519B8374-508A-AD22-BB96-BBA2E6F13E51}"/>
          </ac:spMkLst>
        </pc:spChg>
        <pc:spChg chg="mod">
          <ac:chgData name="Oskar Sjögren" userId="3b284f7c-52c0-4b94-9ed2-7016dec5f7ac" providerId="ADAL" clId="{1FA4224B-CF48-45F0-9012-737D9D98D6C3}" dt="2024-09-17T11:26:45.081" v="3366" actId="1076"/>
          <ac:spMkLst>
            <pc:docMk/>
            <pc:sldMk cId="578259454" sldId="355"/>
            <ac:spMk id="6" creationId="{903ACF5C-C426-B9F1-E546-98DBE732CAA0}"/>
          </ac:spMkLst>
        </pc:spChg>
      </pc:sldChg>
      <pc:sldChg chg="modSp mod modNotesTx">
        <pc:chgData name="Oskar Sjögren" userId="3b284f7c-52c0-4b94-9ed2-7016dec5f7ac" providerId="ADAL" clId="{1FA4224B-CF48-45F0-9012-737D9D98D6C3}" dt="2024-09-17T11:52:59.179" v="3642" actId="20577"/>
        <pc:sldMkLst>
          <pc:docMk/>
          <pc:sldMk cId="3696390210" sldId="356"/>
        </pc:sldMkLst>
        <pc:spChg chg="mod">
          <ac:chgData name="Oskar Sjögren" userId="3b284f7c-52c0-4b94-9ed2-7016dec5f7ac" providerId="ADAL" clId="{1FA4224B-CF48-45F0-9012-737D9D98D6C3}" dt="2024-09-17T11:33:08.554" v="3419" actId="1076"/>
          <ac:spMkLst>
            <pc:docMk/>
            <pc:sldMk cId="3696390210" sldId="356"/>
            <ac:spMk id="5" creationId="{E289ACA5-564A-03BA-1EAC-84E2D7C76D43}"/>
          </ac:spMkLst>
        </pc:spChg>
        <pc:spChg chg="mod">
          <ac:chgData name="Oskar Sjögren" userId="3b284f7c-52c0-4b94-9ed2-7016dec5f7ac" providerId="ADAL" clId="{1FA4224B-CF48-45F0-9012-737D9D98D6C3}" dt="2024-09-17T11:33:24.253" v="3421" actId="20577"/>
          <ac:spMkLst>
            <pc:docMk/>
            <pc:sldMk cId="3696390210" sldId="356"/>
            <ac:spMk id="6" creationId="{5E4BF282-5BC9-7B4B-2134-F19646BAA14C}"/>
          </ac:spMkLst>
        </pc:spChg>
      </pc:sldChg>
      <pc:sldChg chg="modSp mod modNotesTx">
        <pc:chgData name="Oskar Sjögren" userId="3b284f7c-52c0-4b94-9ed2-7016dec5f7ac" providerId="ADAL" clId="{1FA4224B-CF48-45F0-9012-737D9D98D6C3}" dt="2024-09-17T11:37:58.224" v="3457" actId="20577"/>
        <pc:sldMkLst>
          <pc:docMk/>
          <pc:sldMk cId="2389618640" sldId="357"/>
        </pc:sldMkLst>
        <pc:spChg chg="mod">
          <ac:chgData name="Oskar Sjögren" userId="3b284f7c-52c0-4b94-9ed2-7016dec5f7ac" providerId="ADAL" clId="{1FA4224B-CF48-45F0-9012-737D9D98D6C3}" dt="2024-09-17T11:37:36.332" v="3456" actId="14100"/>
          <ac:spMkLst>
            <pc:docMk/>
            <pc:sldMk cId="2389618640" sldId="357"/>
            <ac:spMk id="2" creationId="{E59CFD75-66C5-4598-9F10-7AD4653C56BA}"/>
          </ac:spMkLst>
        </pc:spChg>
        <pc:spChg chg="mod">
          <ac:chgData name="Oskar Sjögren" userId="3b284f7c-52c0-4b94-9ed2-7016dec5f7ac" providerId="ADAL" clId="{1FA4224B-CF48-45F0-9012-737D9D98D6C3}" dt="2024-09-06T08:28:24.076" v="1904" actId="20577"/>
          <ac:spMkLst>
            <pc:docMk/>
            <pc:sldMk cId="2389618640" sldId="357"/>
            <ac:spMk id="3" creationId="{00ACC2AD-45F7-4C49-81E4-CA5A9692707B}"/>
          </ac:spMkLst>
        </pc:spChg>
      </pc:sldChg>
      <pc:sldChg chg="modSp mod modNotesTx">
        <pc:chgData name="Oskar Sjögren" userId="3b284f7c-52c0-4b94-9ed2-7016dec5f7ac" providerId="ADAL" clId="{1FA4224B-CF48-45F0-9012-737D9D98D6C3}" dt="2024-09-17T11:39:03.122" v="3463"/>
        <pc:sldMkLst>
          <pc:docMk/>
          <pc:sldMk cId="4007873858" sldId="358"/>
        </pc:sldMkLst>
        <pc:spChg chg="mod">
          <ac:chgData name="Oskar Sjögren" userId="3b284f7c-52c0-4b94-9ed2-7016dec5f7ac" providerId="ADAL" clId="{1FA4224B-CF48-45F0-9012-737D9D98D6C3}" dt="2024-09-17T11:39:03.122" v="3463"/>
          <ac:spMkLst>
            <pc:docMk/>
            <pc:sldMk cId="4007873858" sldId="358"/>
            <ac:spMk id="2" creationId="{E59CFD75-66C5-4598-9F10-7AD4653C56BA}"/>
          </ac:spMkLst>
        </pc:spChg>
        <pc:spChg chg="mod">
          <ac:chgData name="Oskar Sjögren" userId="3b284f7c-52c0-4b94-9ed2-7016dec5f7ac" providerId="ADAL" clId="{1FA4224B-CF48-45F0-9012-737D9D98D6C3}" dt="2024-09-06T08:28:39.896" v="1913" actId="20577"/>
          <ac:spMkLst>
            <pc:docMk/>
            <pc:sldMk cId="4007873858" sldId="358"/>
            <ac:spMk id="3" creationId="{00ACC2AD-45F7-4C49-81E4-CA5A9692707B}"/>
          </ac:spMkLst>
        </pc:spChg>
      </pc:sldChg>
    </pc:docChg>
  </pc:docChgLst>
  <pc:docChgLst>
    <pc:chgData name="Oskar Sjögren" userId="S::sjo003@lul.se::3b284f7c-52c0-4b94-9ed2-7016dec5f7ac" providerId="AD" clId="Web-{9C31AB1B-F901-984F-96EF-4C540CCCF8F8}"/>
    <pc:docChg chg="addSld modSld modSection">
      <pc:chgData name="Oskar Sjögren" userId="S::sjo003@lul.se::3b284f7c-52c0-4b94-9ed2-7016dec5f7ac" providerId="AD" clId="Web-{9C31AB1B-F901-984F-96EF-4C540CCCF8F8}" dt="2023-02-03T14:57:38.877" v="267" actId="14100"/>
      <pc:docMkLst>
        <pc:docMk/>
      </pc:docMkLst>
      <pc:sldChg chg="modSp">
        <pc:chgData name="Oskar Sjögren" userId="S::sjo003@lul.se::3b284f7c-52c0-4b94-9ed2-7016dec5f7ac" providerId="AD" clId="Web-{9C31AB1B-F901-984F-96EF-4C540CCCF8F8}" dt="2023-02-03T14:46:39.085" v="110" actId="20577"/>
        <pc:sldMkLst>
          <pc:docMk/>
          <pc:sldMk cId="2821762220" sldId="324"/>
        </pc:sldMkLst>
        <pc:spChg chg="mod">
          <ac:chgData name="Oskar Sjögren" userId="S::sjo003@lul.se::3b284f7c-52c0-4b94-9ed2-7016dec5f7ac" providerId="AD" clId="Web-{9C31AB1B-F901-984F-96EF-4C540CCCF8F8}" dt="2023-02-03T14:46:39.085" v="110" actId="20577"/>
          <ac:spMkLst>
            <pc:docMk/>
            <pc:sldMk cId="2821762220" sldId="324"/>
            <ac:spMk id="2" creationId="{00000000-0000-0000-0000-000000000000}"/>
          </ac:spMkLst>
        </pc:spChg>
      </pc:sldChg>
      <pc:sldChg chg="modSp">
        <pc:chgData name="Oskar Sjögren" userId="S::sjo003@lul.se::3b284f7c-52c0-4b94-9ed2-7016dec5f7ac" providerId="AD" clId="Web-{9C31AB1B-F901-984F-96EF-4C540CCCF8F8}" dt="2023-02-03T14:46:36.194" v="107" actId="20577"/>
        <pc:sldMkLst>
          <pc:docMk/>
          <pc:sldMk cId="1659428706" sldId="326"/>
        </pc:sldMkLst>
        <pc:spChg chg="mod">
          <ac:chgData name="Oskar Sjögren" userId="S::sjo003@lul.se::3b284f7c-52c0-4b94-9ed2-7016dec5f7ac" providerId="AD" clId="Web-{9C31AB1B-F901-984F-96EF-4C540CCCF8F8}" dt="2023-02-03T14:46:08.007" v="101" actId="20577"/>
          <ac:spMkLst>
            <pc:docMk/>
            <pc:sldMk cId="1659428706" sldId="326"/>
            <ac:spMk id="2" creationId="{00000000-0000-0000-0000-000000000000}"/>
          </ac:spMkLst>
        </pc:spChg>
        <pc:spChg chg="mod">
          <ac:chgData name="Oskar Sjögren" userId="S::sjo003@lul.se::3b284f7c-52c0-4b94-9ed2-7016dec5f7ac" providerId="AD" clId="Web-{9C31AB1B-F901-984F-96EF-4C540CCCF8F8}" dt="2023-02-03T14:46:36.194" v="107" actId="20577"/>
          <ac:spMkLst>
            <pc:docMk/>
            <pc:sldMk cId="1659428706" sldId="326"/>
            <ac:spMk id="3" creationId="{00000000-0000-0000-0000-000000000000}"/>
          </ac:spMkLst>
        </pc:spChg>
        <pc:graphicFrameChg chg="mod">
          <ac:chgData name="Oskar Sjögren" userId="S::sjo003@lul.se::3b284f7c-52c0-4b94-9ed2-7016dec5f7ac" providerId="AD" clId="Web-{9C31AB1B-F901-984F-96EF-4C540CCCF8F8}" dt="2023-02-03T14:46:11.288" v="102" actId="1076"/>
          <ac:graphicFrameMkLst>
            <pc:docMk/>
            <pc:sldMk cId="1659428706" sldId="326"/>
            <ac:graphicFrameMk id="7" creationId="{65B52567-4A9C-4779-8B37-10BD18064E27}"/>
          </ac:graphicFrameMkLst>
        </pc:graphicFrameChg>
      </pc:sldChg>
      <pc:sldChg chg="modSp">
        <pc:chgData name="Oskar Sjögren" userId="S::sjo003@lul.se::3b284f7c-52c0-4b94-9ed2-7016dec5f7ac" providerId="AD" clId="Web-{9C31AB1B-F901-984F-96EF-4C540CCCF8F8}" dt="2023-02-03T14:21:55.125" v="60" actId="20577"/>
        <pc:sldMkLst>
          <pc:docMk/>
          <pc:sldMk cId="911164324" sldId="327"/>
        </pc:sldMkLst>
        <pc:spChg chg="mod">
          <ac:chgData name="Oskar Sjögren" userId="S::sjo003@lul.se::3b284f7c-52c0-4b94-9ed2-7016dec5f7ac" providerId="AD" clId="Web-{9C31AB1B-F901-984F-96EF-4C540CCCF8F8}" dt="2023-02-03T14:21:55.125" v="60" actId="20577"/>
          <ac:spMkLst>
            <pc:docMk/>
            <pc:sldMk cId="911164324" sldId="327"/>
            <ac:spMk id="4" creationId="{00000000-0000-0000-0000-000000000000}"/>
          </ac:spMkLst>
        </pc:spChg>
        <pc:spChg chg="mod">
          <ac:chgData name="Oskar Sjögren" userId="S::sjo003@lul.se::3b284f7c-52c0-4b94-9ed2-7016dec5f7ac" providerId="AD" clId="Web-{9C31AB1B-F901-984F-96EF-4C540CCCF8F8}" dt="2023-02-03T14:20:42.251" v="38" actId="20577"/>
          <ac:spMkLst>
            <pc:docMk/>
            <pc:sldMk cId="911164324" sldId="327"/>
            <ac:spMk id="5" creationId="{8C3708A4-2557-421D-BAA5-758949ABBA2F}"/>
          </ac:spMkLst>
        </pc:spChg>
      </pc:sldChg>
      <pc:sldChg chg="modSp">
        <pc:chgData name="Oskar Sjögren" userId="S::sjo003@lul.se::3b284f7c-52c0-4b94-9ed2-7016dec5f7ac" providerId="AD" clId="Web-{9C31AB1B-F901-984F-96EF-4C540CCCF8F8}" dt="2023-02-03T14:49:46.412" v="192" actId="20577"/>
        <pc:sldMkLst>
          <pc:docMk/>
          <pc:sldMk cId="3775319506" sldId="337"/>
        </pc:sldMkLst>
        <pc:spChg chg="mod">
          <ac:chgData name="Oskar Sjögren" userId="S::sjo003@lul.se::3b284f7c-52c0-4b94-9ed2-7016dec5f7ac" providerId="AD" clId="Web-{9C31AB1B-F901-984F-96EF-4C540CCCF8F8}" dt="2023-02-03T14:23:05.531" v="62" actId="20577"/>
          <ac:spMkLst>
            <pc:docMk/>
            <pc:sldMk cId="3775319506" sldId="337"/>
            <ac:spMk id="2" creationId="{6F8AB03A-C9FB-44C6-A3D9-6FEABECBA24B}"/>
          </ac:spMkLst>
        </pc:spChg>
        <pc:spChg chg="mod">
          <ac:chgData name="Oskar Sjögren" userId="S::sjo003@lul.se::3b284f7c-52c0-4b94-9ed2-7016dec5f7ac" providerId="AD" clId="Web-{9C31AB1B-F901-984F-96EF-4C540CCCF8F8}" dt="2023-02-03T14:49:32.928" v="184" actId="20577"/>
          <ac:spMkLst>
            <pc:docMk/>
            <pc:sldMk cId="3775319506" sldId="337"/>
            <ac:spMk id="3" creationId="{FAD27AEB-63AB-4861-BBCF-8E83C3F4E94D}"/>
          </ac:spMkLst>
        </pc:spChg>
        <pc:spChg chg="mod">
          <ac:chgData name="Oskar Sjögren" userId="S::sjo003@lul.se::3b284f7c-52c0-4b94-9ed2-7016dec5f7ac" providerId="AD" clId="Web-{9C31AB1B-F901-984F-96EF-4C540CCCF8F8}" dt="2023-02-03T14:49:46.412" v="192" actId="20577"/>
          <ac:spMkLst>
            <pc:docMk/>
            <pc:sldMk cId="3775319506" sldId="337"/>
            <ac:spMk id="4" creationId="{5A663606-A99D-46F9-B8C7-6A1D09177621}"/>
          </ac:spMkLst>
        </pc:spChg>
      </pc:sldChg>
      <pc:sldChg chg="addSp delSp modSp">
        <pc:chgData name="Oskar Sjögren" userId="S::sjo003@lul.se::3b284f7c-52c0-4b94-9ed2-7016dec5f7ac" providerId="AD" clId="Web-{9C31AB1B-F901-984F-96EF-4C540CCCF8F8}" dt="2023-02-03T14:57:38.877" v="267" actId="14100"/>
        <pc:sldMkLst>
          <pc:docMk/>
          <pc:sldMk cId="684661754" sldId="339"/>
        </pc:sldMkLst>
        <pc:spChg chg="del mod">
          <ac:chgData name="Oskar Sjögren" userId="S::sjo003@lul.se::3b284f7c-52c0-4b94-9ed2-7016dec5f7ac" providerId="AD" clId="Web-{9C31AB1B-F901-984F-96EF-4C540CCCF8F8}" dt="2023-02-03T14:56:15.409" v="245"/>
          <ac:spMkLst>
            <pc:docMk/>
            <pc:sldMk cId="684661754" sldId="339"/>
            <ac:spMk id="2" creationId="{00000000-0000-0000-0000-000000000000}"/>
          </ac:spMkLst>
        </pc:spChg>
        <pc:spChg chg="mod">
          <ac:chgData name="Oskar Sjögren" userId="S::sjo003@lul.se::3b284f7c-52c0-4b94-9ed2-7016dec5f7ac" providerId="AD" clId="Web-{9C31AB1B-F901-984F-96EF-4C540CCCF8F8}" dt="2023-02-03T14:51:53.973" v="202" actId="1076"/>
          <ac:spMkLst>
            <pc:docMk/>
            <pc:sldMk cId="684661754" sldId="339"/>
            <ac:spMk id="3" creationId="{00000000-0000-0000-0000-000000000000}"/>
          </ac:spMkLst>
        </pc:spChg>
        <pc:spChg chg="mod">
          <ac:chgData name="Oskar Sjögren" userId="S::sjo003@lul.se::3b284f7c-52c0-4b94-9ed2-7016dec5f7ac" providerId="AD" clId="Web-{9C31AB1B-F901-984F-96EF-4C540CCCF8F8}" dt="2023-02-03T14:51:36.880" v="198" actId="1076"/>
          <ac:spMkLst>
            <pc:docMk/>
            <pc:sldMk cId="684661754" sldId="339"/>
            <ac:spMk id="4" creationId="{00000000-0000-0000-0000-000000000000}"/>
          </ac:spMkLst>
        </pc:spChg>
        <pc:spChg chg="add del mod">
          <ac:chgData name="Oskar Sjögren" userId="S::sjo003@lul.se::3b284f7c-52c0-4b94-9ed2-7016dec5f7ac" providerId="AD" clId="Web-{9C31AB1B-F901-984F-96EF-4C540CCCF8F8}" dt="2023-02-03T14:57:04.581" v="258"/>
          <ac:spMkLst>
            <pc:docMk/>
            <pc:sldMk cId="684661754" sldId="339"/>
            <ac:spMk id="5" creationId="{A5E16038-0198-BBCB-A58C-0FC0AF7F919C}"/>
          </ac:spMkLst>
        </pc:spChg>
        <pc:spChg chg="add mod">
          <ac:chgData name="Oskar Sjögren" userId="S::sjo003@lul.se::3b284f7c-52c0-4b94-9ed2-7016dec5f7ac" providerId="AD" clId="Web-{9C31AB1B-F901-984F-96EF-4C540CCCF8F8}" dt="2023-02-03T14:57:38.877" v="267" actId="14100"/>
          <ac:spMkLst>
            <pc:docMk/>
            <pc:sldMk cId="684661754" sldId="339"/>
            <ac:spMk id="6" creationId="{1FC727C0-6E7A-2E38-8C91-F3C01EF4661D}"/>
          </ac:spMkLst>
        </pc:spChg>
        <pc:spChg chg="add del mod">
          <ac:chgData name="Oskar Sjögren" userId="S::sjo003@lul.se::3b284f7c-52c0-4b94-9ed2-7016dec5f7ac" providerId="AD" clId="Web-{9C31AB1B-F901-984F-96EF-4C540CCCF8F8}" dt="2023-02-03T14:57:01.362" v="257"/>
          <ac:spMkLst>
            <pc:docMk/>
            <pc:sldMk cId="684661754" sldId="339"/>
            <ac:spMk id="9" creationId="{AC7CE44B-D3C8-BD6A-72AF-B8C6DDDC92E5}"/>
          </ac:spMkLst>
        </pc:spChg>
        <pc:picChg chg="del">
          <ac:chgData name="Oskar Sjögren" userId="S::sjo003@lul.se::3b284f7c-52c0-4b94-9ed2-7016dec5f7ac" providerId="AD" clId="Web-{9C31AB1B-F901-984F-96EF-4C540CCCF8F8}" dt="2023-02-03T14:52:51.364" v="216"/>
          <ac:picMkLst>
            <pc:docMk/>
            <pc:sldMk cId="684661754" sldId="339"/>
            <ac:picMk id="8" creationId="{612FD333-40F1-4095-B71B-63E3B4FC54F3}"/>
          </ac:picMkLst>
        </pc:picChg>
      </pc:sldChg>
      <pc:sldChg chg="addSp modSp new">
        <pc:chgData name="Oskar Sjögren" userId="S::sjo003@lul.se::3b284f7c-52c0-4b94-9ed2-7016dec5f7ac" providerId="AD" clId="Web-{9C31AB1B-F901-984F-96EF-4C540CCCF8F8}" dt="2023-02-03T14:46:49.866" v="111" actId="14100"/>
        <pc:sldMkLst>
          <pc:docMk/>
          <pc:sldMk cId="578259454" sldId="355"/>
        </pc:sldMkLst>
        <pc:spChg chg="mod">
          <ac:chgData name="Oskar Sjögren" userId="S::sjo003@lul.se::3b284f7c-52c0-4b94-9ed2-7016dec5f7ac" providerId="AD" clId="Web-{9C31AB1B-F901-984F-96EF-4C540CCCF8F8}" dt="2023-02-03T14:46:49.866" v="111" actId="14100"/>
          <ac:spMkLst>
            <pc:docMk/>
            <pc:sldMk cId="578259454" sldId="355"/>
            <ac:spMk id="2" creationId="{A5CF3C63-6CF7-9B89-303E-DA589A6F4477}"/>
          </ac:spMkLst>
        </pc:spChg>
        <pc:spChg chg="mod">
          <ac:chgData name="Oskar Sjögren" userId="S::sjo003@lul.se::3b284f7c-52c0-4b94-9ed2-7016dec5f7ac" providerId="AD" clId="Web-{9C31AB1B-F901-984F-96EF-4C540CCCF8F8}" dt="2023-02-03T14:45:25.242" v="92" actId="14100"/>
          <ac:spMkLst>
            <pc:docMk/>
            <pc:sldMk cId="578259454" sldId="355"/>
            <ac:spMk id="3" creationId="{381C0355-EA4F-B717-155E-60A127EFBB9C}"/>
          </ac:spMkLst>
        </pc:spChg>
        <pc:spChg chg="mod">
          <ac:chgData name="Oskar Sjögren" userId="S::sjo003@lul.se::3b284f7c-52c0-4b94-9ed2-7016dec5f7ac" providerId="AD" clId="Web-{9C31AB1B-F901-984F-96EF-4C540CCCF8F8}" dt="2023-02-03T14:45:51.788" v="98" actId="1076"/>
          <ac:spMkLst>
            <pc:docMk/>
            <pc:sldMk cId="578259454" sldId="355"/>
            <ac:spMk id="4" creationId="{519B8374-508A-AD22-BB96-BBA2E6F13E51}"/>
          </ac:spMkLst>
        </pc:spChg>
        <pc:spChg chg="add mod">
          <ac:chgData name="Oskar Sjögren" userId="S::sjo003@lul.se::3b284f7c-52c0-4b94-9ed2-7016dec5f7ac" providerId="AD" clId="Web-{9C31AB1B-F901-984F-96EF-4C540CCCF8F8}" dt="2023-02-03T14:45:46.054" v="97" actId="1076"/>
          <ac:spMkLst>
            <pc:docMk/>
            <pc:sldMk cId="578259454" sldId="355"/>
            <ac:spMk id="6" creationId="{903ACF5C-C426-B9F1-E546-98DBE732CAA0}"/>
          </ac:spMkLst>
        </pc:spChg>
      </pc:sldChg>
      <pc:sldChg chg="addSp delSp modSp new">
        <pc:chgData name="Oskar Sjögren" userId="S::sjo003@lul.se::3b284f7c-52c0-4b94-9ed2-7016dec5f7ac" providerId="AD" clId="Web-{9C31AB1B-F901-984F-96EF-4C540CCCF8F8}" dt="2023-02-03T14:57:25.862" v="263" actId="1076"/>
        <pc:sldMkLst>
          <pc:docMk/>
          <pc:sldMk cId="3696390210" sldId="356"/>
        </pc:sldMkLst>
        <pc:spChg chg="del">
          <ac:chgData name="Oskar Sjögren" userId="S::sjo003@lul.se::3b284f7c-52c0-4b94-9ed2-7016dec5f7ac" providerId="AD" clId="Web-{9C31AB1B-F901-984F-96EF-4C540CCCF8F8}" dt="2023-02-03T14:56:22.393" v="248"/>
          <ac:spMkLst>
            <pc:docMk/>
            <pc:sldMk cId="3696390210" sldId="356"/>
            <ac:spMk id="2" creationId="{2B7BF25D-72AC-9216-48CC-E74B52F9B68D}"/>
          </ac:spMkLst>
        </pc:spChg>
        <pc:spChg chg="del">
          <ac:chgData name="Oskar Sjögren" userId="S::sjo003@lul.se::3b284f7c-52c0-4b94-9ed2-7016dec5f7ac" providerId="AD" clId="Web-{9C31AB1B-F901-984F-96EF-4C540CCCF8F8}" dt="2023-02-03T14:56:24.300" v="249"/>
          <ac:spMkLst>
            <pc:docMk/>
            <pc:sldMk cId="3696390210" sldId="356"/>
            <ac:spMk id="3" creationId="{5B9A4BC4-44F9-1A76-351F-4FF0582AFD43}"/>
          </ac:spMkLst>
        </pc:spChg>
        <pc:spChg chg="mod">
          <ac:chgData name="Oskar Sjögren" userId="S::sjo003@lul.se::3b284f7c-52c0-4b94-9ed2-7016dec5f7ac" providerId="AD" clId="Web-{9C31AB1B-F901-984F-96EF-4C540CCCF8F8}" dt="2023-02-03T14:57:10.534" v="260" actId="1076"/>
          <ac:spMkLst>
            <pc:docMk/>
            <pc:sldMk cId="3696390210" sldId="356"/>
            <ac:spMk id="4" creationId="{5D185FBF-FE5B-B245-3EFC-CD8EE8282BD7}"/>
          </ac:spMkLst>
        </pc:spChg>
        <pc:spChg chg="add mod">
          <ac:chgData name="Oskar Sjögren" userId="S::sjo003@lul.se::3b284f7c-52c0-4b94-9ed2-7016dec5f7ac" providerId="AD" clId="Web-{9C31AB1B-F901-984F-96EF-4C540CCCF8F8}" dt="2023-02-03T14:57:15.362" v="261" actId="1076"/>
          <ac:spMkLst>
            <pc:docMk/>
            <pc:sldMk cId="3696390210" sldId="356"/>
            <ac:spMk id="5" creationId="{E289ACA5-564A-03BA-1EAC-84E2D7C76D43}"/>
          </ac:spMkLst>
        </pc:spChg>
        <pc:spChg chg="add mod">
          <ac:chgData name="Oskar Sjögren" userId="S::sjo003@lul.se::3b284f7c-52c0-4b94-9ed2-7016dec5f7ac" providerId="AD" clId="Web-{9C31AB1B-F901-984F-96EF-4C540CCCF8F8}" dt="2023-02-03T14:57:25.862" v="263" actId="1076"/>
          <ac:spMkLst>
            <pc:docMk/>
            <pc:sldMk cId="3696390210" sldId="356"/>
            <ac:spMk id="6" creationId="{5E4BF282-5BC9-7B4B-2134-F19646BAA14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066A39-E16D-4E6D-B0B1-1226262032F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sv-SE"/>
        </a:p>
      </dgm:t>
    </dgm:pt>
    <dgm:pt modelId="{8262E2C2-27AA-4BB6-BD69-DB02EF11FF99}">
      <dgm:prSet phldrT="[Text]"/>
      <dgm:spPr>
        <a:solidFill>
          <a:schemeClr val="accent1">
            <a:lumMod val="75000"/>
          </a:schemeClr>
        </a:solidFill>
      </dgm:spPr>
      <dgm:t>
        <a:bodyPr/>
        <a:lstStyle/>
        <a:p>
          <a:r>
            <a:rPr lang="sv-SE"/>
            <a:t>1. Skapa förutsättningar</a:t>
          </a:r>
        </a:p>
      </dgm:t>
    </dgm:pt>
    <dgm:pt modelId="{E46068D0-297B-4618-A47D-0F5EEB61D5B2}" type="parTrans" cxnId="{2C9FE032-D2A1-420F-ABA3-218CCF7DFA88}">
      <dgm:prSet/>
      <dgm:spPr/>
      <dgm:t>
        <a:bodyPr/>
        <a:lstStyle/>
        <a:p>
          <a:endParaRPr lang="sv-SE"/>
        </a:p>
      </dgm:t>
    </dgm:pt>
    <dgm:pt modelId="{78A02510-DDFB-4F52-8641-229D6368565A}" type="sibTrans" cxnId="{2C9FE032-D2A1-420F-ABA3-218CCF7DFA88}">
      <dgm:prSet/>
      <dgm:spPr>
        <a:ln w="19050"/>
      </dgm:spPr>
      <dgm:t>
        <a:bodyPr/>
        <a:lstStyle/>
        <a:p>
          <a:endParaRPr lang="sv-SE"/>
        </a:p>
      </dgm:t>
    </dgm:pt>
    <dgm:pt modelId="{2F14DB28-27F6-4468-A7C1-85308A04CBC9}">
      <dgm:prSet phldrT="[Text]"/>
      <dgm:spPr>
        <a:solidFill>
          <a:schemeClr val="accent1">
            <a:lumMod val="60000"/>
            <a:lumOff val="40000"/>
          </a:schemeClr>
        </a:solidFill>
      </dgm:spPr>
      <dgm:t>
        <a:bodyPr/>
        <a:lstStyle/>
        <a:p>
          <a:r>
            <a:rPr lang="sv-SE"/>
            <a:t>2. Träning och utbildning</a:t>
          </a:r>
        </a:p>
      </dgm:t>
    </dgm:pt>
    <dgm:pt modelId="{AD5951FB-4738-4692-9D52-A9019A07A37B}" type="parTrans" cxnId="{0B68D9BB-37CC-4595-9EB4-BADD971F3E9C}">
      <dgm:prSet/>
      <dgm:spPr/>
      <dgm:t>
        <a:bodyPr/>
        <a:lstStyle/>
        <a:p>
          <a:endParaRPr lang="sv-SE"/>
        </a:p>
      </dgm:t>
    </dgm:pt>
    <dgm:pt modelId="{63CC2355-1325-48B4-B2C9-E6090E1CEF17}" type="sibTrans" cxnId="{0B68D9BB-37CC-4595-9EB4-BADD971F3E9C}">
      <dgm:prSet/>
      <dgm:spPr>
        <a:ln w="19050">
          <a:solidFill>
            <a:schemeClr val="tx1"/>
          </a:solidFill>
        </a:ln>
      </dgm:spPr>
      <dgm:t>
        <a:bodyPr/>
        <a:lstStyle/>
        <a:p>
          <a:endParaRPr lang="sv-SE"/>
        </a:p>
      </dgm:t>
    </dgm:pt>
    <dgm:pt modelId="{F2D39053-F69E-4833-BF65-587A92928F20}">
      <dgm:prSet phldrT="[Text]"/>
      <dgm:spPr>
        <a:solidFill>
          <a:schemeClr val="accent1">
            <a:lumMod val="60000"/>
            <a:lumOff val="40000"/>
          </a:schemeClr>
        </a:solidFill>
      </dgm:spPr>
      <dgm:t>
        <a:bodyPr/>
        <a:lstStyle/>
        <a:p>
          <a:r>
            <a:rPr lang="sv-SE"/>
            <a:t>3. Mätning och återkoppling</a:t>
          </a:r>
        </a:p>
      </dgm:t>
    </dgm:pt>
    <dgm:pt modelId="{86AB0097-25D0-4AF5-B94D-892A98827451}" type="parTrans" cxnId="{FD01838D-48C6-4D55-AEED-7A692B88CFFE}">
      <dgm:prSet/>
      <dgm:spPr/>
      <dgm:t>
        <a:bodyPr/>
        <a:lstStyle/>
        <a:p>
          <a:endParaRPr lang="sv-SE"/>
        </a:p>
      </dgm:t>
    </dgm:pt>
    <dgm:pt modelId="{2B5C83F9-D24E-4956-A075-92A6FF981474}" type="sibTrans" cxnId="{FD01838D-48C6-4D55-AEED-7A692B88CFFE}">
      <dgm:prSet/>
      <dgm:spPr>
        <a:ln w="19050">
          <a:solidFill>
            <a:schemeClr val="tx1"/>
          </a:solidFill>
        </a:ln>
      </dgm:spPr>
      <dgm:t>
        <a:bodyPr/>
        <a:lstStyle/>
        <a:p>
          <a:endParaRPr lang="sv-SE"/>
        </a:p>
      </dgm:t>
    </dgm:pt>
    <dgm:pt modelId="{E497E40E-3BFA-4590-823F-6906D653EC45}">
      <dgm:prSet phldrT="[Text]"/>
      <dgm:spPr>
        <a:solidFill>
          <a:schemeClr val="accent1">
            <a:lumMod val="60000"/>
            <a:lumOff val="40000"/>
          </a:schemeClr>
        </a:solidFill>
      </dgm:spPr>
      <dgm:t>
        <a:bodyPr/>
        <a:lstStyle/>
        <a:p>
          <a:r>
            <a:rPr lang="sv-SE"/>
            <a:t>4. Sprid budskapet</a:t>
          </a:r>
        </a:p>
      </dgm:t>
    </dgm:pt>
    <dgm:pt modelId="{C56F08DE-BC7B-4A48-9F22-DF7976710C60}" type="parTrans" cxnId="{EE6F7288-9171-4EE1-9A58-964FADCC6759}">
      <dgm:prSet/>
      <dgm:spPr/>
      <dgm:t>
        <a:bodyPr/>
        <a:lstStyle/>
        <a:p>
          <a:endParaRPr lang="sv-SE"/>
        </a:p>
      </dgm:t>
    </dgm:pt>
    <dgm:pt modelId="{B9515D2D-1189-452A-BC48-E925E8CC7765}" type="sibTrans" cxnId="{EE6F7288-9171-4EE1-9A58-964FADCC6759}">
      <dgm:prSet/>
      <dgm:spPr>
        <a:ln w="19050">
          <a:solidFill>
            <a:schemeClr val="tx1"/>
          </a:solidFill>
        </a:ln>
      </dgm:spPr>
      <dgm:t>
        <a:bodyPr/>
        <a:lstStyle/>
        <a:p>
          <a:endParaRPr lang="sv-SE"/>
        </a:p>
      </dgm:t>
    </dgm:pt>
    <dgm:pt modelId="{F1913B6B-5316-4C16-8163-7FE583DE74E5}">
      <dgm:prSet phldrT="[Text]"/>
      <dgm:spPr>
        <a:solidFill>
          <a:schemeClr val="accent1">
            <a:lumMod val="60000"/>
            <a:lumOff val="40000"/>
          </a:schemeClr>
        </a:solidFill>
      </dgm:spPr>
      <dgm:t>
        <a:bodyPr/>
        <a:lstStyle/>
        <a:p>
          <a:r>
            <a:rPr lang="sv-SE"/>
            <a:t>5. Patientsäkerhetskultur Ledningens engagemang</a:t>
          </a:r>
        </a:p>
      </dgm:t>
    </dgm:pt>
    <dgm:pt modelId="{12A2C2BD-10F3-48B2-8920-9640BE9AE326}" type="parTrans" cxnId="{80214D51-7DA9-4AC9-9F53-CCBEA46C1FCB}">
      <dgm:prSet/>
      <dgm:spPr/>
      <dgm:t>
        <a:bodyPr/>
        <a:lstStyle/>
        <a:p>
          <a:endParaRPr lang="sv-SE"/>
        </a:p>
      </dgm:t>
    </dgm:pt>
    <dgm:pt modelId="{657FB0C4-4BDC-4C88-AF58-2A5AA0D27CBC}" type="sibTrans" cxnId="{80214D51-7DA9-4AC9-9F53-CCBEA46C1FCB}">
      <dgm:prSet/>
      <dgm:spPr>
        <a:ln w="19050">
          <a:solidFill>
            <a:schemeClr val="tx1"/>
          </a:solidFill>
        </a:ln>
      </dgm:spPr>
      <dgm:t>
        <a:bodyPr/>
        <a:lstStyle/>
        <a:p>
          <a:endParaRPr lang="sv-SE"/>
        </a:p>
      </dgm:t>
    </dgm:pt>
    <dgm:pt modelId="{1B71F6EA-551E-499A-8489-0F9B70A820BA}" type="pres">
      <dgm:prSet presAssocID="{D0066A39-E16D-4E6D-B0B1-1226262032F2}" presName="cycle" presStyleCnt="0">
        <dgm:presLayoutVars>
          <dgm:dir/>
          <dgm:resizeHandles val="exact"/>
        </dgm:presLayoutVars>
      </dgm:prSet>
      <dgm:spPr/>
    </dgm:pt>
    <dgm:pt modelId="{6DA52172-4C73-4A19-8B51-2C9C685F326E}" type="pres">
      <dgm:prSet presAssocID="{8262E2C2-27AA-4BB6-BD69-DB02EF11FF99}" presName="node" presStyleLbl="node1" presStyleIdx="0" presStyleCnt="5" custScaleX="130101" custRadScaleRad="99550" custRadScaleInc="-7711">
        <dgm:presLayoutVars>
          <dgm:bulletEnabled val="1"/>
        </dgm:presLayoutVars>
      </dgm:prSet>
      <dgm:spPr/>
    </dgm:pt>
    <dgm:pt modelId="{7D392700-CBD6-4FC5-9D6C-33EF44DED600}" type="pres">
      <dgm:prSet presAssocID="{8262E2C2-27AA-4BB6-BD69-DB02EF11FF99}" presName="spNode" presStyleCnt="0"/>
      <dgm:spPr/>
    </dgm:pt>
    <dgm:pt modelId="{3D58580A-98A4-4812-BD8B-FC4401F9A3DD}" type="pres">
      <dgm:prSet presAssocID="{78A02510-DDFB-4F52-8641-229D6368565A}" presName="sibTrans" presStyleLbl="sibTrans1D1" presStyleIdx="0" presStyleCnt="5"/>
      <dgm:spPr/>
    </dgm:pt>
    <dgm:pt modelId="{A8EE36A8-212B-4CF3-AA58-7902AA3697EC}" type="pres">
      <dgm:prSet presAssocID="{2F14DB28-27F6-4468-A7C1-85308A04CBC9}" presName="node" presStyleLbl="node1" presStyleIdx="1" presStyleCnt="5" custScaleX="126630">
        <dgm:presLayoutVars>
          <dgm:bulletEnabled val="1"/>
        </dgm:presLayoutVars>
      </dgm:prSet>
      <dgm:spPr/>
    </dgm:pt>
    <dgm:pt modelId="{0E6C05C0-D233-4B4A-8C47-364E58579990}" type="pres">
      <dgm:prSet presAssocID="{2F14DB28-27F6-4468-A7C1-85308A04CBC9}" presName="spNode" presStyleCnt="0"/>
      <dgm:spPr/>
    </dgm:pt>
    <dgm:pt modelId="{A978E054-5B8B-452C-8939-81394CCFE54C}" type="pres">
      <dgm:prSet presAssocID="{63CC2355-1325-48B4-B2C9-E6090E1CEF17}" presName="sibTrans" presStyleLbl="sibTrans1D1" presStyleIdx="1" presStyleCnt="5"/>
      <dgm:spPr/>
    </dgm:pt>
    <dgm:pt modelId="{3EB992B0-1A90-47C3-AFE3-7E6E56C96A4E}" type="pres">
      <dgm:prSet presAssocID="{F2D39053-F69E-4833-BF65-587A92928F20}" presName="node" presStyleLbl="node1" presStyleIdx="2" presStyleCnt="5" custScaleX="119984">
        <dgm:presLayoutVars>
          <dgm:bulletEnabled val="1"/>
        </dgm:presLayoutVars>
      </dgm:prSet>
      <dgm:spPr/>
    </dgm:pt>
    <dgm:pt modelId="{7CDE9041-59AC-488D-90C7-7EDE1E93CAD4}" type="pres">
      <dgm:prSet presAssocID="{F2D39053-F69E-4833-BF65-587A92928F20}" presName="spNode" presStyleCnt="0"/>
      <dgm:spPr/>
    </dgm:pt>
    <dgm:pt modelId="{DC085990-1950-452F-882E-F0A328A07050}" type="pres">
      <dgm:prSet presAssocID="{2B5C83F9-D24E-4956-A075-92A6FF981474}" presName="sibTrans" presStyleLbl="sibTrans1D1" presStyleIdx="2" presStyleCnt="5"/>
      <dgm:spPr/>
    </dgm:pt>
    <dgm:pt modelId="{3DFDE5D1-AA22-4EDE-B7EA-0A2D41E16B8F}" type="pres">
      <dgm:prSet presAssocID="{E497E40E-3BFA-4590-823F-6906D653EC45}" presName="node" presStyleLbl="node1" presStyleIdx="3" presStyleCnt="5" custScaleX="116818">
        <dgm:presLayoutVars>
          <dgm:bulletEnabled val="1"/>
        </dgm:presLayoutVars>
      </dgm:prSet>
      <dgm:spPr/>
    </dgm:pt>
    <dgm:pt modelId="{F7FB6029-2746-42FE-88AF-8BD8C34FA644}" type="pres">
      <dgm:prSet presAssocID="{E497E40E-3BFA-4590-823F-6906D653EC45}" presName="spNode" presStyleCnt="0"/>
      <dgm:spPr/>
    </dgm:pt>
    <dgm:pt modelId="{4B077A62-A1C9-4FB9-BA3C-45361D5B28C1}" type="pres">
      <dgm:prSet presAssocID="{B9515D2D-1189-452A-BC48-E925E8CC7765}" presName="sibTrans" presStyleLbl="sibTrans1D1" presStyleIdx="3" presStyleCnt="5"/>
      <dgm:spPr/>
    </dgm:pt>
    <dgm:pt modelId="{DA9B9C17-39E3-4F4D-8D5B-1FA386FEA358}" type="pres">
      <dgm:prSet presAssocID="{F1913B6B-5316-4C16-8163-7FE583DE74E5}" presName="node" presStyleLbl="node1" presStyleIdx="4" presStyleCnt="5" custScaleX="165235">
        <dgm:presLayoutVars>
          <dgm:bulletEnabled val="1"/>
        </dgm:presLayoutVars>
      </dgm:prSet>
      <dgm:spPr/>
    </dgm:pt>
    <dgm:pt modelId="{A0386FE2-450C-4FEA-ABEA-EDE5B29608DA}" type="pres">
      <dgm:prSet presAssocID="{F1913B6B-5316-4C16-8163-7FE583DE74E5}" presName="spNode" presStyleCnt="0"/>
      <dgm:spPr/>
    </dgm:pt>
    <dgm:pt modelId="{C055F776-504B-4CD8-878F-C92300667D6F}" type="pres">
      <dgm:prSet presAssocID="{657FB0C4-4BDC-4C88-AF58-2A5AA0D27CBC}" presName="sibTrans" presStyleLbl="sibTrans1D1" presStyleIdx="4" presStyleCnt="5"/>
      <dgm:spPr/>
    </dgm:pt>
  </dgm:ptLst>
  <dgm:cxnLst>
    <dgm:cxn modelId="{CE62DE0E-0A94-4CA0-93A2-57A47A4445E2}" type="presOf" srcId="{657FB0C4-4BDC-4C88-AF58-2A5AA0D27CBC}" destId="{C055F776-504B-4CD8-878F-C92300667D6F}" srcOrd="0" destOrd="0" presId="urn:microsoft.com/office/officeart/2005/8/layout/cycle5"/>
    <dgm:cxn modelId="{633B1214-D6E4-4941-89F5-69906BA8E8F5}" type="presOf" srcId="{D0066A39-E16D-4E6D-B0B1-1226262032F2}" destId="{1B71F6EA-551E-499A-8489-0F9B70A820BA}" srcOrd="0" destOrd="0" presId="urn:microsoft.com/office/officeart/2005/8/layout/cycle5"/>
    <dgm:cxn modelId="{86C5062D-328F-4A69-A709-08E88C97A4F8}" type="presOf" srcId="{F1913B6B-5316-4C16-8163-7FE583DE74E5}" destId="{DA9B9C17-39E3-4F4D-8D5B-1FA386FEA358}" srcOrd="0" destOrd="0" presId="urn:microsoft.com/office/officeart/2005/8/layout/cycle5"/>
    <dgm:cxn modelId="{2C9FE032-D2A1-420F-ABA3-218CCF7DFA88}" srcId="{D0066A39-E16D-4E6D-B0B1-1226262032F2}" destId="{8262E2C2-27AA-4BB6-BD69-DB02EF11FF99}" srcOrd="0" destOrd="0" parTransId="{E46068D0-297B-4618-A47D-0F5EEB61D5B2}" sibTransId="{78A02510-DDFB-4F52-8641-229D6368565A}"/>
    <dgm:cxn modelId="{DE1A385E-4804-4E1C-B432-17F4E865769B}" type="presOf" srcId="{E497E40E-3BFA-4590-823F-6906D653EC45}" destId="{3DFDE5D1-AA22-4EDE-B7EA-0A2D41E16B8F}" srcOrd="0" destOrd="0" presId="urn:microsoft.com/office/officeart/2005/8/layout/cycle5"/>
    <dgm:cxn modelId="{136D4C66-AA31-47FE-AA3B-36BCC8964709}" type="presOf" srcId="{F2D39053-F69E-4833-BF65-587A92928F20}" destId="{3EB992B0-1A90-47C3-AFE3-7E6E56C96A4E}" srcOrd="0" destOrd="0" presId="urn:microsoft.com/office/officeart/2005/8/layout/cycle5"/>
    <dgm:cxn modelId="{80214D51-7DA9-4AC9-9F53-CCBEA46C1FCB}" srcId="{D0066A39-E16D-4E6D-B0B1-1226262032F2}" destId="{F1913B6B-5316-4C16-8163-7FE583DE74E5}" srcOrd="4" destOrd="0" parTransId="{12A2C2BD-10F3-48B2-8920-9640BE9AE326}" sibTransId="{657FB0C4-4BDC-4C88-AF58-2A5AA0D27CBC}"/>
    <dgm:cxn modelId="{F5C1757D-C153-42DA-9F34-4D13C3DB7CA3}" type="presOf" srcId="{78A02510-DDFB-4F52-8641-229D6368565A}" destId="{3D58580A-98A4-4812-BD8B-FC4401F9A3DD}" srcOrd="0" destOrd="0" presId="urn:microsoft.com/office/officeart/2005/8/layout/cycle5"/>
    <dgm:cxn modelId="{EE6F7288-9171-4EE1-9A58-964FADCC6759}" srcId="{D0066A39-E16D-4E6D-B0B1-1226262032F2}" destId="{E497E40E-3BFA-4590-823F-6906D653EC45}" srcOrd="3" destOrd="0" parTransId="{C56F08DE-BC7B-4A48-9F22-DF7976710C60}" sibTransId="{B9515D2D-1189-452A-BC48-E925E8CC7765}"/>
    <dgm:cxn modelId="{FD01838D-48C6-4D55-AEED-7A692B88CFFE}" srcId="{D0066A39-E16D-4E6D-B0B1-1226262032F2}" destId="{F2D39053-F69E-4833-BF65-587A92928F20}" srcOrd="2" destOrd="0" parTransId="{86AB0097-25D0-4AF5-B94D-892A98827451}" sibTransId="{2B5C83F9-D24E-4956-A075-92A6FF981474}"/>
    <dgm:cxn modelId="{D1110C9A-60E9-4DA1-BAD4-8E20E976DEE6}" type="presOf" srcId="{2B5C83F9-D24E-4956-A075-92A6FF981474}" destId="{DC085990-1950-452F-882E-F0A328A07050}" srcOrd="0" destOrd="0" presId="urn:microsoft.com/office/officeart/2005/8/layout/cycle5"/>
    <dgm:cxn modelId="{309001A5-F840-4761-998B-12AC8CACD5C6}" type="presOf" srcId="{B9515D2D-1189-452A-BC48-E925E8CC7765}" destId="{4B077A62-A1C9-4FB9-BA3C-45361D5B28C1}" srcOrd="0" destOrd="0" presId="urn:microsoft.com/office/officeart/2005/8/layout/cycle5"/>
    <dgm:cxn modelId="{0B68D9BB-37CC-4595-9EB4-BADD971F3E9C}" srcId="{D0066A39-E16D-4E6D-B0B1-1226262032F2}" destId="{2F14DB28-27F6-4468-A7C1-85308A04CBC9}" srcOrd="1" destOrd="0" parTransId="{AD5951FB-4738-4692-9D52-A9019A07A37B}" sibTransId="{63CC2355-1325-48B4-B2C9-E6090E1CEF17}"/>
    <dgm:cxn modelId="{8D144DF2-163A-4C92-A7D1-0ECB1DCB16CC}" type="presOf" srcId="{8262E2C2-27AA-4BB6-BD69-DB02EF11FF99}" destId="{6DA52172-4C73-4A19-8B51-2C9C685F326E}" srcOrd="0" destOrd="0" presId="urn:microsoft.com/office/officeart/2005/8/layout/cycle5"/>
    <dgm:cxn modelId="{3E1669F7-9F14-45C1-8317-92F94DD928C9}" type="presOf" srcId="{63CC2355-1325-48B4-B2C9-E6090E1CEF17}" destId="{A978E054-5B8B-452C-8939-81394CCFE54C}" srcOrd="0" destOrd="0" presId="urn:microsoft.com/office/officeart/2005/8/layout/cycle5"/>
    <dgm:cxn modelId="{214F4FF7-A1FE-4843-AE01-6BA8CD17B27A}" type="presOf" srcId="{2F14DB28-27F6-4468-A7C1-85308A04CBC9}" destId="{A8EE36A8-212B-4CF3-AA58-7902AA3697EC}" srcOrd="0" destOrd="0" presId="urn:microsoft.com/office/officeart/2005/8/layout/cycle5"/>
    <dgm:cxn modelId="{C759570D-B264-410A-BA16-EF2814C77F60}" type="presParOf" srcId="{1B71F6EA-551E-499A-8489-0F9B70A820BA}" destId="{6DA52172-4C73-4A19-8B51-2C9C685F326E}" srcOrd="0" destOrd="0" presId="urn:microsoft.com/office/officeart/2005/8/layout/cycle5"/>
    <dgm:cxn modelId="{6FF6F122-9760-4040-93D4-864C85D4F342}" type="presParOf" srcId="{1B71F6EA-551E-499A-8489-0F9B70A820BA}" destId="{7D392700-CBD6-4FC5-9D6C-33EF44DED600}" srcOrd="1" destOrd="0" presId="urn:microsoft.com/office/officeart/2005/8/layout/cycle5"/>
    <dgm:cxn modelId="{7229DEFA-C0E9-4529-B72F-77F56D6683D3}" type="presParOf" srcId="{1B71F6EA-551E-499A-8489-0F9B70A820BA}" destId="{3D58580A-98A4-4812-BD8B-FC4401F9A3DD}" srcOrd="2" destOrd="0" presId="urn:microsoft.com/office/officeart/2005/8/layout/cycle5"/>
    <dgm:cxn modelId="{0E4FF0EE-9FFE-469B-9BB2-DCA2E9C2835B}" type="presParOf" srcId="{1B71F6EA-551E-499A-8489-0F9B70A820BA}" destId="{A8EE36A8-212B-4CF3-AA58-7902AA3697EC}" srcOrd="3" destOrd="0" presId="urn:microsoft.com/office/officeart/2005/8/layout/cycle5"/>
    <dgm:cxn modelId="{80DA7287-9C21-40AD-A7BE-8BD00CC300EA}" type="presParOf" srcId="{1B71F6EA-551E-499A-8489-0F9B70A820BA}" destId="{0E6C05C0-D233-4B4A-8C47-364E58579990}" srcOrd="4" destOrd="0" presId="urn:microsoft.com/office/officeart/2005/8/layout/cycle5"/>
    <dgm:cxn modelId="{AA05ADE5-0C75-4369-883F-BCA1ABD3A015}" type="presParOf" srcId="{1B71F6EA-551E-499A-8489-0F9B70A820BA}" destId="{A978E054-5B8B-452C-8939-81394CCFE54C}" srcOrd="5" destOrd="0" presId="urn:microsoft.com/office/officeart/2005/8/layout/cycle5"/>
    <dgm:cxn modelId="{6E9447F2-005E-4D43-A30D-739606636BE0}" type="presParOf" srcId="{1B71F6EA-551E-499A-8489-0F9B70A820BA}" destId="{3EB992B0-1A90-47C3-AFE3-7E6E56C96A4E}" srcOrd="6" destOrd="0" presId="urn:microsoft.com/office/officeart/2005/8/layout/cycle5"/>
    <dgm:cxn modelId="{FD706BBB-4E2F-4233-825A-C0FE609A066D}" type="presParOf" srcId="{1B71F6EA-551E-499A-8489-0F9B70A820BA}" destId="{7CDE9041-59AC-488D-90C7-7EDE1E93CAD4}" srcOrd="7" destOrd="0" presId="urn:microsoft.com/office/officeart/2005/8/layout/cycle5"/>
    <dgm:cxn modelId="{9F196A99-9563-469C-AAB4-518B6CD3A971}" type="presParOf" srcId="{1B71F6EA-551E-499A-8489-0F9B70A820BA}" destId="{DC085990-1950-452F-882E-F0A328A07050}" srcOrd="8" destOrd="0" presId="urn:microsoft.com/office/officeart/2005/8/layout/cycle5"/>
    <dgm:cxn modelId="{D5E349CD-6BF7-4767-BE6B-5A778A05F47A}" type="presParOf" srcId="{1B71F6EA-551E-499A-8489-0F9B70A820BA}" destId="{3DFDE5D1-AA22-4EDE-B7EA-0A2D41E16B8F}" srcOrd="9" destOrd="0" presId="urn:microsoft.com/office/officeart/2005/8/layout/cycle5"/>
    <dgm:cxn modelId="{2F22DC58-8EF6-445B-AADA-E342BDB7F141}" type="presParOf" srcId="{1B71F6EA-551E-499A-8489-0F9B70A820BA}" destId="{F7FB6029-2746-42FE-88AF-8BD8C34FA644}" srcOrd="10" destOrd="0" presId="urn:microsoft.com/office/officeart/2005/8/layout/cycle5"/>
    <dgm:cxn modelId="{7F451D4B-0190-4BB5-A61C-2CD0E066715F}" type="presParOf" srcId="{1B71F6EA-551E-499A-8489-0F9B70A820BA}" destId="{4B077A62-A1C9-4FB9-BA3C-45361D5B28C1}" srcOrd="11" destOrd="0" presId="urn:microsoft.com/office/officeart/2005/8/layout/cycle5"/>
    <dgm:cxn modelId="{8AF9B922-ADD8-4194-89ED-81728C5F1E6D}" type="presParOf" srcId="{1B71F6EA-551E-499A-8489-0F9B70A820BA}" destId="{DA9B9C17-39E3-4F4D-8D5B-1FA386FEA358}" srcOrd="12" destOrd="0" presId="urn:microsoft.com/office/officeart/2005/8/layout/cycle5"/>
    <dgm:cxn modelId="{3A9699BA-742E-4872-B01A-67747E84269B}" type="presParOf" srcId="{1B71F6EA-551E-499A-8489-0F9B70A820BA}" destId="{A0386FE2-450C-4FEA-ABEA-EDE5B29608DA}" srcOrd="13" destOrd="0" presId="urn:microsoft.com/office/officeart/2005/8/layout/cycle5"/>
    <dgm:cxn modelId="{E0C865FD-0527-459F-AAD9-9BABDAB6E929}" type="presParOf" srcId="{1B71F6EA-551E-499A-8489-0F9B70A820BA}" destId="{C055F776-504B-4CD8-878F-C92300667D6F}"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066A39-E16D-4E6D-B0B1-1226262032F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sv-SE"/>
        </a:p>
      </dgm:t>
    </dgm:pt>
    <dgm:pt modelId="{8262E2C2-27AA-4BB6-BD69-DB02EF11FF99}">
      <dgm:prSet phldrT="[Text]"/>
      <dgm:spPr>
        <a:solidFill>
          <a:schemeClr val="accent1">
            <a:lumMod val="60000"/>
            <a:lumOff val="40000"/>
          </a:schemeClr>
        </a:solidFill>
      </dgm:spPr>
      <dgm:t>
        <a:bodyPr/>
        <a:lstStyle/>
        <a:p>
          <a:r>
            <a:rPr lang="sv-SE"/>
            <a:t>1. Skapa förutsättningar</a:t>
          </a:r>
        </a:p>
      </dgm:t>
    </dgm:pt>
    <dgm:pt modelId="{E46068D0-297B-4618-A47D-0F5EEB61D5B2}" type="parTrans" cxnId="{2C9FE032-D2A1-420F-ABA3-218CCF7DFA88}">
      <dgm:prSet/>
      <dgm:spPr/>
      <dgm:t>
        <a:bodyPr/>
        <a:lstStyle/>
        <a:p>
          <a:endParaRPr lang="sv-SE"/>
        </a:p>
      </dgm:t>
    </dgm:pt>
    <dgm:pt modelId="{78A02510-DDFB-4F52-8641-229D6368565A}" type="sibTrans" cxnId="{2C9FE032-D2A1-420F-ABA3-218CCF7DFA88}">
      <dgm:prSet/>
      <dgm:spPr>
        <a:ln w="19050"/>
      </dgm:spPr>
      <dgm:t>
        <a:bodyPr/>
        <a:lstStyle/>
        <a:p>
          <a:endParaRPr lang="sv-SE"/>
        </a:p>
      </dgm:t>
    </dgm:pt>
    <dgm:pt modelId="{2F14DB28-27F6-4468-A7C1-85308A04CBC9}">
      <dgm:prSet phldrT="[Text]"/>
      <dgm:spPr>
        <a:solidFill>
          <a:schemeClr val="accent1">
            <a:lumMod val="75000"/>
          </a:schemeClr>
        </a:solidFill>
      </dgm:spPr>
      <dgm:t>
        <a:bodyPr/>
        <a:lstStyle/>
        <a:p>
          <a:r>
            <a:rPr lang="sv-SE"/>
            <a:t>2. Träning och utbildning</a:t>
          </a:r>
        </a:p>
      </dgm:t>
    </dgm:pt>
    <dgm:pt modelId="{AD5951FB-4738-4692-9D52-A9019A07A37B}" type="parTrans" cxnId="{0B68D9BB-37CC-4595-9EB4-BADD971F3E9C}">
      <dgm:prSet/>
      <dgm:spPr/>
      <dgm:t>
        <a:bodyPr/>
        <a:lstStyle/>
        <a:p>
          <a:endParaRPr lang="sv-SE"/>
        </a:p>
      </dgm:t>
    </dgm:pt>
    <dgm:pt modelId="{63CC2355-1325-48B4-B2C9-E6090E1CEF17}" type="sibTrans" cxnId="{0B68D9BB-37CC-4595-9EB4-BADD971F3E9C}">
      <dgm:prSet/>
      <dgm:spPr>
        <a:ln w="19050">
          <a:solidFill>
            <a:schemeClr val="tx1"/>
          </a:solidFill>
        </a:ln>
      </dgm:spPr>
      <dgm:t>
        <a:bodyPr/>
        <a:lstStyle/>
        <a:p>
          <a:endParaRPr lang="sv-SE"/>
        </a:p>
      </dgm:t>
    </dgm:pt>
    <dgm:pt modelId="{F2D39053-F69E-4833-BF65-587A92928F20}">
      <dgm:prSet phldrT="[Text]"/>
      <dgm:spPr>
        <a:solidFill>
          <a:schemeClr val="accent1">
            <a:lumMod val="60000"/>
            <a:lumOff val="40000"/>
          </a:schemeClr>
        </a:solidFill>
      </dgm:spPr>
      <dgm:t>
        <a:bodyPr/>
        <a:lstStyle/>
        <a:p>
          <a:r>
            <a:rPr lang="sv-SE"/>
            <a:t>3. Mätning och återkoppling</a:t>
          </a:r>
        </a:p>
      </dgm:t>
    </dgm:pt>
    <dgm:pt modelId="{86AB0097-25D0-4AF5-B94D-892A98827451}" type="parTrans" cxnId="{FD01838D-48C6-4D55-AEED-7A692B88CFFE}">
      <dgm:prSet/>
      <dgm:spPr/>
      <dgm:t>
        <a:bodyPr/>
        <a:lstStyle/>
        <a:p>
          <a:endParaRPr lang="sv-SE"/>
        </a:p>
      </dgm:t>
    </dgm:pt>
    <dgm:pt modelId="{2B5C83F9-D24E-4956-A075-92A6FF981474}" type="sibTrans" cxnId="{FD01838D-48C6-4D55-AEED-7A692B88CFFE}">
      <dgm:prSet/>
      <dgm:spPr>
        <a:ln w="19050">
          <a:solidFill>
            <a:schemeClr val="tx1"/>
          </a:solidFill>
        </a:ln>
      </dgm:spPr>
      <dgm:t>
        <a:bodyPr/>
        <a:lstStyle/>
        <a:p>
          <a:endParaRPr lang="sv-SE"/>
        </a:p>
      </dgm:t>
    </dgm:pt>
    <dgm:pt modelId="{E497E40E-3BFA-4590-823F-6906D653EC45}">
      <dgm:prSet phldrT="[Text]"/>
      <dgm:spPr>
        <a:solidFill>
          <a:schemeClr val="accent1">
            <a:lumMod val="60000"/>
            <a:lumOff val="40000"/>
          </a:schemeClr>
        </a:solidFill>
      </dgm:spPr>
      <dgm:t>
        <a:bodyPr/>
        <a:lstStyle/>
        <a:p>
          <a:r>
            <a:rPr lang="sv-SE"/>
            <a:t>4. Sprid budskapet</a:t>
          </a:r>
        </a:p>
      </dgm:t>
    </dgm:pt>
    <dgm:pt modelId="{C56F08DE-BC7B-4A48-9F22-DF7976710C60}" type="parTrans" cxnId="{EE6F7288-9171-4EE1-9A58-964FADCC6759}">
      <dgm:prSet/>
      <dgm:spPr/>
      <dgm:t>
        <a:bodyPr/>
        <a:lstStyle/>
        <a:p>
          <a:endParaRPr lang="sv-SE"/>
        </a:p>
      </dgm:t>
    </dgm:pt>
    <dgm:pt modelId="{B9515D2D-1189-452A-BC48-E925E8CC7765}" type="sibTrans" cxnId="{EE6F7288-9171-4EE1-9A58-964FADCC6759}">
      <dgm:prSet/>
      <dgm:spPr>
        <a:ln w="19050">
          <a:solidFill>
            <a:schemeClr val="tx1"/>
          </a:solidFill>
        </a:ln>
      </dgm:spPr>
      <dgm:t>
        <a:bodyPr/>
        <a:lstStyle/>
        <a:p>
          <a:endParaRPr lang="sv-SE"/>
        </a:p>
      </dgm:t>
    </dgm:pt>
    <dgm:pt modelId="{F1913B6B-5316-4C16-8163-7FE583DE74E5}">
      <dgm:prSet phldrT="[Text]"/>
      <dgm:spPr>
        <a:solidFill>
          <a:schemeClr val="accent1">
            <a:lumMod val="60000"/>
            <a:lumOff val="40000"/>
          </a:schemeClr>
        </a:solidFill>
      </dgm:spPr>
      <dgm:t>
        <a:bodyPr/>
        <a:lstStyle/>
        <a:p>
          <a:r>
            <a:rPr lang="sv-SE"/>
            <a:t>5. Patientsäkerhetskultur Ledningens engagemang</a:t>
          </a:r>
        </a:p>
      </dgm:t>
    </dgm:pt>
    <dgm:pt modelId="{12A2C2BD-10F3-48B2-8920-9640BE9AE326}" type="parTrans" cxnId="{80214D51-7DA9-4AC9-9F53-CCBEA46C1FCB}">
      <dgm:prSet/>
      <dgm:spPr/>
      <dgm:t>
        <a:bodyPr/>
        <a:lstStyle/>
        <a:p>
          <a:endParaRPr lang="sv-SE"/>
        </a:p>
      </dgm:t>
    </dgm:pt>
    <dgm:pt modelId="{657FB0C4-4BDC-4C88-AF58-2A5AA0D27CBC}" type="sibTrans" cxnId="{80214D51-7DA9-4AC9-9F53-CCBEA46C1FCB}">
      <dgm:prSet/>
      <dgm:spPr>
        <a:ln w="19050">
          <a:solidFill>
            <a:schemeClr val="tx1"/>
          </a:solidFill>
        </a:ln>
      </dgm:spPr>
      <dgm:t>
        <a:bodyPr/>
        <a:lstStyle/>
        <a:p>
          <a:endParaRPr lang="sv-SE"/>
        </a:p>
      </dgm:t>
    </dgm:pt>
    <dgm:pt modelId="{1B71F6EA-551E-499A-8489-0F9B70A820BA}" type="pres">
      <dgm:prSet presAssocID="{D0066A39-E16D-4E6D-B0B1-1226262032F2}" presName="cycle" presStyleCnt="0">
        <dgm:presLayoutVars>
          <dgm:dir/>
          <dgm:resizeHandles val="exact"/>
        </dgm:presLayoutVars>
      </dgm:prSet>
      <dgm:spPr/>
    </dgm:pt>
    <dgm:pt modelId="{6DA52172-4C73-4A19-8B51-2C9C685F326E}" type="pres">
      <dgm:prSet presAssocID="{8262E2C2-27AA-4BB6-BD69-DB02EF11FF99}" presName="node" presStyleLbl="node1" presStyleIdx="0" presStyleCnt="5" custScaleX="130101">
        <dgm:presLayoutVars>
          <dgm:bulletEnabled val="1"/>
        </dgm:presLayoutVars>
      </dgm:prSet>
      <dgm:spPr/>
    </dgm:pt>
    <dgm:pt modelId="{7D392700-CBD6-4FC5-9D6C-33EF44DED600}" type="pres">
      <dgm:prSet presAssocID="{8262E2C2-27AA-4BB6-BD69-DB02EF11FF99}" presName="spNode" presStyleCnt="0"/>
      <dgm:spPr/>
    </dgm:pt>
    <dgm:pt modelId="{3D58580A-98A4-4812-BD8B-FC4401F9A3DD}" type="pres">
      <dgm:prSet presAssocID="{78A02510-DDFB-4F52-8641-229D6368565A}" presName="sibTrans" presStyleLbl="sibTrans1D1" presStyleIdx="0" presStyleCnt="5"/>
      <dgm:spPr/>
    </dgm:pt>
    <dgm:pt modelId="{A8EE36A8-212B-4CF3-AA58-7902AA3697EC}" type="pres">
      <dgm:prSet presAssocID="{2F14DB28-27F6-4468-A7C1-85308A04CBC9}" presName="node" presStyleLbl="node1" presStyleIdx="1" presStyleCnt="5" custScaleX="126630">
        <dgm:presLayoutVars>
          <dgm:bulletEnabled val="1"/>
        </dgm:presLayoutVars>
      </dgm:prSet>
      <dgm:spPr/>
    </dgm:pt>
    <dgm:pt modelId="{0E6C05C0-D233-4B4A-8C47-364E58579990}" type="pres">
      <dgm:prSet presAssocID="{2F14DB28-27F6-4468-A7C1-85308A04CBC9}" presName="spNode" presStyleCnt="0"/>
      <dgm:spPr/>
    </dgm:pt>
    <dgm:pt modelId="{A978E054-5B8B-452C-8939-81394CCFE54C}" type="pres">
      <dgm:prSet presAssocID="{63CC2355-1325-48B4-B2C9-E6090E1CEF17}" presName="sibTrans" presStyleLbl="sibTrans1D1" presStyleIdx="1" presStyleCnt="5"/>
      <dgm:spPr/>
    </dgm:pt>
    <dgm:pt modelId="{3EB992B0-1A90-47C3-AFE3-7E6E56C96A4E}" type="pres">
      <dgm:prSet presAssocID="{F2D39053-F69E-4833-BF65-587A92928F20}" presName="node" presStyleLbl="node1" presStyleIdx="2" presStyleCnt="5" custScaleX="119984">
        <dgm:presLayoutVars>
          <dgm:bulletEnabled val="1"/>
        </dgm:presLayoutVars>
      </dgm:prSet>
      <dgm:spPr/>
    </dgm:pt>
    <dgm:pt modelId="{7CDE9041-59AC-488D-90C7-7EDE1E93CAD4}" type="pres">
      <dgm:prSet presAssocID="{F2D39053-F69E-4833-BF65-587A92928F20}" presName="spNode" presStyleCnt="0"/>
      <dgm:spPr/>
    </dgm:pt>
    <dgm:pt modelId="{DC085990-1950-452F-882E-F0A328A07050}" type="pres">
      <dgm:prSet presAssocID="{2B5C83F9-D24E-4956-A075-92A6FF981474}" presName="sibTrans" presStyleLbl="sibTrans1D1" presStyleIdx="2" presStyleCnt="5"/>
      <dgm:spPr/>
    </dgm:pt>
    <dgm:pt modelId="{3DFDE5D1-AA22-4EDE-B7EA-0A2D41E16B8F}" type="pres">
      <dgm:prSet presAssocID="{E497E40E-3BFA-4590-823F-6906D653EC45}" presName="node" presStyleLbl="node1" presStyleIdx="3" presStyleCnt="5" custScaleX="116818">
        <dgm:presLayoutVars>
          <dgm:bulletEnabled val="1"/>
        </dgm:presLayoutVars>
      </dgm:prSet>
      <dgm:spPr/>
    </dgm:pt>
    <dgm:pt modelId="{F7FB6029-2746-42FE-88AF-8BD8C34FA644}" type="pres">
      <dgm:prSet presAssocID="{E497E40E-3BFA-4590-823F-6906D653EC45}" presName="spNode" presStyleCnt="0"/>
      <dgm:spPr/>
    </dgm:pt>
    <dgm:pt modelId="{4B077A62-A1C9-4FB9-BA3C-45361D5B28C1}" type="pres">
      <dgm:prSet presAssocID="{B9515D2D-1189-452A-BC48-E925E8CC7765}" presName="sibTrans" presStyleLbl="sibTrans1D1" presStyleIdx="3" presStyleCnt="5"/>
      <dgm:spPr/>
    </dgm:pt>
    <dgm:pt modelId="{DA9B9C17-39E3-4F4D-8D5B-1FA386FEA358}" type="pres">
      <dgm:prSet presAssocID="{F1913B6B-5316-4C16-8163-7FE583DE74E5}" presName="node" presStyleLbl="node1" presStyleIdx="4" presStyleCnt="5" custScaleX="159536">
        <dgm:presLayoutVars>
          <dgm:bulletEnabled val="1"/>
        </dgm:presLayoutVars>
      </dgm:prSet>
      <dgm:spPr/>
    </dgm:pt>
    <dgm:pt modelId="{A0386FE2-450C-4FEA-ABEA-EDE5B29608DA}" type="pres">
      <dgm:prSet presAssocID="{F1913B6B-5316-4C16-8163-7FE583DE74E5}" presName="spNode" presStyleCnt="0"/>
      <dgm:spPr/>
    </dgm:pt>
    <dgm:pt modelId="{C055F776-504B-4CD8-878F-C92300667D6F}" type="pres">
      <dgm:prSet presAssocID="{657FB0C4-4BDC-4C88-AF58-2A5AA0D27CBC}" presName="sibTrans" presStyleLbl="sibTrans1D1" presStyleIdx="4" presStyleCnt="5"/>
      <dgm:spPr/>
    </dgm:pt>
  </dgm:ptLst>
  <dgm:cxnLst>
    <dgm:cxn modelId="{CE62DE0E-0A94-4CA0-93A2-57A47A4445E2}" type="presOf" srcId="{657FB0C4-4BDC-4C88-AF58-2A5AA0D27CBC}" destId="{C055F776-504B-4CD8-878F-C92300667D6F}" srcOrd="0" destOrd="0" presId="urn:microsoft.com/office/officeart/2005/8/layout/cycle5"/>
    <dgm:cxn modelId="{633B1214-D6E4-4941-89F5-69906BA8E8F5}" type="presOf" srcId="{D0066A39-E16D-4E6D-B0B1-1226262032F2}" destId="{1B71F6EA-551E-499A-8489-0F9B70A820BA}" srcOrd="0" destOrd="0" presId="urn:microsoft.com/office/officeart/2005/8/layout/cycle5"/>
    <dgm:cxn modelId="{86C5062D-328F-4A69-A709-08E88C97A4F8}" type="presOf" srcId="{F1913B6B-5316-4C16-8163-7FE583DE74E5}" destId="{DA9B9C17-39E3-4F4D-8D5B-1FA386FEA358}" srcOrd="0" destOrd="0" presId="urn:microsoft.com/office/officeart/2005/8/layout/cycle5"/>
    <dgm:cxn modelId="{2C9FE032-D2A1-420F-ABA3-218CCF7DFA88}" srcId="{D0066A39-E16D-4E6D-B0B1-1226262032F2}" destId="{8262E2C2-27AA-4BB6-BD69-DB02EF11FF99}" srcOrd="0" destOrd="0" parTransId="{E46068D0-297B-4618-A47D-0F5EEB61D5B2}" sibTransId="{78A02510-DDFB-4F52-8641-229D6368565A}"/>
    <dgm:cxn modelId="{DE1A385E-4804-4E1C-B432-17F4E865769B}" type="presOf" srcId="{E497E40E-3BFA-4590-823F-6906D653EC45}" destId="{3DFDE5D1-AA22-4EDE-B7EA-0A2D41E16B8F}" srcOrd="0" destOrd="0" presId="urn:microsoft.com/office/officeart/2005/8/layout/cycle5"/>
    <dgm:cxn modelId="{136D4C66-AA31-47FE-AA3B-36BCC8964709}" type="presOf" srcId="{F2D39053-F69E-4833-BF65-587A92928F20}" destId="{3EB992B0-1A90-47C3-AFE3-7E6E56C96A4E}" srcOrd="0" destOrd="0" presId="urn:microsoft.com/office/officeart/2005/8/layout/cycle5"/>
    <dgm:cxn modelId="{80214D51-7DA9-4AC9-9F53-CCBEA46C1FCB}" srcId="{D0066A39-E16D-4E6D-B0B1-1226262032F2}" destId="{F1913B6B-5316-4C16-8163-7FE583DE74E5}" srcOrd="4" destOrd="0" parTransId="{12A2C2BD-10F3-48B2-8920-9640BE9AE326}" sibTransId="{657FB0C4-4BDC-4C88-AF58-2A5AA0D27CBC}"/>
    <dgm:cxn modelId="{F5C1757D-C153-42DA-9F34-4D13C3DB7CA3}" type="presOf" srcId="{78A02510-DDFB-4F52-8641-229D6368565A}" destId="{3D58580A-98A4-4812-BD8B-FC4401F9A3DD}" srcOrd="0" destOrd="0" presId="urn:microsoft.com/office/officeart/2005/8/layout/cycle5"/>
    <dgm:cxn modelId="{EE6F7288-9171-4EE1-9A58-964FADCC6759}" srcId="{D0066A39-E16D-4E6D-B0B1-1226262032F2}" destId="{E497E40E-3BFA-4590-823F-6906D653EC45}" srcOrd="3" destOrd="0" parTransId="{C56F08DE-BC7B-4A48-9F22-DF7976710C60}" sibTransId="{B9515D2D-1189-452A-BC48-E925E8CC7765}"/>
    <dgm:cxn modelId="{FD01838D-48C6-4D55-AEED-7A692B88CFFE}" srcId="{D0066A39-E16D-4E6D-B0B1-1226262032F2}" destId="{F2D39053-F69E-4833-BF65-587A92928F20}" srcOrd="2" destOrd="0" parTransId="{86AB0097-25D0-4AF5-B94D-892A98827451}" sibTransId="{2B5C83F9-D24E-4956-A075-92A6FF981474}"/>
    <dgm:cxn modelId="{D1110C9A-60E9-4DA1-BAD4-8E20E976DEE6}" type="presOf" srcId="{2B5C83F9-D24E-4956-A075-92A6FF981474}" destId="{DC085990-1950-452F-882E-F0A328A07050}" srcOrd="0" destOrd="0" presId="urn:microsoft.com/office/officeart/2005/8/layout/cycle5"/>
    <dgm:cxn modelId="{309001A5-F840-4761-998B-12AC8CACD5C6}" type="presOf" srcId="{B9515D2D-1189-452A-BC48-E925E8CC7765}" destId="{4B077A62-A1C9-4FB9-BA3C-45361D5B28C1}" srcOrd="0" destOrd="0" presId="urn:microsoft.com/office/officeart/2005/8/layout/cycle5"/>
    <dgm:cxn modelId="{0B68D9BB-37CC-4595-9EB4-BADD971F3E9C}" srcId="{D0066A39-E16D-4E6D-B0B1-1226262032F2}" destId="{2F14DB28-27F6-4468-A7C1-85308A04CBC9}" srcOrd="1" destOrd="0" parTransId="{AD5951FB-4738-4692-9D52-A9019A07A37B}" sibTransId="{63CC2355-1325-48B4-B2C9-E6090E1CEF17}"/>
    <dgm:cxn modelId="{8D144DF2-163A-4C92-A7D1-0ECB1DCB16CC}" type="presOf" srcId="{8262E2C2-27AA-4BB6-BD69-DB02EF11FF99}" destId="{6DA52172-4C73-4A19-8B51-2C9C685F326E}" srcOrd="0" destOrd="0" presId="urn:microsoft.com/office/officeart/2005/8/layout/cycle5"/>
    <dgm:cxn modelId="{3E1669F7-9F14-45C1-8317-92F94DD928C9}" type="presOf" srcId="{63CC2355-1325-48B4-B2C9-E6090E1CEF17}" destId="{A978E054-5B8B-452C-8939-81394CCFE54C}" srcOrd="0" destOrd="0" presId="urn:microsoft.com/office/officeart/2005/8/layout/cycle5"/>
    <dgm:cxn modelId="{214F4FF7-A1FE-4843-AE01-6BA8CD17B27A}" type="presOf" srcId="{2F14DB28-27F6-4468-A7C1-85308A04CBC9}" destId="{A8EE36A8-212B-4CF3-AA58-7902AA3697EC}" srcOrd="0" destOrd="0" presId="urn:microsoft.com/office/officeart/2005/8/layout/cycle5"/>
    <dgm:cxn modelId="{C759570D-B264-410A-BA16-EF2814C77F60}" type="presParOf" srcId="{1B71F6EA-551E-499A-8489-0F9B70A820BA}" destId="{6DA52172-4C73-4A19-8B51-2C9C685F326E}" srcOrd="0" destOrd="0" presId="urn:microsoft.com/office/officeart/2005/8/layout/cycle5"/>
    <dgm:cxn modelId="{6FF6F122-9760-4040-93D4-864C85D4F342}" type="presParOf" srcId="{1B71F6EA-551E-499A-8489-0F9B70A820BA}" destId="{7D392700-CBD6-4FC5-9D6C-33EF44DED600}" srcOrd="1" destOrd="0" presId="urn:microsoft.com/office/officeart/2005/8/layout/cycle5"/>
    <dgm:cxn modelId="{7229DEFA-C0E9-4529-B72F-77F56D6683D3}" type="presParOf" srcId="{1B71F6EA-551E-499A-8489-0F9B70A820BA}" destId="{3D58580A-98A4-4812-BD8B-FC4401F9A3DD}" srcOrd="2" destOrd="0" presId="urn:microsoft.com/office/officeart/2005/8/layout/cycle5"/>
    <dgm:cxn modelId="{0E4FF0EE-9FFE-469B-9BB2-DCA2E9C2835B}" type="presParOf" srcId="{1B71F6EA-551E-499A-8489-0F9B70A820BA}" destId="{A8EE36A8-212B-4CF3-AA58-7902AA3697EC}" srcOrd="3" destOrd="0" presId="urn:microsoft.com/office/officeart/2005/8/layout/cycle5"/>
    <dgm:cxn modelId="{80DA7287-9C21-40AD-A7BE-8BD00CC300EA}" type="presParOf" srcId="{1B71F6EA-551E-499A-8489-0F9B70A820BA}" destId="{0E6C05C0-D233-4B4A-8C47-364E58579990}" srcOrd="4" destOrd="0" presId="urn:microsoft.com/office/officeart/2005/8/layout/cycle5"/>
    <dgm:cxn modelId="{AA05ADE5-0C75-4369-883F-BCA1ABD3A015}" type="presParOf" srcId="{1B71F6EA-551E-499A-8489-0F9B70A820BA}" destId="{A978E054-5B8B-452C-8939-81394CCFE54C}" srcOrd="5" destOrd="0" presId="urn:microsoft.com/office/officeart/2005/8/layout/cycle5"/>
    <dgm:cxn modelId="{6E9447F2-005E-4D43-A30D-739606636BE0}" type="presParOf" srcId="{1B71F6EA-551E-499A-8489-0F9B70A820BA}" destId="{3EB992B0-1A90-47C3-AFE3-7E6E56C96A4E}" srcOrd="6" destOrd="0" presId="urn:microsoft.com/office/officeart/2005/8/layout/cycle5"/>
    <dgm:cxn modelId="{FD706BBB-4E2F-4233-825A-C0FE609A066D}" type="presParOf" srcId="{1B71F6EA-551E-499A-8489-0F9B70A820BA}" destId="{7CDE9041-59AC-488D-90C7-7EDE1E93CAD4}" srcOrd="7" destOrd="0" presId="urn:microsoft.com/office/officeart/2005/8/layout/cycle5"/>
    <dgm:cxn modelId="{9F196A99-9563-469C-AAB4-518B6CD3A971}" type="presParOf" srcId="{1B71F6EA-551E-499A-8489-0F9B70A820BA}" destId="{DC085990-1950-452F-882E-F0A328A07050}" srcOrd="8" destOrd="0" presId="urn:microsoft.com/office/officeart/2005/8/layout/cycle5"/>
    <dgm:cxn modelId="{D5E349CD-6BF7-4767-BE6B-5A778A05F47A}" type="presParOf" srcId="{1B71F6EA-551E-499A-8489-0F9B70A820BA}" destId="{3DFDE5D1-AA22-4EDE-B7EA-0A2D41E16B8F}" srcOrd="9" destOrd="0" presId="urn:microsoft.com/office/officeart/2005/8/layout/cycle5"/>
    <dgm:cxn modelId="{2F22DC58-8EF6-445B-AADA-E342BDB7F141}" type="presParOf" srcId="{1B71F6EA-551E-499A-8489-0F9B70A820BA}" destId="{F7FB6029-2746-42FE-88AF-8BD8C34FA644}" srcOrd="10" destOrd="0" presId="urn:microsoft.com/office/officeart/2005/8/layout/cycle5"/>
    <dgm:cxn modelId="{7F451D4B-0190-4BB5-A61C-2CD0E066715F}" type="presParOf" srcId="{1B71F6EA-551E-499A-8489-0F9B70A820BA}" destId="{4B077A62-A1C9-4FB9-BA3C-45361D5B28C1}" srcOrd="11" destOrd="0" presId="urn:microsoft.com/office/officeart/2005/8/layout/cycle5"/>
    <dgm:cxn modelId="{8AF9B922-ADD8-4194-89ED-81728C5F1E6D}" type="presParOf" srcId="{1B71F6EA-551E-499A-8489-0F9B70A820BA}" destId="{DA9B9C17-39E3-4F4D-8D5B-1FA386FEA358}" srcOrd="12" destOrd="0" presId="urn:microsoft.com/office/officeart/2005/8/layout/cycle5"/>
    <dgm:cxn modelId="{3A9699BA-742E-4872-B01A-67747E84269B}" type="presParOf" srcId="{1B71F6EA-551E-499A-8489-0F9B70A820BA}" destId="{A0386FE2-450C-4FEA-ABEA-EDE5B29608DA}" srcOrd="13" destOrd="0" presId="urn:microsoft.com/office/officeart/2005/8/layout/cycle5"/>
    <dgm:cxn modelId="{E0C865FD-0527-459F-AAD9-9BABDAB6E929}" type="presParOf" srcId="{1B71F6EA-551E-499A-8489-0F9B70A820BA}" destId="{C055F776-504B-4CD8-878F-C92300667D6F}" srcOrd="14"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066A39-E16D-4E6D-B0B1-1226262032F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sv-SE"/>
        </a:p>
      </dgm:t>
    </dgm:pt>
    <dgm:pt modelId="{8262E2C2-27AA-4BB6-BD69-DB02EF11FF99}">
      <dgm:prSet phldrT="[Text]"/>
      <dgm:spPr>
        <a:solidFill>
          <a:schemeClr val="accent1">
            <a:lumMod val="60000"/>
            <a:lumOff val="40000"/>
          </a:schemeClr>
        </a:solidFill>
      </dgm:spPr>
      <dgm:t>
        <a:bodyPr/>
        <a:lstStyle/>
        <a:p>
          <a:r>
            <a:rPr lang="sv-SE"/>
            <a:t>1. Skapa förutsättningar</a:t>
          </a:r>
        </a:p>
      </dgm:t>
    </dgm:pt>
    <dgm:pt modelId="{E46068D0-297B-4618-A47D-0F5EEB61D5B2}" type="parTrans" cxnId="{2C9FE032-D2A1-420F-ABA3-218CCF7DFA88}">
      <dgm:prSet/>
      <dgm:spPr/>
      <dgm:t>
        <a:bodyPr/>
        <a:lstStyle/>
        <a:p>
          <a:endParaRPr lang="sv-SE"/>
        </a:p>
      </dgm:t>
    </dgm:pt>
    <dgm:pt modelId="{78A02510-DDFB-4F52-8641-229D6368565A}" type="sibTrans" cxnId="{2C9FE032-D2A1-420F-ABA3-218CCF7DFA88}">
      <dgm:prSet/>
      <dgm:spPr>
        <a:ln w="19050"/>
      </dgm:spPr>
      <dgm:t>
        <a:bodyPr/>
        <a:lstStyle/>
        <a:p>
          <a:endParaRPr lang="sv-SE"/>
        </a:p>
      </dgm:t>
    </dgm:pt>
    <dgm:pt modelId="{2F14DB28-27F6-4468-A7C1-85308A04CBC9}">
      <dgm:prSet phldrT="[Text]"/>
      <dgm:spPr>
        <a:solidFill>
          <a:schemeClr val="accent1">
            <a:lumMod val="60000"/>
            <a:lumOff val="40000"/>
          </a:schemeClr>
        </a:solidFill>
      </dgm:spPr>
      <dgm:t>
        <a:bodyPr/>
        <a:lstStyle/>
        <a:p>
          <a:r>
            <a:rPr lang="sv-SE"/>
            <a:t>2. Träning och utbildning</a:t>
          </a:r>
        </a:p>
      </dgm:t>
    </dgm:pt>
    <dgm:pt modelId="{AD5951FB-4738-4692-9D52-A9019A07A37B}" type="parTrans" cxnId="{0B68D9BB-37CC-4595-9EB4-BADD971F3E9C}">
      <dgm:prSet/>
      <dgm:spPr/>
      <dgm:t>
        <a:bodyPr/>
        <a:lstStyle/>
        <a:p>
          <a:endParaRPr lang="sv-SE"/>
        </a:p>
      </dgm:t>
    </dgm:pt>
    <dgm:pt modelId="{63CC2355-1325-48B4-B2C9-E6090E1CEF17}" type="sibTrans" cxnId="{0B68D9BB-37CC-4595-9EB4-BADD971F3E9C}">
      <dgm:prSet/>
      <dgm:spPr>
        <a:ln w="19050">
          <a:solidFill>
            <a:schemeClr val="tx1"/>
          </a:solidFill>
        </a:ln>
      </dgm:spPr>
      <dgm:t>
        <a:bodyPr/>
        <a:lstStyle/>
        <a:p>
          <a:endParaRPr lang="sv-SE"/>
        </a:p>
      </dgm:t>
    </dgm:pt>
    <dgm:pt modelId="{F2D39053-F69E-4833-BF65-587A92928F20}">
      <dgm:prSet phldrT="[Text]"/>
      <dgm:spPr>
        <a:solidFill>
          <a:schemeClr val="accent1">
            <a:lumMod val="75000"/>
          </a:schemeClr>
        </a:solidFill>
      </dgm:spPr>
      <dgm:t>
        <a:bodyPr/>
        <a:lstStyle/>
        <a:p>
          <a:r>
            <a:rPr lang="sv-SE"/>
            <a:t>3. Mätning och återkoppling</a:t>
          </a:r>
        </a:p>
      </dgm:t>
    </dgm:pt>
    <dgm:pt modelId="{86AB0097-25D0-4AF5-B94D-892A98827451}" type="parTrans" cxnId="{FD01838D-48C6-4D55-AEED-7A692B88CFFE}">
      <dgm:prSet/>
      <dgm:spPr/>
      <dgm:t>
        <a:bodyPr/>
        <a:lstStyle/>
        <a:p>
          <a:endParaRPr lang="sv-SE"/>
        </a:p>
      </dgm:t>
    </dgm:pt>
    <dgm:pt modelId="{2B5C83F9-D24E-4956-A075-92A6FF981474}" type="sibTrans" cxnId="{FD01838D-48C6-4D55-AEED-7A692B88CFFE}">
      <dgm:prSet/>
      <dgm:spPr>
        <a:ln w="19050">
          <a:solidFill>
            <a:schemeClr val="tx1"/>
          </a:solidFill>
        </a:ln>
      </dgm:spPr>
      <dgm:t>
        <a:bodyPr/>
        <a:lstStyle/>
        <a:p>
          <a:endParaRPr lang="sv-SE"/>
        </a:p>
      </dgm:t>
    </dgm:pt>
    <dgm:pt modelId="{E497E40E-3BFA-4590-823F-6906D653EC45}">
      <dgm:prSet phldrT="[Text]"/>
      <dgm:spPr>
        <a:solidFill>
          <a:schemeClr val="accent1">
            <a:lumMod val="60000"/>
            <a:lumOff val="40000"/>
          </a:schemeClr>
        </a:solidFill>
      </dgm:spPr>
      <dgm:t>
        <a:bodyPr/>
        <a:lstStyle/>
        <a:p>
          <a:r>
            <a:rPr lang="sv-SE"/>
            <a:t>4. Sprid budskapet</a:t>
          </a:r>
        </a:p>
      </dgm:t>
    </dgm:pt>
    <dgm:pt modelId="{C56F08DE-BC7B-4A48-9F22-DF7976710C60}" type="parTrans" cxnId="{EE6F7288-9171-4EE1-9A58-964FADCC6759}">
      <dgm:prSet/>
      <dgm:spPr/>
      <dgm:t>
        <a:bodyPr/>
        <a:lstStyle/>
        <a:p>
          <a:endParaRPr lang="sv-SE"/>
        </a:p>
      </dgm:t>
    </dgm:pt>
    <dgm:pt modelId="{B9515D2D-1189-452A-BC48-E925E8CC7765}" type="sibTrans" cxnId="{EE6F7288-9171-4EE1-9A58-964FADCC6759}">
      <dgm:prSet/>
      <dgm:spPr>
        <a:ln w="19050">
          <a:solidFill>
            <a:schemeClr val="tx1"/>
          </a:solidFill>
        </a:ln>
      </dgm:spPr>
      <dgm:t>
        <a:bodyPr/>
        <a:lstStyle/>
        <a:p>
          <a:endParaRPr lang="sv-SE"/>
        </a:p>
      </dgm:t>
    </dgm:pt>
    <dgm:pt modelId="{F1913B6B-5316-4C16-8163-7FE583DE74E5}">
      <dgm:prSet phldrT="[Text]"/>
      <dgm:spPr>
        <a:solidFill>
          <a:schemeClr val="accent1">
            <a:lumMod val="60000"/>
            <a:lumOff val="40000"/>
          </a:schemeClr>
        </a:solidFill>
      </dgm:spPr>
      <dgm:t>
        <a:bodyPr/>
        <a:lstStyle/>
        <a:p>
          <a:r>
            <a:rPr lang="sv-SE"/>
            <a:t>5. Patientsäkerhetskultur Ledningens engagemang</a:t>
          </a:r>
        </a:p>
      </dgm:t>
    </dgm:pt>
    <dgm:pt modelId="{12A2C2BD-10F3-48B2-8920-9640BE9AE326}" type="parTrans" cxnId="{80214D51-7DA9-4AC9-9F53-CCBEA46C1FCB}">
      <dgm:prSet/>
      <dgm:spPr/>
      <dgm:t>
        <a:bodyPr/>
        <a:lstStyle/>
        <a:p>
          <a:endParaRPr lang="sv-SE"/>
        </a:p>
      </dgm:t>
    </dgm:pt>
    <dgm:pt modelId="{657FB0C4-4BDC-4C88-AF58-2A5AA0D27CBC}" type="sibTrans" cxnId="{80214D51-7DA9-4AC9-9F53-CCBEA46C1FCB}">
      <dgm:prSet/>
      <dgm:spPr>
        <a:ln w="19050">
          <a:solidFill>
            <a:schemeClr val="tx1"/>
          </a:solidFill>
        </a:ln>
      </dgm:spPr>
      <dgm:t>
        <a:bodyPr/>
        <a:lstStyle/>
        <a:p>
          <a:endParaRPr lang="sv-SE"/>
        </a:p>
      </dgm:t>
    </dgm:pt>
    <dgm:pt modelId="{1B71F6EA-551E-499A-8489-0F9B70A820BA}" type="pres">
      <dgm:prSet presAssocID="{D0066A39-E16D-4E6D-B0B1-1226262032F2}" presName="cycle" presStyleCnt="0">
        <dgm:presLayoutVars>
          <dgm:dir/>
          <dgm:resizeHandles val="exact"/>
        </dgm:presLayoutVars>
      </dgm:prSet>
      <dgm:spPr/>
    </dgm:pt>
    <dgm:pt modelId="{6DA52172-4C73-4A19-8B51-2C9C685F326E}" type="pres">
      <dgm:prSet presAssocID="{8262E2C2-27AA-4BB6-BD69-DB02EF11FF99}" presName="node" presStyleLbl="node1" presStyleIdx="0" presStyleCnt="5" custScaleX="130101">
        <dgm:presLayoutVars>
          <dgm:bulletEnabled val="1"/>
        </dgm:presLayoutVars>
      </dgm:prSet>
      <dgm:spPr/>
    </dgm:pt>
    <dgm:pt modelId="{7D392700-CBD6-4FC5-9D6C-33EF44DED600}" type="pres">
      <dgm:prSet presAssocID="{8262E2C2-27AA-4BB6-BD69-DB02EF11FF99}" presName="spNode" presStyleCnt="0"/>
      <dgm:spPr/>
    </dgm:pt>
    <dgm:pt modelId="{3D58580A-98A4-4812-BD8B-FC4401F9A3DD}" type="pres">
      <dgm:prSet presAssocID="{78A02510-DDFB-4F52-8641-229D6368565A}" presName="sibTrans" presStyleLbl="sibTrans1D1" presStyleIdx="0" presStyleCnt="5"/>
      <dgm:spPr/>
    </dgm:pt>
    <dgm:pt modelId="{A8EE36A8-212B-4CF3-AA58-7902AA3697EC}" type="pres">
      <dgm:prSet presAssocID="{2F14DB28-27F6-4468-A7C1-85308A04CBC9}" presName="node" presStyleLbl="node1" presStyleIdx="1" presStyleCnt="5" custScaleX="126630">
        <dgm:presLayoutVars>
          <dgm:bulletEnabled val="1"/>
        </dgm:presLayoutVars>
      </dgm:prSet>
      <dgm:spPr/>
    </dgm:pt>
    <dgm:pt modelId="{0E6C05C0-D233-4B4A-8C47-364E58579990}" type="pres">
      <dgm:prSet presAssocID="{2F14DB28-27F6-4468-A7C1-85308A04CBC9}" presName="spNode" presStyleCnt="0"/>
      <dgm:spPr/>
    </dgm:pt>
    <dgm:pt modelId="{A978E054-5B8B-452C-8939-81394CCFE54C}" type="pres">
      <dgm:prSet presAssocID="{63CC2355-1325-48B4-B2C9-E6090E1CEF17}" presName="sibTrans" presStyleLbl="sibTrans1D1" presStyleIdx="1" presStyleCnt="5"/>
      <dgm:spPr/>
    </dgm:pt>
    <dgm:pt modelId="{3EB992B0-1A90-47C3-AFE3-7E6E56C96A4E}" type="pres">
      <dgm:prSet presAssocID="{F2D39053-F69E-4833-BF65-587A92928F20}" presName="node" presStyleLbl="node1" presStyleIdx="2" presStyleCnt="5" custScaleX="119984">
        <dgm:presLayoutVars>
          <dgm:bulletEnabled val="1"/>
        </dgm:presLayoutVars>
      </dgm:prSet>
      <dgm:spPr/>
    </dgm:pt>
    <dgm:pt modelId="{7CDE9041-59AC-488D-90C7-7EDE1E93CAD4}" type="pres">
      <dgm:prSet presAssocID="{F2D39053-F69E-4833-BF65-587A92928F20}" presName="spNode" presStyleCnt="0"/>
      <dgm:spPr/>
    </dgm:pt>
    <dgm:pt modelId="{DC085990-1950-452F-882E-F0A328A07050}" type="pres">
      <dgm:prSet presAssocID="{2B5C83F9-D24E-4956-A075-92A6FF981474}" presName="sibTrans" presStyleLbl="sibTrans1D1" presStyleIdx="2" presStyleCnt="5"/>
      <dgm:spPr/>
    </dgm:pt>
    <dgm:pt modelId="{3DFDE5D1-AA22-4EDE-B7EA-0A2D41E16B8F}" type="pres">
      <dgm:prSet presAssocID="{E497E40E-3BFA-4590-823F-6906D653EC45}" presName="node" presStyleLbl="node1" presStyleIdx="3" presStyleCnt="5" custScaleX="116818">
        <dgm:presLayoutVars>
          <dgm:bulletEnabled val="1"/>
        </dgm:presLayoutVars>
      </dgm:prSet>
      <dgm:spPr/>
    </dgm:pt>
    <dgm:pt modelId="{F7FB6029-2746-42FE-88AF-8BD8C34FA644}" type="pres">
      <dgm:prSet presAssocID="{E497E40E-3BFA-4590-823F-6906D653EC45}" presName="spNode" presStyleCnt="0"/>
      <dgm:spPr/>
    </dgm:pt>
    <dgm:pt modelId="{4B077A62-A1C9-4FB9-BA3C-45361D5B28C1}" type="pres">
      <dgm:prSet presAssocID="{B9515D2D-1189-452A-BC48-E925E8CC7765}" presName="sibTrans" presStyleLbl="sibTrans1D1" presStyleIdx="3" presStyleCnt="5"/>
      <dgm:spPr/>
    </dgm:pt>
    <dgm:pt modelId="{DA9B9C17-39E3-4F4D-8D5B-1FA386FEA358}" type="pres">
      <dgm:prSet presAssocID="{F1913B6B-5316-4C16-8163-7FE583DE74E5}" presName="node" presStyleLbl="node1" presStyleIdx="4" presStyleCnt="5" custScaleX="159536">
        <dgm:presLayoutVars>
          <dgm:bulletEnabled val="1"/>
        </dgm:presLayoutVars>
      </dgm:prSet>
      <dgm:spPr/>
    </dgm:pt>
    <dgm:pt modelId="{A0386FE2-450C-4FEA-ABEA-EDE5B29608DA}" type="pres">
      <dgm:prSet presAssocID="{F1913B6B-5316-4C16-8163-7FE583DE74E5}" presName="spNode" presStyleCnt="0"/>
      <dgm:spPr/>
    </dgm:pt>
    <dgm:pt modelId="{C055F776-504B-4CD8-878F-C92300667D6F}" type="pres">
      <dgm:prSet presAssocID="{657FB0C4-4BDC-4C88-AF58-2A5AA0D27CBC}" presName="sibTrans" presStyleLbl="sibTrans1D1" presStyleIdx="4" presStyleCnt="5"/>
      <dgm:spPr/>
    </dgm:pt>
  </dgm:ptLst>
  <dgm:cxnLst>
    <dgm:cxn modelId="{CE62DE0E-0A94-4CA0-93A2-57A47A4445E2}" type="presOf" srcId="{657FB0C4-4BDC-4C88-AF58-2A5AA0D27CBC}" destId="{C055F776-504B-4CD8-878F-C92300667D6F}" srcOrd="0" destOrd="0" presId="urn:microsoft.com/office/officeart/2005/8/layout/cycle5"/>
    <dgm:cxn modelId="{633B1214-D6E4-4941-89F5-69906BA8E8F5}" type="presOf" srcId="{D0066A39-E16D-4E6D-B0B1-1226262032F2}" destId="{1B71F6EA-551E-499A-8489-0F9B70A820BA}" srcOrd="0" destOrd="0" presId="urn:microsoft.com/office/officeart/2005/8/layout/cycle5"/>
    <dgm:cxn modelId="{86C5062D-328F-4A69-A709-08E88C97A4F8}" type="presOf" srcId="{F1913B6B-5316-4C16-8163-7FE583DE74E5}" destId="{DA9B9C17-39E3-4F4D-8D5B-1FA386FEA358}" srcOrd="0" destOrd="0" presId="urn:microsoft.com/office/officeart/2005/8/layout/cycle5"/>
    <dgm:cxn modelId="{2C9FE032-D2A1-420F-ABA3-218CCF7DFA88}" srcId="{D0066A39-E16D-4E6D-B0B1-1226262032F2}" destId="{8262E2C2-27AA-4BB6-BD69-DB02EF11FF99}" srcOrd="0" destOrd="0" parTransId="{E46068D0-297B-4618-A47D-0F5EEB61D5B2}" sibTransId="{78A02510-DDFB-4F52-8641-229D6368565A}"/>
    <dgm:cxn modelId="{DE1A385E-4804-4E1C-B432-17F4E865769B}" type="presOf" srcId="{E497E40E-3BFA-4590-823F-6906D653EC45}" destId="{3DFDE5D1-AA22-4EDE-B7EA-0A2D41E16B8F}" srcOrd="0" destOrd="0" presId="urn:microsoft.com/office/officeart/2005/8/layout/cycle5"/>
    <dgm:cxn modelId="{136D4C66-AA31-47FE-AA3B-36BCC8964709}" type="presOf" srcId="{F2D39053-F69E-4833-BF65-587A92928F20}" destId="{3EB992B0-1A90-47C3-AFE3-7E6E56C96A4E}" srcOrd="0" destOrd="0" presId="urn:microsoft.com/office/officeart/2005/8/layout/cycle5"/>
    <dgm:cxn modelId="{80214D51-7DA9-4AC9-9F53-CCBEA46C1FCB}" srcId="{D0066A39-E16D-4E6D-B0B1-1226262032F2}" destId="{F1913B6B-5316-4C16-8163-7FE583DE74E5}" srcOrd="4" destOrd="0" parTransId="{12A2C2BD-10F3-48B2-8920-9640BE9AE326}" sibTransId="{657FB0C4-4BDC-4C88-AF58-2A5AA0D27CBC}"/>
    <dgm:cxn modelId="{F5C1757D-C153-42DA-9F34-4D13C3DB7CA3}" type="presOf" srcId="{78A02510-DDFB-4F52-8641-229D6368565A}" destId="{3D58580A-98A4-4812-BD8B-FC4401F9A3DD}" srcOrd="0" destOrd="0" presId="urn:microsoft.com/office/officeart/2005/8/layout/cycle5"/>
    <dgm:cxn modelId="{EE6F7288-9171-4EE1-9A58-964FADCC6759}" srcId="{D0066A39-E16D-4E6D-B0B1-1226262032F2}" destId="{E497E40E-3BFA-4590-823F-6906D653EC45}" srcOrd="3" destOrd="0" parTransId="{C56F08DE-BC7B-4A48-9F22-DF7976710C60}" sibTransId="{B9515D2D-1189-452A-BC48-E925E8CC7765}"/>
    <dgm:cxn modelId="{FD01838D-48C6-4D55-AEED-7A692B88CFFE}" srcId="{D0066A39-E16D-4E6D-B0B1-1226262032F2}" destId="{F2D39053-F69E-4833-BF65-587A92928F20}" srcOrd="2" destOrd="0" parTransId="{86AB0097-25D0-4AF5-B94D-892A98827451}" sibTransId="{2B5C83F9-D24E-4956-A075-92A6FF981474}"/>
    <dgm:cxn modelId="{D1110C9A-60E9-4DA1-BAD4-8E20E976DEE6}" type="presOf" srcId="{2B5C83F9-D24E-4956-A075-92A6FF981474}" destId="{DC085990-1950-452F-882E-F0A328A07050}" srcOrd="0" destOrd="0" presId="urn:microsoft.com/office/officeart/2005/8/layout/cycle5"/>
    <dgm:cxn modelId="{309001A5-F840-4761-998B-12AC8CACD5C6}" type="presOf" srcId="{B9515D2D-1189-452A-BC48-E925E8CC7765}" destId="{4B077A62-A1C9-4FB9-BA3C-45361D5B28C1}" srcOrd="0" destOrd="0" presId="urn:microsoft.com/office/officeart/2005/8/layout/cycle5"/>
    <dgm:cxn modelId="{0B68D9BB-37CC-4595-9EB4-BADD971F3E9C}" srcId="{D0066A39-E16D-4E6D-B0B1-1226262032F2}" destId="{2F14DB28-27F6-4468-A7C1-85308A04CBC9}" srcOrd="1" destOrd="0" parTransId="{AD5951FB-4738-4692-9D52-A9019A07A37B}" sibTransId="{63CC2355-1325-48B4-B2C9-E6090E1CEF17}"/>
    <dgm:cxn modelId="{8D144DF2-163A-4C92-A7D1-0ECB1DCB16CC}" type="presOf" srcId="{8262E2C2-27AA-4BB6-BD69-DB02EF11FF99}" destId="{6DA52172-4C73-4A19-8B51-2C9C685F326E}" srcOrd="0" destOrd="0" presId="urn:microsoft.com/office/officeart/2005/8/layout/cycle5"/>
    <dgm:cxn modelId="{3E1669F7-9F14-45C1-8317-92F94DD928C9}" type="presOf" srcId="{63CC2355-1325-48B4-B2C9-E6090E1CEF17}" destId="{A978E054-5B8B-452C-8939-81394CCFE54C}" srcOrd="0" destOrd="0" presId="urn:microsoft.com/office/officeart/2005/8/layout/cycle5"/>
    <dgm:cxn modelId="{214F4FF7-A1FE-4843-AE01-6BA8CD17B27A}" type="presOf" srcId="{2F14DB28-27F6-4468-A7C1-85308A04CBC9}" destId="{A8EE36A8-212B-4CF3-AA58-7902AA3697EC}" srcOrd="0" destOrd="0" presId="urn:microsoft.com/office/officeart/2005/8/layout/cycle5"/>
    <dgm:cxn modelId="{C759570D-B264-410A-BA16-EF2814C77F60}" type="presParOf" srcId="{1B71F6EA-551E-499A-8489-0F9B70A820BA}" destId="{6DA52172-4C73-4A19-8B51-2C9C685F326E}" srcOrd="0" destOrd="0" presId="urn:microsoft.com/office/officeart/2005/8/layout/cycle5"/>
    <dgm:cxn modelId="{6FF6F122-9760-4040-93D4-864C85D4F342}" type="presParOf" srcId="{1B71F6EA-551E-499A-8489-0F9B70A820BA}" destId="{7D392700-CBD6-4FC5-9D6C-33EF44DED600}" srcOrd="1" destOrd="0" presId="urn:microsoft.com/office/officeart/2005/8/layout/cycle5"/>
    <dgm:cxn modelId="{7229DEFA-C0E9-4529-B72F-77F56D6683D3}" type="presParOf" srcId="{1B71F6EA-551E-499A-8489-0F9B70A820BA}" destId="{3D58580A-98A4-4812-BD8B-FC4401F9A3DD}" srcOrd="2" destOrd="0" presId="urn:microsoft.com/office/officeart/2005/8/layout/cycle5"/>
    <dgm:cxn modelId="{0E4FF0EE-9FFE-469B-9BB2-DCA2E9C2835B}" type="presParOf" srcId="{1B71F6EA-551E-499A-8489-0F9B70A820BA}" destId="{A8EE36A8-212B-4CF3-AA58-7902AA3697EC}" srcOrd="3" destOrd="0" presId="urn:microsoft.com/office/officeart/2005/8/layout/cycle5"/>
    <dgm:cxn modelId="{80DA7287-9C21-40AD-A7BE-8BD00CC300EA}" type="presParOf" srcId="{1B71F6EA-551E-499A-8489-0F9B70A820BA}" destId="{0E6C05C0-D233-4B4A-8C47-364E58579990}" srcOrd="4" destOrd="0" presId="urn:microsoft.com/office/officeart/2005/8/layout/cycle5"/>
    <dgm:cxn modelId="{AA05ADE5-0C75-4369-883F-BCA1ABD3A015}" type="presParOf" srcId="{1B71F6EA-551E-499A-8489-0F9B70A820BA}" destId="{A978E054-5B8B-452C-8939-81394CCFE54C}" srcOrd="5" destOrd="0" presId="urn:microsoft.com/office/officeart/2005/8/layout/cycle5"/>
    <dgm:cxn modelId="{6E9447F2-005E-4D43-A30D-739606636BE0}" type="presParOf" srcId="{1B71F6EA-551E-499A-8489-0F9B70A820BA}" destId="{3EB992B0-1A90-47C3-AFE3-7E6E56C96A4E}" srcOrd="6" destOrd="0" presId="urn:microsoft.com/office/officeart/2005/8/layout/cycle5"/>
    <dgm:cxn modelId="{FD706BBB-4E2F-4233-825A-C0FE609A066D}" type="presParOf" srcId="{1B71F6EA-551E-499A-8489-0F9B70A820BA}" destId="{7CDE9041-59AC-488D-90C7-7EDE1E93CAD4}" srcOrd="7" destOrd="0" presId="urn:microsoft.com/office/officeart/2005/8/layout/cycle5"/>
    <dgm:cxn modelId="{9F196A99-9563-469C-AAB4-518B6CD3A971}" type="presParOf" srcId="{1B71F6EA-551E-499A-8489-0F9B70A820BA}" destId="{DC085990-1950-452F-882E-F0A328A07050}" srcOrd="8" destOrd="0" presId="urn:microsoft.com/office/officeart/2005/8/layout/cycle5"/>
    <dgm:cxn modelId="{D5E349CD-6BF7-4767-BE6B-5A778A05F47A}" type="presParOf" srcId="{1B71F6EA-551E-499A-8489-0F9B70A820BA}" destId="{3DFDE5D1-AA22-4EDE-B7EA-0A2D41E16B8F}" srcOrd="9" destOrd="0" presId="urn:microsoft.com/office/officeart/2005/8/layout/cycle5"/>
    <dgm:cxn modelId="{2F22DC58-8EF6-445B-AADA-E342BDB7F141}" type="presParOf" srcId="{1B71F6EA-551E-499A-8489-0F9B70A820BA}" destId="{F7FB6029-2746-42FE-88AF-8BD8C34FA644}" srcOrd="10" destOrd="0" presId="urn:microsoft.com/office/officeart/2005/8/layout/cycle5"/>
    <dgm:cxn modelId="{7F451D4B-0190-4BB5-A61C-2CD0E066715F}" type="presParOf" srcId="{1B71F6EA-551E-499A-8489-0F9B70A820BA}" destId="{4B077A62-A1C9-4FB9-BA3C-45361D5B28C1}" srcOrd="11" destOrd="0" presId="urn:microsoft.com/office/officeart/2005/8/layout/cycle5"/>
    <dgm:cxn modelId="{8AF9B922-ADD8-4194-89ED-81728C5F1E6D}" type="presParOf" srcId="{1B71F6EA-551E-499A-8489-0F9B70A820BA}" destId="{DA9B9C17-39E3-4F4D-8D5B-1FA386FEA358}" srcOrd="12" destOrd="0" presId="urn:microsoft.com/office/officeart/2005/8/layout/cycle5"/>
    <dgm:cxn modelId="{3A9699BA-742E-4872-B01A-67747E84269B}" type="presParOf" srcId="{1B71F6EA-551E-499A-8489-0F9B70A820BA}" destId="{A0386FE2-450C-4FEA-ABEA-EDE5B29608DA}" srcOrd="13" destOrd="0" presId="urn:microsoft.com/office/officeart/2005/8/layout/cycle5"/>
    <dgm:cxn modelId="{E0C865FD-0527-459F-AAD9-9BABDAB6E929}" type="presParOf" srcId="{1B71F6EA-551E-499A-8489-0F9B70A820BA}" destId="{C055F776-504B-4CD8-878F-C92300667D6F}" srcOrd="14" destOrd="0" presId="urn:microsoft.com/office/officeart/2005/8/layout/cycle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066A39-E16D-4E6D-B0B1-1226262032F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sv-SE"/>
        </a:p>
      </dgm:t>
    </dgm:pt>
    <dgm:pt modelId="{8262E2C2-27AA-4BB6-BD69-DB02EF11FF99}">
      <dgm:prSet phldrT="[Text]"/>
      <dgm:spPr>
        <a:solidFill>
          <a:schemeClr val="accent1">
            <a:lumMod val="60000"/>
            <a:lumOff val="40000"/>
          </a:schemeClr>
        </a:solidFill>
      </dgm:spPr>
      <dgm:t>
        <a:bodyPr/>
        <a:lstStyle/>
        <a:p>
          <a:r>
            <a:rPr lang="sv-SE"/>
            <a:t>1. Skapa förutsättningar</a:t>
          </a:r>
        </a:p>
      </dgm:t>
    </dgm:pt>
    <dgm:pt modelId="{E46068D0-297B-4618-A47D-0F5EEB61D5B2}" type="parTrans" cxnId="{2C9FE032-D2A1-420F-ABA3-218CCF7DFA88}">
      <dgm:prSet/>
      <dgm:spPr/>
      <dgm:t>
        <a:bodyPr/>
        <a:lstStyle/>
        <a:p>
          <a:endParaRPr lang="sv-SE"/>
        </a:p>
      </dgm:t>
    </dgm:pt>
    <dgm:pt modelId="{78A02510-DDFB-4F52-8641-229D6368565A}" type="sibTrans" cxnId="{2C9FE032-D2A1-420F-ABA3-218CCF7DFA88}">
      <dgm:prSet/>
      <dgm:spPr>
        <a:ln w="19050"/>
      </dgm:spPr>
      <dgm:t>
        <a:bodyPr/>
        <a:lstStyle/>
        <a:p>
          <a:endParaRPr lang="sv-SE"/>
        </a:p>
      </dgm:t>
    </dgm:pt>
    <dgm:pt modelId="{2F14DB28-27F6-4468-A7C1-85308A04CBC9}">
      <dgm:prSet phldrT="[Text]"/>
      <dgm:spPr>
        <a:solidFill>
          <a:schemeClr val="accent1">
            <a:lumMod val="60000"/>
            <a:lumOff val="40000"/>
          </a:schemeClr>
        </a:solidFill>
      </dgm:spPr>
      <dgm:t>
        <a:bodyPr/>
        <a:lstStyle/>
        <a:p>
          <a:r>
            <a:rPr lang="sv-SE"/>
            <a:t>2. Träning och utbildning</a:t>
          </a:r>
        </a:p>
      </dgm:t>
    </dgm:pt>
    <dgm:pt modelId="{AD5951FB-4738-4692-9D52-A9019A07A37B}" type="parTrans" cxnId="{0B68D9BB-37CC-4595-9EB4-BADD971F3E9C}">
      <dgm:prSet/>
      <dgm:spPr/>
      <dgm:t>
        <a:bodyPr/>
        <a:lstStyle/>
        <a:p>
          <a:endParaRPr lang="sv-SE"/>
        </a:p>
      </dgm:t>
    </dgm:pt>
    <dgm:pt modelId="{63CC2355-1325-48B4-B2C9-E6090E1CEF17}" type="sibTrans" cxnId="{0B68D9BB-37CC-4595-9EB4-BADD971F3E9C}">
      <dgm:prSet/>
      <dgm:spPr>
        <a:ln w="19050">
          <a:solidFill>
            <a:schemeClr val="tx1"/>
          </a:solidFill>
        </a:ln>
      </dgm:spPr>
      <dgm:t>
        <a:bodyPr/>
        <a:lstStyle/>
        <a:p>
          <a:endParaRPr lang="sv-SE"/>
        </a:p>
      </dgm:t>
    </dgm:pt>
    <dgm:pt modelId="{F2D39053-F69E-4833-BF65-587A92928F20}">
      <dgm:prSet phldrT="[Text]"/>
      <dgm:spPr>
        <a:solidFill>
          <a:schemeClr val="accent1">
            <a:lumMod val="75000"/>
          </a:schemeClr>
        </a:solidFill>
      </dgm:spPr>
      <dgm:t>
        <a:bodyPr/>
        <a:lstStyle/>
        <a:p>
          <a:r>
            <a:rPr lang="sv-SE"/>
            <a:t>3. Mätning och återkoppling</a:t>
          </a:r>
        </a:p>
      </dgm:t>
    </dgm:pt>
    <dgm:pt modelId="{86AB0097-25D0-4AF5-B94D-892A98827451}" type="parTrans" cxnId="{FD01838D-48C6-4D55-AEED-7A692B88CFFE}">
      <dgm:prSet/>
      <dgm:spPr/>
      <dgm:t>
        <a:bodyPr/>
        <a:lstStyle/>
        <a:p>
          <a:endParaRPr lang="sv-SE"/>
        </a:p>
      </dgm:t>
    </dgm:pt>
    <dgm:pt modelId="{2B5C83F9-D24E-4956-A075-92A6FF981474}" type="sibTrans" cxnId="{FD01838D-48C6-4D55-AEED-7A692B88CFFE}">
      <dgm:prSet/>
      <dgm:spPr>
        <a:ln w="19050">
          <a:solidFill>
            <a:schemeClr val="tx1"/>
          </a:solidFill>
        </a:ln>
      </dgm:spPr>
      <dgm:t>
        <a:bodyPr/>
        <a:lstStyle/>
        <a:p>
          <a:endParaRPr lang="sv-SE"/>
        </a:p>
      </dgm:t>
    </dgm:pt>
    <dgm:pt modelId="{E497E40E-3BFA-4590-823F-6906D653EC45}">
      <dgm:prSet phldrT="[Text]"/>
      <dgm:spPr>
        <a:solidFill>
          <a:schemeClr val="accent1">
            <a:lumMod val="60000"/>
            <a:lumOff val="40000"/>
          </a:schemeClr>
        </a:solidFill>
      </dgm:spPr>
      <dgm:t>
        <a:bodyPr/>
        <a:lstStyle/>
        <a:p>
          <a:r>
            <a:rPr lang="sv-SE"/>
            <a:t>4. Sprid budskapet</a:t>
          </a:r>
        </a:p>
      </dgm:t>
    </dgm:pt>
    <dgm:pt modelId="{C56F08DE-BC7B-4A48-9F22-DF7976710C60}" type="parTrans" cxnId="{EE6F7288-9171-4EE1-9A58-964FADCC6759}">
      <dgm:prSet/>
      <dgm:spPr/>
      <dgm:t>
        <a:bodyPr/>
        <a:lstStyle/>
        <a:p>
          <a:endParaRPr lang="sv-SE"/>
        </a:p>
      </dgm:t>
    </dgm:pt>
    <dgm:pt modelId="{B9515D2D-1189-452A-BC48-E925E8CC7765}" type="sibTrans" cxnId="{EE6F7288-9171-4EE1-9A58-964FADCC6759}">
      <dgm:prSet/>
      <dgm:spPr>
        <a:ln w="19050">
          <a:solidFill>
            <a:schemeClr val="tx1"/>
          </a:solidFill>
        </a:ln>
      </dgm:spPr>
      <dgm:t>
        <a:bodyPr/>
        <a:lstStyle/>
        <a:p>
          <a:endParaRPr lang="sv-SE"/>
        </a:p>
      </dgm:t>
    </dgm:pt>
    <dgm:pt modelId="{F1913B6B-5316-4C16-8163-7FE583DE74E5}">
      <dgm:prSet phldrT="[Text]"/>
      <dgm:spPr>
        <a:solidFill>
          <a:schemeClr val="accent1">
            <a:lumMod val="60000"/>
            <a:lumOff val="40000"/>
          </a:schemeClr>
        </a:solidFill>
      </dgm:spPr>
      <dgm:t>
        <a:bodyPr/>
        <a:lstStyle/>
        <a:p>
          <a:r>
            <a:rPr lang="sv-SE"/>
            <a:t>5. Patientsäkerhetskultur Ledningens engagemang</a:t>
          </a:r>
        </a:p>
      </dgm:t>
    </dgm:pt>
    <dgm:pt modelId="{12A2C2BD-10F3-48B2-8920-9640BE9AE326}" type="parTrans" cxnId="{80214D51-7DA9-4AC9-9F53-CCBEA46C1FCB}">
      <dgm:prSet/>
      <dgm:spPr/>
      <dgm:t>
        <a:bodyPr/>
        <a:lstStyle/>
        <a:p>
          <a:endParaRPr lang="sv-SE"/>
        </a:p>
      </dgm:t>
    </dgm:pt>
    <dgm:pt modelId="{657FB0C4-4BDC-4C88-AF58-2A5AA0D27CBC}" type="sibTrans" cxnId="{80214D51-7DA9-4AC9-9F53-CCBEA46C1FCB}">
      <dgm:prSet/>
      <dgm:spPr>
        <a:ln w="19050">
          <a:solidFill>
            <a:schemeClr val="tx1"/>
          </a:solidFill>
        </a:ln>
      </dgm:spPr>
      <dgm:t>
        <a:bodyPr/>
        <a:lstStyle/>
        <a:p>
          <a:endParaRPr lang="sv-SE"/>
        </a:p>
      </dgm:t>
    </dgm:pt>
    <dgm:pt modelId="{1B71F6EA-551E-499A-8489-0F9B70A820BA}" type="pres">
      <dgm:prSet presAssocID="{D0066A39-E16D-4E6D-B0B1-1226262032F2}" presName="cycle" presStyleCnt="0">
        <dgm:presLayoutVars>
          <dgm:dir/>
          <dgm:resizeHandles val="exact"/>
        </dgm:presLayoutVars>
      </dgm:prSet>
      <dgm:spPr/>
    </dgm:pt>
    <dgm:pt modelId="{6DA52172-4C73-4A19-8B51-2C9C685F326E}" type="pres">
      <dgm:prSet presAssocID="{8262E2C2-27AA-4BB6-BD69-DB02EF11FF99}" presName="node" presStyleLbl="node1" presStyleIdx="0" presStyleCnt="5" custScaleX="130101">
        <dgm:presLayoutVars>
          <dgm:bulletEnabled val="1"/>
        </dgm:presLayoutVars>
      </dgm:prSet>
      <dgm:spPr/>
    </dgm:pt>
    <dgm:pt modelId="{7D392700-CBD6-4FC5-9D6C-33EF44DED600}" type="pres">
      <dgm:prSet presAssocID="{8262E2C2-27AA-4BB6-BD69-DB02EF11FF99}" presName="spNode" presStyleCnt="0"/>
      <dgm:spPr/>
    </dgm:pt>
    <dgm:pt modelId="{3D58580A-98A4-4812-BD8B-FC4401F9A3DD}" type="pres">
      <dgm:prSet presAssocID="{78A02510-DDFB-4F52-8641-229D6368565A}" presName="sibTrans" presStyleLbl="sibTrans1D1" presStyleIdx="0" presStyleCnt="5"/>
      <dgm:spPr/>
    </dgm:pt>
    <dgm:pt modelId="{A8EE36A8-212B-4CF3-AA58-7902AA3697EC}" type="pres">
      <dgm:prSet presAssocID="{2F14DB28-27F6-4468-A7C1-85308A04CBC9}" presName="node" presStyleLbl="node1" presStyleIdx="1" presStyleCnt="5" custScaleX="126630">
        <dgm:presLayoutVars>
          <dgm:bulletEnabled val="1"/>
        </dgm:presLayoutVars>
      </dgm:prSet>
      <dgm:spPr/>
    </dgm:pt>
    <dgm:pt modelId="{0E6C05C0-D233-4B4A-8C47-364E58579990}" type="pres">
      <dgm:prSet presAssocID="{2F14DB28-27F6-4468-A7C1-85308A04CBC9}" presName="spNode" presStyleCnt="0"/>
      <dgm:spPr/>
    </dgm:pt>
    <dgm:pt modelId="{A978E054-5B8B-452C-8939-81394CCFE54C}" type="pres">
      <dgm:prSet presAssocID="{63CC2355-1325-48B4-B2C9-E6090E1CEF17}" presName="sibTrans" presStyleLbl="sibTrans1D1" presStyleIdx="1" presStyleCnt="5"/>
      <dgm:spPr/>
    </dgm:pt>
    <dgm:pt modelId="{3EB992B0-1A90-47C3-AFE3-7E6E56C96A4E}" type="pres">
      <dgm:prSet presAssocID="{F2D39053-F69E-4833-BF65-587A92928F20}" presName="node" presStyleLbl="node1" presStyleIdx="2" presStyleCnt="5" custScaleX="119984">
        <dgm:presLayoutVars>
          <dgm:bulletEnabled val="1"/>
        </dgm:presLayoutVars>
      </dgm:prSet>
      <dgm:spPr/>
    </dgm:pt>
    <dgm:pt modelId="{7CDE9041-59AC-488D-90C7-7EDE1E93CAD4}" type="pres">
      <dgm:prSet presAssocID="{F2D39053-F69E-4833-BF65-587A92928F20}" presName="spNode" presStyleCnt="0"/>
      <dgm:spPr/>
    </dgm:pt>
    <dgm:pt modelId="{DC085990-1950-452F-882E-F0A328A07050}" type="pres">
      <dgm:prSet presAssocID="{2B5C83F9-D24E-4956-A075-92A6FF981474}" presName="sibTrans" presStyleLbl="sibTrans1D1" presStyleIdx="2" presStyleCnt="5"/>
      <dgm:spPr/>
    </dgm:pt>
    <dgm:pt modelId="{3DFDE5D1-AA22-4EDE-B7EA-0A2D41E16B8F}" type="pres">
      <dgm:prSet presAssocID="{E497E40E-3BFA-4590-823F-6906D653EC45}" presName="node" presStyleLbl="node1" presStyleIdx="3" presStyleCnt="5" custScaleX="116818">
        <dgm:presLayoutVars>
          <dgm:bulletEnabled val="1"/>
        </dgm:presLayoutVars>
      </dgm:prSet>
      <dgm:spPr/>
    </dgm:pt>
    <dgm:pt modelId="{F7FB6029-2746-42FE-88AF-8BD8C34FA644}" type="pres">
      <dgm:prSet presAssocID="{E497E40E-3BFA-4590-823F-6906D653EC45}" presName="spNode" presStyleCnt="0"/>
      <dgm:spPr/>
    </dgm:pt>
    <dgm:pt modelId="{4B077A62-A1C9-4FB9-BA3C-45361D5B28C1}" type="pres">
      <dgm:prSet presAssocID="{B9515D2D-1189-452A-BC48-E925E8CC7765}" presName="sibTrans" presStyleLbl="sibTrans1D1" presStyleIdx="3" presStyleCnt="5"/>
      <dgm:spPr/>
    </dgm:pt>
    <dgm:pt modelId="{DA9B9C17-39E3-4F4D-8D5B-1FA386FEA358}" type="pres">
      <dgm:prSet presAssocID="{F1913B6B-5316-4C16-8163-7FE583DE74E5}" presName="node" presStyleLbl="node1" presStyleIdx="4" presStyleCnt="5" custScaleX="159536">
        <dgm:presLayoutVars>
          <dgm:bulletEnabled val="1"/>
        </dgm:presLayoutVars>
      </dgm:prSet>
      <dgm:spPr/>
    </dgm:pt>
    <dgm:pt modelId="{A0386FE2-450C-4FEA-ABEA-EDE5B29608DA}" type="pres">
      <dgm:prSet presAssocID="{F1913B6B-5316-4C16-8163-7FE583DE74E5}" presName="spNode" presStyleCnt="0"/>
      <dgm:spPr/>
    </dgm:pt>
    <dgm:pt modelId="{C055F776-504B-4CD8-878F-C92300667D6F}" type="pres">
      <dgm:prSet presAssocID="{657FB0C4-4BDC-4C88-AF58-2A5AA0D27CBC}" presName="sibTrans" presStyleLbl="sibTrans1D1" presStyleIdx="4" presStyleCnt="5"/>
      <dgm:spPr/>
    </dgm:pt>
  </dgm:ptLst>
  <dgm:cxnLst>
    <dgm:cxn modelId="{CE62DE0E-0A94-4CA0-93A2-57A47A4445E2}" type="presOf" srcId="{657FB0C4-4BDC-4C88-AF58-2A5AA0D27CBC}" destId="{C055F776-504B-4CD8-878F-C92300667D6F}" srcOrd="0" destOrd="0" presId="urn:microsoft.com/office/officeart/2005/8/layout/cycle5"/>
    <dgm:cxn modelId="{633B1214-D6E4-4941-89F5-69906BA8E8F5}" type="presOf" srcId="{D0066A39-E16D-4E6D-B0B1-1226262032F2}" destId="{1B71F6EA-551E-499A-8489-0F9B70A820BA}" srcOrd="0" destOrd="0" presId="urn:microsoft.com/office/officeart/2005/8/layout/cycle5"/>
    <dgm:cxn modelId="{86C5062D-328F-4A69-A709-08E88C97A4F8}" type="presOf" srcId="{F1913B6B-5316-4C16-8163-7FE583DE74E5}" destId="{DA9B9C17-39E3-4F4D-8D5B-1FA386FEA358}" srcOrd="0" destOrd="0" presId="urn:microsoft.com/office/officeart/2005/8/layout/cycle5"/>
    <dgm:cxn modelId="{2C9FE032-D2A1-420F-ABA3-218CCF7DFA88}" srcId="{D0066A39-E16D-4E6D-B0B1-1226262032F2}" destId="{8262E2C2-27AA-4BB6-BD69-DB02EF11FF99}" srcOrd="0" destOrd="0" parTransId="{E46068D0-297B-4618-A47D-0F5EEB61D5B2}" sibTransId="{78A02510-DDFB-4F52-8641-229D6368565A}"/>
    <dgm:cxn modelId="{DE1A385E-4804-4E1C-B432-17F4E865769B}" type="presOf" srcId="{E497E40E-3BFA-4590-823F-6906D653EC45}" destId="{3DFDE5D1-AA22-4EDE-B7EA-0A2D41E16B8F}" srcOrd="0" destOrd="0" presId="urn:microsoft.com/office/officeart/2005/8/layout/cycle5"/>
    <dgm:cxn modelId="{136D4C66-AA31-47FE-AA3B-36BCC8964709}" type="presOf" srcId="{F2D39053-F69E-4833-BF65-587A92928F20}" destId="{3EB992B0-1A90-47C3-AFE3-7E6E56C96A4E}" srcOrd="0" destOrd="0" presId="urn:microsoft.com/office/officeart/2005/8/layout/cycle5"/>
    <dgm:cxn modelId="{80214D51-7DA9-4AC9-9F53-CCBEA46C1FCB}" srcId="{D0066A39-E16D-4E6D-B0B1-1226262032F2}" destId="{F1913B6B-5316-4C16-8163-7FE583DE74E5}" srcOrd="4" destOrd="0" parTransId="{12A2C2BD-10F3-48B2-8920-9640BE9AE326}" sibTransId="{657FB0C4-4BDC-4C88-AF58-2A5AA0D27CBC}"/>
    <dgm:cxn modelId="{F5C1757D-C153-42DA-9F34-4D13C3DB7CA3}" type="presOf" srcId="{78A02510-DDFB-4F52-8641-229D6368565A}" destId="{3D58580A-98A4-4812-BD8B-FC4401F9A3DD}" srcOrd="0" destOrd="0" presId="urn:microsoft.com/office/officeart/2005/8/layout/cycle5"/>
    <dgm:cxn modelId="{EE6F7288-9171-4EE1-9A58-964FADCC6759}" srcId="{D0066A39-E16D-4E6D-B0B1-1226262032F2}" destId="{E497E40E-3BFA-4590-823F-6906D653EC45}" srcOrd="3" destOrd="0" parTransId="{C56F08DE-BC7B-4A48-9F22-DF7976710C60}" sibTransId="{B9515D2D-1189-452A-BC48-E925E8CC7765}"/>
    <dgm:cxn modelId="{FD01838D-48C6-4D55-AEED-7A692B88CFFE}" srcId="{D0066A39-E16D-4E6D-B0B1-1226262032F2}" destId="{F2D39053-F69E-4833-BF65-587A92928F20}" srcOrd="2" destOrd="0" parTransId="{86AB0097-25D0-4AF5-B94D-892A98827451}" sibTransId="{2B5C83F9-D24E-4956-A075-92A6FF981474}"/>
    <dgm:cxn modelId="{D1110C9A-60E9-4DA1-BAD4-8E20E976DEE6}" type="presOf" srcId="{2B5C83F9-D24E-4956-A075-92A6FF981474}" destId="{DC085990-1950-452F-882E-F0A328A07050}" srcOrd="0" destOrd="0" presId="urn:microsoft.com/office/officeart/2005/8/layout/cycle5"/>
    <dgm:cxn modelId="{309001A5-F840-4761-998B-12AC8CACD5C6}" type="presOf" srcId="{B9515D2D-1189-452A-BC48-E925E8CC7765}" destId="{4B077A62-A1C9-4FB9-BA3C-45361D5B28C1}" srcOrd="0" destOrd="0" presId="urn:microsoft.com/office/officeart/2005/8/layout/cycle5"/>
    <dgm:cxn modelId="{0B68D9BB-37CC-4595-9EB4-BADD971F3E9C}" srcId="{D0066A39-E16D-4E6D-B0B1-1226262032F2}" destId="{2F14DB28-27F6-4468-A7C1-85308A04CBC9}" srcOrd="1" destOrd="0" parTransId="{AD5951FB-4738-4692-9D52-A9019A07A37B}" sibTransId="{63CC2355-1325-48B4-B2C9-E6090E1CEF17}"/>
    <dgm:cxn modelId="{8D144DF2-163A-4C92-A7D1-0ECB1DCB16CC}" type="presOf" srcId="{8262E2C2-27AA-4BB6-BD69-DB02EF11FF99}" destId="{6DA52172-4C73-4A19-8B51-2C9C685F326E}" srcOrd="0" destOrd="0" presId="urn:microsoft.com/office/officeart/2005/8/layout/cycle5"/>
    <dgm:cxn modelId="{3E1669F7-9F14-45C1-8317-92F94DD928C9}" type="presOf" srcId="{63CC2355-1325-48B4-B2C9-E6090E1CEF17}" destId="{A978E054-5B8B-452C-8939-81394CCFE54C}" srcOrd="0" destOrd="0" presId="urn:microsoft.com/office/officeart/2005/8/layout/cycle5"/>
    <dgm:cxn modelId="{214F4FF7-A1FE-4843-AE01-6BA8CD17B27A}" type="presOf" srcId="{2F14DB28-27F6-4468-A7C1-85308A04CBC9}" destId="{A8EE36A8-212B-4CF3-AA58-7902AA3697EC}" srcOrd="0" destOrd="0" presId="urn:microsoft.com/office/officeart/2005/8/layout/cycle5"/>
    <dgm:cxn modelId="{C759570D-B264-410A-BA16-EF2814C77F60}" type="presParOf" srcId="{1B71F6EA-551E-499A-8489-0F9B70A820BA}" destId="{6DA52172-4C73-4A19-8B51-2C9C685F326E}" srcOrd="0" destOrd="0" presId="urn:microsoft.com/office/officeart/2005/8/layout/cycle5"/>
    <dgm:cxn modelId="{6FF6F122-9760-4040-93D4-864C85D4F342}" type="presParOf" srcId="{1B71F6EA-551E-499A-8489-0F9B70A820BA}" destId="{7D392700-CBD6-4FC5-9D6C-33EF44DED600}" srcOrd="1" destOrd="0" presId="urn:microsoft.com/office/officeart/2005/8/layout/cycle5"/>
    <dgm:cxn modelId="{7229DEFA-C0E9-4529-B72F-77F56D6683D3}" type="presParOf" srcId="{1B71F6EA-551E-499A-8489-0F9B70A820BA}" destId="{3D58580A-98A4-4812-BD8B-FC4401F9A3DD}" srcOrd="2" destOrd="0" presId="urn:microsoft.com/office/officeart/2005/8/layout/cycle5"/>
    <dgm:cxn modelId="{0E4FF0EE-9FFE-469B-9BB2-DCA2E9C2835B}" type="presParOf" srcId="{1B71F6EA-551E-499A-8489-0F9B70A820BA}" destId="{A8EE36A8-212B-4CF3-AA58-7902AA3697EC}" srcOrd="3" destOrd="0" presId="urn:microsoft.com/office/officeart/2005/8/layout/cycle5"/>
    <dgm:cxn modelId="{80DA7287-9C21-40AD-A7BE-8BD00CC300EA}" type="presParOf" srcId="{1B71F6EA-551E-499A-8489-0F9B70A820BA}" destId="{0E6C05C0-D233-4B4A-8C47-364E58579990}" srcOrd="4" destOrd="0" presId="urn:microsoft.com/office/officeart/2005/8/layout/cycle5"/>
    <dgm:cxn modelId="{AA05ADE5-0C75-4369-883F-BCA1ABD3A015}" type="presParOf" srcId="{1B71F6EA-551E-499A-8489-0F9B70A820BA}" destId="{A978E054-5B8B-452C-8939-81394CCFE54C}" srcOrd="5" destOrd="0" presId="urn:microsoft.com/office/officeart/2005/8/layout/cycle5"/>
    <dgm:cxn modelId="{6E9447F2-005E-4D43-A30D-739606636BE0}" type="presParOf" srcId="{1B71F6EA-551E-499A-8489-0F9B70A820BA}" destId="{3EB992B0-1A90-47C3-AFE3-7E6E56C96A4E}" srcOrd="6" destOrd="0" presId="urn:microsoft.com/office/officeart/2005/8/layout/cycle5"/>
    <dgm:cxn modelId="{FD706BBB-4E2F-4233-825A-C0FE609A066D}" type="presParOf" srcId="{1B71F6EA-551E-499A-8489-0F9B70A820BA}" destId="{7CDE9041-59AC-488D-90C7-7EDE1E93CAD4}" srcOrd="7" destOrd="0" presId="urn:microsoft.com/office/officeart/2005/8/layout/cycle5"/>
    <dgm:cxn modelId="{9F196A99-9563-469C-AAB4-518B6CD3A971}" type="presParOf" srcId="{1B71F6EA-551E-499A-8489-0F9B70A820BA}" destId="{DC085990-1950-452F-882E-F0A328A07050}" srcOrd="8" destOrd="0" presId="urn:microsoft.com/office/officeart/2005/8/layout/cycle5"/>
    <dgm:cxn modelId="{D5E349CD-6BF7-4767-BE6B-5A778A05F47A}" type="presParOf" srcId="{1B71F6EA-551E-499A-8489-0F9B70A820BA}" destId="{3DFDE5D1-AA22-4EDE-B7EA-0A2D41E16B8F}" srcOrd="9" destOrd="0" presId="urn:microsoft.com/office/officeart/2005/8/layout/cycle5"/>
    <dgm:cxn modelId="{2F22DC58-8EF6-445B-AADA-E342BDB7F141}" type="presParOf" srcId="{1B71F6EA-551E-499A-8489-0F9B70A820BA}" destId="{F7FB6029-2746-42FE-88AF-8BD8C34FA644}" srcOrd="10" destOrd="0" presId="urn:microsoft.com/office/officeart/2005/8/layout/cycle5"/>
    <dgm:cxn modelId="{7F451D4B-0190-4BB5-A61C-2CD0E066715F}" type="presParOf" srcId="{1B71F6EA-551E-499A-8489-0F9B70A820BA}" destId="{4B077A62-A1C9-4FB9-BA3C-45361D5B28C1}" srcOrd="11" destOrd="0" presId="urn:microsoft.com/office/officeart/2005/8/layout/cycle5"/>
    <dgm:cxn modelId="{8AF9B922-ADD8-4194-89ED-81728C5F1E6D}" type="presParOf" srcId="{1B71F6EA-551E-499A-8489-0F9B70A820BA}" destId="{DA9B9C17-39E3-4F4D-8D5B-1FA386FEA358}" srcOrd="12" destOrd="0" presId="urn:microsoft.com/office/officeart/2005/8/layout/cycle5"/>
    <dgm:cxn modelId="{3A9699BA-742E-4872-B01A-67747E84269B}" type="presParOf" srcId="{1B71F6EA-551E-499A-8489-0F9B70A820BA}" destId="{A0386FE2-450C-4FEA-ABEA-EDE5B29608DA}" srcOrd="13" destOrd="0" presId="urn:microsoft.com/office/officeart/2005/8/layout/cycle5"/>
    <dgm:cxn modelId="{E0C865FD-0527-459F-AAD9-9BABDAB6E929}" type="presParOf" srcId="{1B71F6EA-551E-499A-8489-0F9B70A820BA}" destId="{C055F776-504B-4CD8-878F-C92300667D6F}"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066A39-E16D-4E6D-B0B1-1226262032F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sv-SE"/>
        </a:p>
      </dgm:t>
    </dgm:pt>
    <dgm:pt modelId="{8262E2C2-27AA-4BB6-BD69-DB02EF11FF99}">
      <dgm:prSet phldrT="[Text]"/>
      <dgm:spPr>
        <a:solidFill>
          <a:schemeClr val="accent1">
            <a:lumMod val="60000"/>
            <a:lumOff val="40000"/>
          </a:schemeClr>
        </a:solidFill>
      </dgm:spPr>
      <dgm:t>
        <a:bodyPr/>
        <a:lstStyle/>
        <a:p>
          <a:r>
            <a:rPr lang="sv-SE"/>
            <a:t>1. Skapa förutsättningar</a:t>
          </a:r>
        </a:p>
      </dgm:t>
    </dgm:pt>
    <dgm:pt modelId="{E46068D0-297B-4618-A47D-0F5EEB61D5B2}" type="parTrans" cxnId="{2C9FE032-D2A1-420F-ABA3-218CCF7DFA88}">
      <dgm:prSet/>
      <dgm:spPr/>
      <dgm:t>
        <a:bodyPr/>
        <a:lstStyle/>
        <a:p>
          <a:endParaRPr lang="sv-SE"/>
        </a:p>
      </dgm:t>
    </dgm:pt>
    <dgm:pt modelId="{78A02510-DDFB-4F52-8641-229D6368565A}" type="sibTrans" cxnId="{2C9FE032-D2A1-420F-ABA3-218CCF7DFA88}">
      <dgm:prSet/>
      <dgm:spPr>
        <a:ln w="19050"/>
      </dgm:spPr>
      <dgm:t>
        <a:bodyPr/>
        <a:lstStyle/>
        <a:p>
          <a:endParaRPr lang="sv-SE"/>
        </a:p>
      </dgm:t>
    </dgm:pt>
    <dgm:pt modelId="{2F14DB28-27F6-4468-A7C1-85308A04CBC9}">
      <dgm:prSet phldrT="[Text]"/>
      <dgm:spPr>
        <a:solidFill>
          <a:schemeClr val="accent1">
            <a:lumMod val="60000"/>
            <a:lumOff val="40000"/>
          </a:schemeClr>
        </a:solidFill>
      </dgm:spPr>
      <dgm:t>
        <a:bodyPr/>
        <a:lstStyle/>
        <a:p>
          <a:r>
            <a:rPr lang="sv-SE"/>
            <a:t>2. Träning och utbildning</a:t>
          </a:r>
        </a:p>
      </dgm:t>
    </dgm:pt>
    <dgm:pt modelId="{AD5951FB-4738-4692-9D52-A9019A07A37B}" type="parTrans" cxnId="{0B68D9BB-37CC-4595-9EB4-BADD971F3E9C}">
      <dgm:prSet/>
      <dgm:spPr/>
      <dgm:t>
        <a:bodyPr/>
        <a:lstStyle/>
        <a:p>
          <a:endParaRPr lang="sv-SE"/>
        </a:p>
      </dgm:t>
    </dgm:pt>
    <dgm:pt modelId="{63CC2355-1325-48B4-B2C9-E6090E1CEF17}" type="sibTrans" cxnId="{0B68D9BB-37CC-4595-9EB4-BADD971F3E9C}">
      <dgm:prSet/>
      <dgm:spPr>
        <a:ln w="19050">
          <a:solidFill>
            <a:schemeClr val="tx1"/>
          </a:solidFill>
        </a:ln>
      </dgm:spPr>
      <dgm:t>
        <a:bodyPr/>
        <a:lstStyle/>
        <a:p>
          <a:endParaRPr lang="sv-SE"/>
        </a:p>
      </dgm:t>
    </dgm:pt>
    <dgm:pt modelId="{F2D39053-F69E-4833-BF65-587A92928F20}">
      <dgm:prSet phldrT="[Text]"/>
      <dgm:spPr>
        <a:solidFill>
          <a:schemeClr val="accent1">
            <a:lumMod val="60000"/>
            <a:lumOff val="40000"/>
          </a:schemeClr>
        </a:solidFill>
      </dgm:spPr>
      <dgm:t>
        <a:bodyPr/>
        <a:lstStyle/>
        <a:p>
          <a:r>
            <a:rPr lang="sv-SE"/>
            <a:t>3. Mätning och återkoppling</a:t>
          </a:r>
        </a:p>
      </dgm:t>
    </dgm:pt>
    <dgm:pt modelId="{86AB0097-25D0-4AF5-B94D-892A98827451}" type="parTrans" cxnId="{FD01838D-48C6-4D55-AEED-7A692B88CFFE}">
      <dgm:prSet/>
      <dgm:spPr/>
      <dgm:t>
        <a:bodyPr/>
        <a:lstStyle/>
        <a:p>
          <a:endParaRPr lang="sv-SE"/>
        </a:p>
      </dgm:t>
    </dgm:pt>
    <dgm:pt modelId="{2B5C83F9-D24E-4956-A075-92A6FF981474}" type="sibTrans" cxnId="{FD01838D-48C6-4D55-AEED-7A692B88CFFE}">
      <dgm:prSet/>
      <dgm:spPr>
        <a:ln w="19050">
          <a:solidFill>
            <a:schemeClr val="tx1"/>
          </a:solidFill>
        </a:ln>
      </dgm:spPr>
      <dgm:t>
        <a:bodyPr/>
        <a:lstStyle/>
        <a:p>
          <a:endParaRPr lang="sv-SE"/>
        </a:p>
      </dgm:t>
    </dgm:pt>
    <dgm:pt modelId="{E497E40E-3BFA-4590-823F-6906D653EC45}">
      <dgm:prSet phldrT="[Text]"/>
      <dgm:spPr>
        <a:solidFill>
          <a:schemeClr val="accent1">
            <a:lumMod val="75000"/>
          </a:schemeClr>
        </a:solidFill>
      </dgm:spPr>
      <dgm:t>
        <a:bodyPr/>
        <a:lstStyle/>
        <a:p>
          <a:r>
            <a:rPr lang="sv-SE"/>
            <a:t>4. Sprid budskapet</a:t>
          </a:r>
        </a:p>
      </dgm:t>
    </dgm:pt>
    <dgm:pt modelId="{C56F08DE-BC7B-4A48-9F22-DF7976710C60}" type="parTrans" cxnId="{EE6F7288-9171-4EE1-9A58-964FADCC6759}">
      <dgm:prSet/>
      <dgm:spPr/>
      <dgm:t>
        <a:bodyPr/>
        <a:lstStyle/>
        <a:p>
          <a:endParaRPr lang="sv-SE"/>
        </a:p>
      </dgm:t>
    </dgm:pt>
    <dgm:pt modelId="{B9515D2D-1189-452A-BC48-E925E8CC7765}" type="sibTrans" cxnId="{EE6F7288-9171-4EE1-9A58-964FADCC6759}">
      <dgm:prSet/>
      <dgm:spPr>
        <a:ln w="19050">
          <a:solidFill>
            <a:schemeClr val="tx1"/>
          </a:solidFill>
        </a:ln>
      </dgm:spPr>
      <dgm:t>
        <a:bodyPr/>
        <a:lstStyle/>
        <a:p>
          <a:endParaRPr lang="sv-SE"/>
        </a:p>
      </dgm:t>
    </dgm:pt>
    <dgm:pt modelId="{F1913B6B-5316-4C16-8163-7FE583DE74E5}">
      <dgm:prSet phldrT="[Text]"/>
      <dgm:spPr>
        <a:solidFill>
          <a:schemeClr val="accent1">
            <a:lumMod val="60000"/>
            <a:lumOff val="40000"/>
          </a:schemeClr>
        </a:solidFill>
      </dgm:spPr>
      <dgm:t>
        <a:bodyPr/>
        <a:lstStyle/>
        <a:p>
          <a:r>
            <a:rPr lang="sv-SE"/>
            <a:t>5. Patientsäkerhetskultur Ledningens engagemang</a:t>
          </a:r>
        </a:p>
      </dgm:t>
    </dgm:pt>
    <dgm:pt modelId="{12A2C2BD-10F3-48B2-8920-9640BE9AE326}" type="parTrans" cxnId="{80214D51-7DA9-4AC9-9F53-CCBEA46C1FCB}">
      <dgm:prSet/>
      <dgm:spPr/>
      <dgm:t>
        <a:bodyPr/>
        <a:lstStyle/>
        <a:p>
          <a:endParaRPr lang="sv-SE"/>
        </a:p>
      </dgm:t>
    </dgm:pt>
    <dgm:pt modelId="{657FB0C4-4BDC-4C88-AF58-2A5AA0D27CBC}" type="sibTrans" cxnId="{80214D51-7DA9-4AC9-9F53-CCBEA46C1FCB}">
      <dgm:prSet/>
      <dgm:spPr>
        <a:ln w="19050">
          <a:solidFill>
            <a:schemeClr val="tx1"/>
          </a:solidFill>
        </a:ln>
      </dgm:spPr>
      <dgm:t>
        <a:bodyPr/>
        <a:lstStyle/>
        <a:p>
          <a:endParaRPr lang="sv-SE"/>
        </a:p>
      </dgm:t>
    </dgm:pt>
    <dgm:pt modelId="{1B71F6EA-551E-499A-8489-0F9B70A820BA}" type="pres">
      <dgm:prSet presAssocID="{D0066A39-E16D-4E6D-B0B1-1226262032F2}" presName="cycle" presStyleCnt="0">
        <dgm:presLayoutVars>
          <dgm:dir/>
          <dgm:resizeHandles val="exact"/>
        </dgm:presLayoutVars>
      </dgm:prSet>
      <dgm:spPr/>
    </dgm:pt>
    <dgm:pt modelId="{6DA52172-4C73-4A19-8B51-2C9C685F326E}" type="pres">
      <dgm:prSet presAssocID="{8262E2C2-27AA-4BB6-BD69-DB02EF11FF99}" presName="node" presStyleLbl="node1" presStyleIdx="0" presStyleCnt="5" custScaleX="130101">
        <dgm:presLayoutVars>
          <dgm:bulletEnabled val="1"/>
        </dgm:presLayoutVars>
      </dgm:prSet>
      <dgm:spPr/>
    </dgm:pt>
    <dgm:pt modelId="{7D392700-CBD6-4FC5-9D6C-33EF44DED600}" type="pres">
      <dgm:prSet presAssocID="{8262E2C2-27AA-4BB6-BD69-DB02EF11FF99}" presName="spNode" presStyleCnt="0"/>
      <dgm:spPr/>
    </dgm:pt>
    <dgm:pt modelId="{3D58580A-98A4-4812-BD8B-FC4401F9A3DD}" type="pres">
      <dgm:prSet presAssocID="{78A02510-DDFB-4F52-8641-229D6368565A}" presName="sibTrans" presStyleLbl="sibTrans1D1" presStyleIdx="0" presStyleCnt="5"/>
      <dgm:spPr/>
    </dgm:pt>
    <dgm:pt modelId="{A8EE36A8-212B-4CF3-AA58-7902AA3697EC}" type="pres">
      <dgm:prSet presAssocID="{2F14DB28-27F6-4468-A7C1-85308A04CBC9}" presName="node" presStyleLbl="node1" presStyleIdx="1" presStyleCnt="5" custScaleX="126630">
        <dgm:presLayoutVars>
          <dgm:bulletEnabled val="1"/>
        </dgm:presLayoutVars>
      </dgm:prSet>
      <dgm:spPr/>
    </dgm:pt>
    <dgm:pt modelId="{0E6C05C0-D233-4B4A-8C47-364E58579990}" type="pres">
      <dgm:prSet presAssocID="{2F14DB28-27F6-4468-A7C1-85308A04CBC9}" presName="spNode" presStyleCnt="0"/>
      <dgm:spPr/>
    </dgm:pt>
    <dgm:pt modelId="{A978E054-5B8B-452C-8939-81394CCFE54C}" type="pres">
      <dgm:prSet presAssocID="{63CC2355-1325-48B4-B2C9-E6090E1CEF17}" presName="sibTrans" presStyleLbl="sibTrans1D1" presStyleIdx="1" presStyleCnt="5"/>
      <dgm:spPr/>
    </dgm:pt>
    <dgm:pt modelId="{3EB992B0-1A90-47C3-AFE3-7E6E56C96A4E}" type="pres">
      <dgm:prSet presAssocID="{F2D39053-F69E-4833-BF65-587A92928F20}" presName="node" presStyleLbl="node1" presStyleIdx="2" presStyleCnt="5" custScaleX="119984">
        <dgm:presLayoutVars>
          <dgm:bulletEnabled val="1"/>
        </dgm:presLayoutVars>
      </dgm:prSet>
      <dgm:spPr/>
    </dgm:pt>
    <dgm:pt modelId="{7CDE9041-59AC-488D-90C7-7EDE1E93CAD4}" type="pres">
      <dgm:prSet presAssocID="{F2D39053-F69E-4833-BF65-587A92928F20}" presName="spNode" presStyleCnt="0"/>
      <dgm:spPr/>
    </dgm:pt>
    <dgm:pt modelId="{DC085990-1950-452F-882E-F0A328A07050}" type="pres">
      <dgm:prSet presAssocID="{2B5C83F9-D24E-4956-A075-92A6FF981474}" presName="sibTrans" presStyleLbl="sibTrans1D1" presStyleIdx="2" presStyleCnt="5"/>
      <dgm:spPr/>
    </dgm:pt>
    <dgm:pt modelId="{3DFDE5D1-AA22-4EDE-B7EA-0A2D41E16B8F}" type="pres">
      <dgm:prSet presAssocID="{E497E40E-3BFA-4590-823F-6906D653EC45}" presName="node" presStyleLbl="node1" presStyleIdx="3" presStyleCnt="5" custScaleX="116818">
        <dgm:presLayoutVars>
          <dgm:bulletEnabled val="1"/>
        </dgm:presLayoutVars>
      </dgm:prSet>
      <dgm:spPr/>
    </dgm:pt>
    <dgm:pt modelId="{F7FB6029-2746-42FE-88AF-8BD8C34FA644}" type="pres">
      <dgm:prSet presAssocID="{E497E40E-3BFA-4590-823F-6906D653EC45}" presName="spNode" presStyleCnt="0"/>
      <dgm:spPr/>
    </dgm:pt>
    <dgm:pt modelId="{4B077A62-A1C9-4FB9-BA3C-45361D5B28C1}" type="pres">
      <dgm:prSet presAssocID="{B9515D2D-1189-452A-BC48-E925E8CC7765}" presName="sibTrans" presStyleLbl="sibTrans1D1" presStyleIdx="3" presStyleCnt="5"/>
      <dgm:spPr/>
    </dgm:pt>
    <dgm:pt modelId="{DA9B9C17-39E3-4F4D-8D5B-1FA386FEA358}" type="pres">
      <dgm:prSet presAssocID="{F1913B6B-5316-4C16-8163-7FE583DE74E5}" presName="node" presStyleLbl="node1" presStyleIdx="4" presStyleCnt="5" custScaleX="159536">
        <dgm:presLayoutVars>
          <dgm:bulletEnabled val="1"/>
        </dgm:presLayoutVars>
      </dgm:prSet>
      <dgm:spPr/>
    </dgm:pt>
    <dgm:pt modelId="{A0386FE2-450C-4FEA-ABEA-EDE5B29608DA}" type="pres">
      <dgm:prSet presAssocID="{F1913B6B-5316-4C16-8163-7FE583DE74E5}" presName="spNode" presStyleCnt="0"/>
      <dgm:spPr/>
    </dgm:pt>
    <dgm:pt modelId="{C055F776-504B-4CD8-878F-C92300667D6F}" type="pres">
      <dgm:prSet presAssocID="{657FB0C4-4BDC-4C88-AF58-2A5AA0D27CBC}" presName="sibTrans" presStyleLbl="sibTrans1D1" presStyleIdx="4" presStyleCnt="5"/>
      <dgm:spPr/>
    </dgm:pt>
  </dgm:ptLst>
  <dgm:cxnLst>
    <dgm:cxn modelId="{CE62DE0E-0A94-4CA0-93A2-57A47A4445E2}" type="presOf" srcId="{657FB0C4-4BDC-4C88-AF58-2A5AA0D27CBC}" destId="{C055F776-504B-4CD8-878F-C92300667D6F}" srcOrd="0" destOrd="0" presId="urn:microsoft.com/office/officeart/2005/8/layout/cycle5"/>
    <dgm:cxn modelId="{633B1214-D6E4-4941-89F5-69906BA8E8F5}" type="presOf" srcId="{D0066A39-E16D-4E6D-B0B1-1226262032F2}" destId="{1B71F6EA-551E-499A-8489-0F9B70A820BA}" srcOrd="0" destOrd="0" presId="urn:microsoft.com/office/officeart/2005/8/layout/cycle5"/>
    <dgm:cxn modelId="{86C5062D-328F-4A69-A709-08E88C97A4F8}" type="presOf" srcId="{F1913B6B-5316-4C16-8163-7FE583DE74E5}" destId="{DA9B9C17-39E3-4F4D-8D5B-1FA386FEA358}" srcOrd="0" destOrd="0" presId="urn:microsoft.com/office/officeart/2005/8/layout/cycle5"/>
    <dgm:cxn modelId="{2C9FE032-D2A1-420F-ABA3-218CCF7DFA88}" srcId="{D0066A39-E16D-4E6D-B0B1-1226262032F2}" destId="{8262E2C2-27AA-4BB6-BD69-DB02EF11FF99}" srcOrd="0" destOrd="0" parTransId="{E46068D0-297B-4618-A47D-0F5EEB61D5B2}" sibTransId="{78A02510-DDFB-4F52-8641-229D6368565A}"/>
    <dgm:cxn modelId="{DE1A385E-4804-4E1C-B432-17F4E865769B}" type="presOf" srcId="{E497E40E-3BFA-4590-823F-6906D653EC45}" destId="{3DFDE5D1-AA22-4EDE-B7EA-0A2D41E16B8F}" srcOrd="0" destOrd="0" presId="urn:microsoft.com/office/officeart/2005/8/layout/cycle5"/>
    <dgm:cxn modelId="{136D4C66-AA31-47FE-AA3B-36BCC8964709}" type="presOf" srcId="{F2D39053-F69E-4833-BF65-587A92928F20}" destId="{3EB992B0-1A90-47C3-AFE3-7E6E56C96A4E}" srcOrd="0" destOrd="0" presId="urn:microsoft.com/office/officeart/2005/8/layout/cycle5"/>
    <dgm:cxn modelId="{80214D51-7DA9-4AC9-9F53-CCBEA46C1FCB}" srcId="{D0066A39-E16D-4E6D-B0B1-1226262032F2}" destId="{F1913B6B-5316-4C16-8163-7FE583DE74E5}" srcOrd="4" destOrd="0" parTransId="{12A2C2BD-10F3-48B2-8920-9640BE9AE326}" sibTransId="{657FB0C4-4BDC-4C88-AF58-2A5AA0D27CBC}"/>
    <dgm:cxn modelId="{F5C1757D-C153-42DA-9F34-4D13C3DB7CA3}" type="presOf" srcId="{78A02510-DDFB-4F52-8641-229D6368565A}" destId="{3D58580A-98A4-4812-BD8B-FC4401F9A3DD}" srcOrd="0" destOrd="0" presId="urn:microsoft.com/office/officeart/2005/8/layout/cycle5"/>
    <dgm:cxn modelId="{EE6F7288-9171-4EE1-9A58-964FADCC6759}" srcId="{D0066A39-E16D-4E6D-B0B1-1226262032F2}" destId="{E497E40E-3BFA-4590-823F-6906D653EC45}" srcOrd="3" destOrd="0" parTransId="{C56F08DE-BC7B-4A48-9F22-DF7976710C60}" sibTransId="{B9515D2D-1189-452A-BC48-E925E8CC7765}"/>
    <dgm:cxn modelId="{FD01838D-48C6-4D55-AEED-7A692B88CFFE}" srcId="{D0066A39-E16D-4E6D-B0B1-1226262032F2}" destId="{F2D39053-F69E-4833-BF65-587A92928F20}" srcOrd="2" destOrd="0" parTransId="{86AB0097-25D0-4AF5-B94D-892A98827451}" sibTransId="{2B5C83F9-D24E-4956-A075-92A6FF981474}"/>
    <dgm:cxn modelId="{D1110C9A-60E9-4DA1-BAD4-8E20E976DEE6}" type="presOf" srcId="{2B5C83F9-D24E-4956-A075-92A6FF981474}" destId="{DC085990-1950-452F-882E-F0A328A07050}" srcOrd="0" destOrd="0" presId="urn:microsoft.com/office/officeart/2005/8/layout/cycle5"/>
    <dgm:cxn modelId="{309001A5-F840-4761-998B-12AC8CACD5C6}" type="presOf" srcId="{B9515D2D-1189-452A-BC48-E925E8CC7765}" destId="{4B077A62-A1C9-4FB9-BA3C-45361D5B28C1}" srcOrd="0" destOrd="0" presId="urn:microsoft.com/office/officeart/2005/8/layout/cycle5"/>
    <dgm:cxn modelId="{0B68D9BB-37CC-4595-9EB4-BADD971F3E9C}" srcId="{D0066A39-E16D-4E6D-B0B1-1226262032F2}" destId="{2F14DB28-27F6-4468-A7C1-85308A04CBC9}" srcOrd="1" destOrd="0" parTransId="{AD5951FB-4738-4692-9D52-A9019A07A37B}" sibTransId="{63CC2355-1325-48B4-B2C9-E6090E1CEF17}"/>
    <dgm:cxn modelId="{8D144DF2-163A-4C92-A7D1-0ECB1DCB16CC}" type="presOf" srcId="{8262E2C2-27AA-4BB6-BD69-DB02EF11FF99}" destId="{6DA52172-4C73-4A19-8B51-2C9C685F326E}" srcOrd="0" destOrd="0" presId="urn:microsoft.com/office/officeart/2005/8/layout/cycle5"/>
    <dgm:cxn modelId="{3E1669F7-9F14-45C1-8317-92F94DD928C9}" type="presOf" srcId="{63CC2355-1325-48B4-B2C9-E6090E1CEF17}" destId="{A978E054-5B8B-452C-8939-81394CCFE54C}" srcOrd="0" destOrd="0" presId="urn:microsoft.com/office/officeart/2005/8/layout/cycle5"/>
    <dgm:cxn modelId="{214F4FF7-A1FE-4843-AE01-6BA8CD17B27A}" type="presOf" srcId="{2F14DB28-27F6-4468-A7C1-85308A04CBC9}" destId="{A8EE36A8-212B-4CF3-AA58-7902AA3697EC}" srcOrd="0" destOrd="0" presId="urn:microsoft.com/office/officeart/2005/8/layout/cycle5"/>
    <dgm:cxn modelId="{C759570D-B264-410A-BA16-EF2814C77F60}" type="presParOf" srcId="{1B71F6EA-551E-499A-8489-0F9B70A820BA}" destId="{6DA52172-4C73-4A19-8B51-2C9C685F326E}" srcOrd="0" destOrd="0" presId="urn:microsoft.com/office/officeart/2005/8/layout/cycle5"/>
    <dgm:cxn modelId="{6FF6F122-9760-4040-93D4-864C85D4F342}" type="presParOf" srcId="{1B71F6EA-551E-499A-8489-0F9B70A820BA}" destId="{7D392700-CBD6-4FC5-9D6C-33EF44DED600}" srcOrd="1" destOrd="0" presId="urn:microsoft.com/office/officeart/2005/8/layout/cycle5"/>
    <dgm:cxn modelId="{7229DEFA-C0E9-4529-B72F-77F56D6683D3}" type="presParOf" srcId="{1B71F6EA-551E-499A-8489-0F9B70A820BA}" destId="{3D58580A-98A4-4812-BD8B-FC4401F9A3DD}" srcOrd="2" destOrd="0" presId="urn:microsoft.com/office/officeart/2005/8/layout/cycle5"/>
    <dgm:cxn modelId="{0E4FF0EE-9FFE-469B-9BB2-DCA2E9C2835B}" type="presParOf" srcId="{1B71F6EA-551E-499A-8489-0F9B70A820BA}" destId="{A8EE36A8-212B-4CF3-AA58-7902AA3697EC}" srcOrd="3" destOrd="0" presId="urn:microsoft.com/office/officeart/2005/8/layout/cycle5"/>
    <dgm:cxn modelId="{80DA7287-9C21-40AD-A7BE-8BD00CC300EA}" type="presParOf" srcId="{1B71F6EA-551E-499A-8489-0F9B70A820BA}" destId="{0E6C05C0-D233-4B4A-8C47-364E58579990}" srcOrd="4" destOrd="0" presId="urn:microsoft.com/office/officeart/2005/8/layout/cycle5"/>
    <dgm:cxn modelId="{AA05ADE5-0C75-4369-883F-BCA1ABD3A015}" type="presParOf" srcId="{1B71F6EA-551E-499A-8489-0F9B70A820BA}" destId="{A978E054-5B8B-452C-8939-81394CCFE54C}" srcOrd="5" destOrd="0" presId="urn:microsoft.com/office/officeart/2005/8/layout/cycle5"/>
    <dgm:cxn modelId="{6E9447F2-005E-4D43-A30D-739606636BE0}" type="presParOf" srcId="{1B71F6EA-551E-499A-8489-0F9B70A820BA}" destId="{3EB992B0-1A90-47C3-AFE3-7E6E56C96A4E}" srcOrd="6" destOrd="0" presId="urn:microsoft.com/office/officeart/2005/8/layout/cycle5"/>
    <dgm:cxn modelId="{FD706BBB-4E2F-4233-825A-C0FE609A066D}" type="presParOf" srcId="{1B71F6EA-551E-499A-8489-0F9B70A820BA}" destId="{7CDE9041-59AC-488D-90C7-7EDE1E93CAD4}" srcOrd="7" destOrd="0" presId="urn:microsoft.com/office/officeart/2005/8/layout/cycle5"/>
    <dgm:cxn modelId="{9F196A99-9563-469C-AAB4-518B6CD3A971}" type="presParOf" srcId="{1B71F6EA-551E-499A-8489-0F9B70A820BA}" destId="{DC085990-1950-452F-882E-F0A328A07050}" srcOrd="8" destOrd="0" presId="urn:microsoft.com/office/officeart/2005/8/layout/cycle5"/>
    <dgm:cxn modelId="{D5E349CD-6BF7-4767-BE6B-5A778A05F47A}" type="presParOf" srcId="{1B71F6EA-551E-499A-8489-0F9B70A820BA}" destId="{3DFDE5D1-AA22-4EDE-B7EA-0A2D41E16B8F}" srcOrd="9" destOrd="0" presId="urn:microsoft.com/office/officeart/2005/8/layout/cycle5"/>
    <dgm:cxn modelId="{2F22DC58-8EF6-445B-AADA-E342BDB7F141}" type="presParOf" srcId="{1B71F6EA-551E-499A-8489-0F9B70A820BA}" destId="{F7FB6029-2746-42FE-88AF-8BD8C34FA644}" srcOrd="10" destOrd="0" presId="urn:microsoft.com/office/officeart/2005/8/layout/cycle5"/>
    <dgm:cxn modelId="{7F451D4B-0190-4BB5-A61C-2CD0E066715F}" type="presParOf" srcId="{1B71F6EA-551E-499A-8489-0F9B70A820BA}" destId="{4B077A62-A1C9-4FB9-BA3C-45361D5B28C1}" srcOrd="11" destOrd="0" presId="urn:microsoft.com/office/officeart/2005/8/layout/cycle5"/>
    <dgm:cxn modelId="{8AF9B922-ADD8-4194-89ED-81728C5F1E6D}" type="presParOf" srcId="{1B71F6EA-551E-499A-8489-0F9B70A820BA}" destId="{DA9B9C17-39E3-4F4D-8D5B-1FA386FEA358}" srcOrd="12" destOrd="0" presId="urn:microsoft.com/office/officeart/2005/8/layout/cycle5"/>
    <dgm:cxn modelId="{3A9699BA-742E-4872-B01A-67747E84269B}" type="presParOf" srcId="{1B71F6EA-551E-499A-8489-0F9B70A820BA}" destId="{A0386FE2-450C-4FEA-ABEA-EDE5B29608DA}" srcOrd="13" destOrd="0" presId="urn:microsoft.com/office/officeart/2005/8/layout/cycle5"/>
    <dgm:cxn modelId="{E0C865FD-0527-459F-AAD9-9BABDAB6E929}" type="presParOf" srcId="{1B71F6EA-551E-499A-8489-0F9B70A820BA}" destId="{C055F776-504B-4CD8-878F-C92300667D6F}"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066A39-E16D-4E6D-B0B1-1226262032F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sv-SE"/>
        </a:p>
      </dgm:t>
    </dgm:pt>
    <dgm:pt modelId="{8262E2C2-27AA-4BB6-BD69-DB02EF11FF99}">
      <dgm:prSet phldrT="[Text]"/>
      <dgm:spPr>
        <a:solidFill>
          <a:schemeClr val="accent1">
            <a:lumMod val="60000"/>
            <a:lumOff val="40000"/>
          </a:schemeClr>
        </a:solidFill>
      </dgm:spPr>
      <dgm:t>
        <a:bodyPr/>
        <a:lstStyle/>
        <a:p>
          <a:r>
            <a:rPr lang="sv-SE"/>
            <a:t>1. Skapa förutsättningar</a:t>
          </a:r>
        </a:p>
      </dgm:t>
    </dgm:pt>
    <dgm:pt modelId="{E46068D0-297B-4618-A47D-0F5EEB61D5B2}" type="parTrans" cxnId="{2C9FE032-D2A1-420F-ABA3-218CCF7DFA88}">
      <dgm:prSet/>
      <dgm:spPr/>
      <dgm:t>
        <a:bodyPr/>
        <a:lstStyle/>
        <a:p>
          <a:endParaRPr lang="sv-SE"/>
        </a:p>
      </dgm:t>
    </dgm:pt>
    <dgm:pt modelId="{78A02510-DDFB-4F52-8641-229D6368565A}" type="sibTrans" cxnId="{2C9FE032-D2A1-420F-ABA3-218CCF7DFA88}">
      <dgm:prSet/>
      <dgm:spPr>
        <a:ln w="19050"/>
      </dgm:spPr>
      <dgm:t>
        <a:bodyPr/>
        <a:lstStyle/>
        <a:p>
          <a:endParaRPr lang="sv-SE"/>
        </a:p>
      </dgm:t>
    </dgm:pt>
    <dgm:pt modelId="{2F14DB28-27F6-4468-A7C1-85308A04CBC9}">
      <dgm:prSet phldrT="[Text]"/>
      <dgm:spPr>
        <a:solidFill>
          <a:schemeClr val="accent1">
            <a:lumMod val="60000"/>
            <a:lumOff val="40000"/>
          </a:schemeClr>
        </a:solidFill>
      </dgm:spPr>
      <dgm:t>
        <a:bodyPr/>
        <a:lstStyle/>
        <a:p>
          <a:r>
            <a:rPr lang="sv-SE"/>
            <a:t>2. Träning och utbildning</a:t>
          </a:r>
        </a:p>
      </dgm:t>
    </dgm:pt>
    <dgm:pt modelId="{AD5951FB-4738-4692-9D52-A9019A07A37B}" type="parTrans" cxnId="{0B68D9BB-37CC-4595-9EB4-BADD971F3E9C}">
      <dgm:prSet/>
      <dgm:spPr/>
      <dgm:t>
        <a:bodyPr/>
        <a:lstStyle/>
        <a:p>
          <a:endParaRPr lang="sv-SE"/>
        </a:p>
      </dgm:t>
    </dgm:pt>
    <dgm:pt modelId="{63CC2355-1325-48B4-B2C9-E6090E1CEF17}" type="sibTrans" cxnId="{0B68D9BB-37CC-4595-9EB4-BADD971F3E9C}">
      <dgm:prSet/>
      <dgm:spPr>
        <a:ln w="19050">
          <a:solidFill>
            <a:schemeClr val="tx1"/>
          </a:solidFill>
        </a:ln>
      </dgm:spPr>
      <dgm:t>
        <a:bodyPr/>
        <a:lstStyle/>
        <a:p>
          <a:endParaRPr lang="sv-SE"/>
        </a:p>
      </dgm:t>
    </dgm:pt>
    <dgm:pt modelId="{F2D39053-F69E-4833-BF65-587A92928F20}">
      <dgm:prSet phldrT="[Text]"/>
      <dgm:spPr>
        <a:solidFill>
          <a:schemeClr val="accent1">
            <a:lumMod val="60000"/>
            <a:lumOff val="40000"/>
          </a:schemeClr>
        </a:solidFill>
      </dgm:spPr>
      <dgm:t>
        <a:bodyPr/>
        <a:lstStyle/>
        <a:p>
          <a:r>
            <a:rPr lang="sv-SE"/>
            <a:t>3. Mätning och återkoppling</a:t>
          </a:r>
        </a:p>
      </dgm:t>
    </dgm:pt>
    <dgm:pt modelId="{86AB0097-25D0-4AF5-B94D-892A98827451}" type="parTrans" cxnId="{FD01838D-48C6-4D55-AEED-7A692B88CFFE}">
      <dgm:prSet/>
      <dgm:spPr/>
      <dgm:t>
        <a:bodyPr/>
        <a:lstStyle/>
        <a:p>
          <a:endParaRPr lang="sv-SE"/>
        </a:p>
      </dgm:t>
    </dgm:pt>
    <dgm:pt modelId="{2B5C83F9-D24E-4956-A075-92A6FF981474}" type="sibTrans" cxnId="{FD01838D-48C6-4D55-AEED-7A692B88CFFE}">
      <dgm:prSet/>
      <dgm:spPr>
        <a:ln w="19050">
          <a:solidFill>
            <a:schemeClr val="tx1"/>
          </a:solidFill>
        </a:ln>
      </dgm:spPr>
      <dgm:t>
        <a:bodyPr/>
        <a:lstStyle/>
        <a:p>
          <a:endParaRPr lang="sv-SE"/>
        </a:p>
      </dgm:t>
    </dgm:pt>
    <dgm:pt modelId="{E497E40E-3BFA-4590-823F-6906D653EC45}">
      <dgm:prSet phldrT="[Text]"/>
      <dgm:spPr>
        <a:solidFill>
          <a:schemeClr val="accent1">
            <a:lumMod val="60000"/>
            <a:lumOff val="40000"/>
          </a:schemeClr>
        </a:solidFill>
      </dgm:spPr>
      <dgm:t>
        <a:bodyPr/>
        <a:lstStyle/>
        <a:p>
          <a:r>
            <a:rPr lang="sv-SE"/>
            <a:t>4. Sprid budskapet</a:t>
          </a:r>
        </a:p>
      </dgm:t>
    </dgm:pt>
    <dgm:pt modelId="{C56F08DE-BC7B-4A48-9F22-DF7976710C60}" type="parTrans" cxnId="{EE6F7288-9171-4EE1-9A58-964FADCC6759}">
      <dgm:prSet/>
      <dgm:spPr/>
      <dgm:t>
        <a:bodyPr/>
        <a:lstStyle/>
        <a:p>
          <a:endParaRPr lang="sv-SE"/>
        </a:p>
      </dgm:t>
    </dgm:pt>
    <dgm:pt modelId="{B9515D2D-1189-452A-BC48-E925E8CC7765}" type="sibTrans" cxnId="{EE6F7288-9171-4EE1-9A58-964FADCC6759}">
      <dgm:prSet/>
      <dgm:spPr>
        <a:ln w="19050">
          <a:solidFill>
            <a:schemeClr val="tx1"/>
          </a:solidFill>
        </a:ln>
      </dgm:spPr>
      <dgm:t>
        <a:bodyPr/>
        <a:lstStyle/>
        <a:p>
          <a:endParaRPr lang="sv-SE"/>
        </a:p>
      </dgm:t>
    </dgm:pt>
    <dgm:pt modelId="{F1913B6B-5316-4C16-8163-7FE583DE74E5}">
      <dgm:prSet phldrT="[Text]"/>
      <dgm:spPr>
        <a:solidFill>
          <a:schemeClr val="accent1">
            <a:lumMod val="75000"/>
          </a:schemeClr>
        </a:solidFill>
      </dgm:spPr>
      <dgm:t>
        <a:bodyPr/>
        <a:lstStyle/>
        <a:p>
          <a:r>
            <a:rPr lang="sv-SE"/>
            <a:t>5. Patientsäkerhetskultur Ledningens engagemang</a:t>
          </a:r>
        </a:p>
      </dgm:t>
    </dgm:pt>
    <dgm:pt modelId="{12A2C2BD-10F3-48B2-8920-9640BE9AE326}" type="parTrans" cxnId="{80214D51-7DA9-4AC9-9F53-CCBEA46C1FCB}">
      <dgm:prSet/>
      <dgm:spPr/>
      <dgm:t>
        <a:bodyPr/>
        <a:lstStyle/>
        <a:p>
          <a:endParaRPr lang="sv-SE"/>
        </a:p>
      </dgm:t>
    </dgm:pt>
    <dgm:pt modelId="{657FB0C4-4BDC-4C88-AF58-2A5AA0D27CBC}" type="sibTrans" cxnId="{80214D51-7DA9-4AC9-9F53-CCBEA46C1FCB}">
      <dgm:prSet/>
      <dgm:spPr>
        <a:ln w="19050">
          <a:solidFill>
            <a:schemeClr val="tx1"/>
          </a:solidFill>
        </a:ln>
      </dgm:spPr>
      <dgm:t>
        <a:bodyPr/>
        <a:lstStyle/>
        <a:p>
          <a:endParaRPr lang="sv-SE"/>
        </a:p>
      </dgm:t>
    </dgm:pt>
    <dgm:pt modelId="{1B71F6EA-551E-499A-8489-0F9B70A820BA}" type="pres">
      <dgm:prSet presAssocID="{D0066A39-E16D-4E6D-B0B1-1226262032F2}" presName="cycle" presStyleCnt="0">
        <dgm:presLayoutVars>
          <dgm:dir/>
          <dgm:resizeHandles val="exact"/>
        </dgm:presLayoutVars>
      </dgm:prSet>
      <dgm:spPr/>
    </dgm:pt>
    <dgm:pt modelId="{6DA52172-4C73-4A19-8B51-2C9C685F326E}" type="pres">
      <dgm:prSet presAssocID="{8262E2C2-27AA-4BB6-BD69-DB02EF11FF99}" presName="node" presStyleLbl="node1" presStyleIdx="0" presStyleCnt="5" custScaleX="130101">
        <dgm:presLayoutVars>
          <dgm:bulletEnabled val="1"/>
        </dgm:presLayoutVars>
      </dgm:prSet>
      <dgm:spPr/>
    </dgm:pt>
    <dgm:pt modelId="{7D392700-CBD6-4FC5-9D6C-33EF44DED600}" type="pres">
      <dgm:prSet presAssocID="{8262E2C2-27AA-4BB6-BD69-DB02EF11FF99}" presName="spNode" presStyleCnt="0"/>
      <dgm:spPr/>
    </dgm:pt>
    <dgm:pt modelId="{3D58580A-98A4-4812-BD8B-FC4401F9A3DD}" type="pres">
      <dgm:prSet presAssocID="{78A02510-DDFB-4F52-8641-229D6368565A}" presName="sibTrans" presStyleLbl="sibTrans1D1" presStyleIdx="0" presStyleCnt="5"/>
      <dgm:spPr/>
    </dgm:pt>
    <dgm:pt modelId="{A8EE36A8-212B-4CF3-AA58-7902AA3697EC}" type="pres">
      <dgm:prSet presAssocID="{2F14DB28-27F6-4468-A7C1-85308A04CBC9}" presName="node" presStyleLbl="node1" presStyleIdx="1" presStyleCnt="5" custScaleX="126630">
        <dgm:presLayoutVars>
          <dgm:bulletEnabled val="1"/>
        </dgm:presLayoutVars>
      </dgm:prSet>
      <dgm:spPr/>
    </dgm:pt>
    <dgm:pt modelId="{0E6C05C0-D233-4B4A-8C47-364E58579990}" type="pres">
      <dgm:prSet presAssocID="{2F14DB28-27F6-4468-A7C1-85308A04CBC9}" presName="spNode" presStyleCnt="0"/>
      <dgm:spPr/>
    </dgm:pt>
    <dgm:pt modelId="{A978E054-5B8B-452C-8939-81394CCFE54C}" type="pres">
      <dgm:prSet presAssocID="{63CC2355-1325-48B4-B2C9-E6090E1CEF17}" presName="sibTrans" presStyleLbl="sibTrans1D1" presStyleIdx="1" presStyleCnt="5"/>
      <dgm:spPr/>
    </dgm:pt>
    <dgm:pt modelId="{3EB992B0-1A90-47C3-AFE3-7E6E56C96A4E}" type="pres">
      <dgm:prSet presAssocID="{F2D39053-F69E-4833-BF65-587A92928F20}" presName="node" presStyleLbl="node1" presStyleIdx="2" presStyleCnt="5" custScaleX="119984">
        <dgm:presLayoutVars>
          <dgm:bulletEnabled val="1"/>
        </dgm:presLayoutVars>
      </dgm:prSet>
      <dgm:spPr/>
    </dgm:pt>
    <dgm:pt modelId="{7CDE9041-59AC-488D-90C7-7EDE1E93CAD4}" type="pres">
      <dgm:prSet presAssocID="{F2D39053-F69E-4833-BF65-587A92928F20}" presName="spNode" presStyleCnt="0"/>
      <dgm:spPr/>
    </dgm:pt>
    <dgm:pt modelId="{DC085990-1950-452F-882E-F0A328A07050}" type="pres">
      <dgm:prSet presAssocID="{2B5C83F9-D24E-4956-A075-92A6FF981474}" presName="sibTrans" presStyleLbl="sibTrans1D1" presStyleIdx="2" presStyleCnt="5"/>
      <dgm:spPr/>
    </dgm:pt>
    <dgm:pt modelId="{3DFDE5D1-AA22-4EDE-B7EA-0A2D41E16B8F}" type="pres">
      <dgm:prSet presAssocID="{E497E40E-3BFA-4590-823F-6906D653EC45}" presName="node" presStyleLbl="node1" presStyleIdx="3" presStyleCnt="5" custScaleX="116818">
        <dgm:presLayoutVars>
          <dgm:bulletEnabled val="1"/>
        </dgm:presLayoutVars>
      </dgm:prSet>
      <dgm:spPr/>
    </dgm:pt>
    <dgm:pt modelId="{F7FB6029-2746-42FE-88AF-8BD8C34FA644}" type="pres">
      <dgm:prSet presAssocID="{E497E40E-3BFA-4590-823F-6906D653EC45}" presName="spNode" presStyleCnt="0"/>
      <dgm:spPr/>
    </dgm:pt>
    <dgm:pt modelId="{4B077A62-A1C9-4FB9-BA3C-45361D5B28C1}" type="pres">
      <dgm:prSet presAssocID="{B9515D2D-1189-452A-BC48-E925E8CC7765}" presName="sibTrans" presStyleLbl="sibTrans1D1" presStyleIdx="3" presStyleCnt="5"/>
      <dgm:spPr/>
    </dgm:pt>
    <dgm:pt modelId="{DA9B9C17-39E3-4F4D-8D5B-1FA386FEA358}" type="pres">
      <dgm:prSet presAssocID="{F1913B6B-5316-4C16-8163-7FE583DE74E5}" presName="node" presStyleLbl="node1" presStyleIdx="4" presStyleCnt="5" custScaleX="159536">
        <dgm:presLayoutVars>
          <dgm:bulletEnabled val="1"/>
        </dgm:presLayoutVars>
      </dgm:prSet>
      <dgm:spPr/>
    </dgm:pt>
    <dgm:pt modelId="{A0386FE2-450C-4FEA-ABEA-EDE5B29608DA}" type="pres">
      <dgm:prSet presAssocID="{F1913B6B-5316-4C16-8163-7FE583DE74E5}" presName="spNode" presStyleCnt="0"/>
      <dgm:spPr/>
    </dgm:pt>
    <dgm:pt modelId="{C055F776-504B-4CD8-878F-C92300667D6F}" type="pres">
      <dgm:prSet presAssocID="{657FB0C4-4BDC-4C88-AF58-2A5AA0D27CBC}" presName="sibTrans" presStyleLbl="sibTrans1D1" presStyleIdx="4" presStyleCnt="5"/>
      <dgm:spPr/>
    </dgm:pt>
  </dgm:ptLst>
  <dgm:cxnLst>
    <dgm:cxn modelId="{CE62DE0E-0A94-4CA0-93A2-57A47A4445E2}" type="presOf" srcId="{657FB0C4-4BDC-4C88-AF58-2A5AA0D27CBC}" destId="{C055F776-504B-4CD8-878F-C92300667D6F}" srcOrd="0" destOrd="0" presId="urn:microsoft.com/office/officeart/2005/8/layout/cycle5"/>
    <dgm:cxn modelId="{633B1214-D6E4-4941-89F5-69906BA8E8F5}" type="presOf" srcId="{D0066A39-E16D-4E6D-B0B1-1226262032F2}" destId="{1B71F6EA-551E-499A-8489-0F9B70A820BA}" srcOrd="0" destOrd="0" presId="urn:microsoft.com/office/officeart/2005/8/layout/cycle5"/>
    <dgm:cxn modelId="{86C5062D-328F-4A69-A709-08E88C97A4F8}" type="presOf" srcId="{F1913B6B-5316-4C16-8163-7FE583DE74E5}" destId="{DA9B9C17-39E3-4F4D-8D5B-1FA386FEA358}" srcOrd="0" destOrd="0" presId="urn:microsoft.com/office/officeart/2005/8/layout/cycle5"/>
    <dgm:cxn modelId="{2C9FE032-D2A1-420F-ABA3-218CCF7DFA88}" srcId="{D0066A39-E16D-4E6D-B0B1-1226262032F2}" destId="{8262E2C2-27AA-4BB6-BD69-DB02EF11FF99}" srcOrd="0" destOrd="0" parTransId="{E46068D0-297B-4618-A47D-0F5EEB61D5B2}" sibTransId="{78A02510-DDFB-4F52-8641-229D6368565A}"/>
    <dgm:cxn modelId="{DE1A385E-4804-4E1C-B432-17F4E865769B}" type="presOf" srcId="{E497E40E-3BFA-4590-823F-6906D653EC45}" destId="{3DFDE5D1-AA22-4EDE-B7EA-0A2D41E16B8F}" srcOrd="0" destOrd="0" presId="urn:microsoft.com/office/officeart/2005/8/layout/cycle5"/>
    <dgm:cxn modelId="{136D4C66-AA31-47FE-AA3B-36BCC8964709}" type="presOf" srcId="{F2D39053-F69E-4833-BF65-587A92928F20}" destId="{3EB992B0-1A90-47C3-AFE3-7E6E56C96A4E}" srcOrd="0" destOrd="0" presId="urn:microsoft.com/office/officeart/2005/8/layout/cycle5"/>
    <dgm:cxn modelId="{80214D51-7DA9-4AC9-9F53-CCBEA46C1FCB}" srcId="{D0066A39-E16D-4E6D-B0B1-1226262032F2}" destId="{F1913B6B-5316-4C16-8163-7FE583DE74E5}" srcOrd="4" destOrd="0" parTransId="{12A2C2BD-10F3-48B2-8920-9640BE9AE326}" sibTransId="{657FB0C4-4BDC-4C88-AF58-2A5AA0D27CBC}"/>
    <dgm:cxn modelId="{F5C1757D-C153-42DA-9F34-4D13C3DB7CA3}" type="presOf" srcId="{78A02510-DDFB-4F52-8641-229D6368565A}" destId="{3D58580A-98A4-4812-BD8B-FC4401F9A3DD}" srcOrd="0" destOrd="0" presId="urn:microsoft.com/office/officeart/2005/8/layout/cycle5"/>
    <dgm:cxn modelId="{EE6F7288-9171-4EE1-9A58-964FADCC6759}" srcId="{D0066A39-E16D-4E6D-B0B1-1226262032F2}" destId="{E497E40E-3BFA-4590-823F-6906D653EC45}" srcOrd="3" destOrd="0" parTransId="{C56F08DE-BC7B-4A48-9F22-DF7976710C60}" sibTransId="{B9515D2D-1189-452A-BC48-E925E8CC7765}"/>
    <dgm:cxn modelId="{FD01838D-48C6-4D55-AEED-7A692B88CFFE}" srcId="{D0066A39-E16D-4E6D-B0B1-1226262032F2}" destId="{F2D39053-F69E-4833-BF65-587A92928F20}" srcOrd="2" destOrd="0" parTransId="{86AB0097-25D0-4AF5-B94D-892A98827451}" sibTransId="{2B5C83F9-D24E-4956-A075-92A6FF981474}"/>
    <dgm:cxn modelId="{D1110C9A-60E9-4DA1-BAD4-8E20E976DEE6}" type="presOf" srcId="{2B5C83F9-D24E-4956-A075-92A6FF981474}" destId="{DC085990-1950-452F-882E-F0A328A07050}" srcOrd="0" destOrd="0" presId="urn:microsoft.com/office/officeart/2005/8/layout/cycle5"/>
    <dgm:cxn modelId="{309001A5-F840-4761-998B-12AC8CACD5C6}" type="presOf" srcId="{B9515D2D-1189-452A-BC48-E925E8CC7765}" destId="{4B077A62-A1C9-4FB9-BA3C-45361D5B28C1}" srcOrd="0" destOrd="0" presId="urn:microsoft.com/office/officeart/2005/8/layout/cycle5"/>
    <dgm:cxn modelId="{0B68D9BB-37CC-4595-9EB4-BADD971F3E9C}" srcId="{D0066A39-E16D-4E6D-B0B1-1226262032F2}" destId="{2F14DB28-27F6-4468-A7C1-85308A04CBC9}" srcOrd="1" destOrd="0" parTransId="{AD5951FB-4738-4692-9D52-A9019A07A37B}" sibTransId="{63CC2355-1325-48B4-B2C9-E6090E1CEF17}"/>
    <dgm:cxn modelId="{8D144DF2-163A-4C92-A7D1-0ECB1DCB16CC}" type="presOf" srcId="{8262E2C2-27AA-4BB6-BD69-DB02EF11FF99}" destId="{6DA52172-4C73-4A19-8B51-2C9C685F326E}" srcOrd="0" destOrd="0" presId="urn:microsoft.com/office/officeart/2005/8/layout/cycle5"/>
    <dgm:cxn modelId="{3E1669F7-9F14-45C1-8317-92F94DD928C9}" type="presOf" srcId="{63CC2355-1325-48B4-B2C9-E6090E1CEF17}" destId="{A978E054-5B8B-452C-8939-81394CCFE54C}" srcOrd="0" destOrd="0" presId="urn:microsoft.com/office/officeart/2005/8/layout/cycle5"/>
    <dgm:cxn modelId="{214F4FF7-A1FE-4843-AE01-6BA8CD17B27A}" type="presOf" srcId="{2F14DB28-27F6-4468-A7C1-85308A04CBC9}" destId="{A8EE36A8-212B-4CF3-AA58-7902AA3697EC}" srcOrd="0" destOrd="0" presId="urn:microsoft.com/office/officeart/2005/8/layout/cycle5"/>
    <dgm:cxn modelId="{C759570D-B264-410A-BA16-EF2814C77F60}" type="presParOf" srcId="{1B71F6EA-551E-499A-8489-0F9B70A820BA}" destId="{6DA52172-4C73-4A19-8B51-2C9C685F326E}" srcOrd="0" destOrd="0" presId="urn:microsoft.com/office/officeart/2005/8/layout/cycle5"/>
    <dgm:cxn modelId="{6FF6F122-9760-4040-93D4-864C85D4F342}" type="presParOf" srcId="{1B71F6EA-551E-499A-8489-0F9B70A820BA}" destId="{7D392700-CBD6-4FC5-9D6C-33EF44DED600}" srcOrd="1" destOrd="0" presId="urn:microsoft.com/office/officeart/2005/8/layout/cycle5"/>
    <dgm:cxn modelId="{7229DEFA-C0E9-4529-B72F-77F56D6683D3}" type="presParOf" srcId="{1B71F6EA-551E-499A-8489-0F9B70A820BA}" destId="{3D58580A-98A4-4812-BD8B-FC4401F9A3DD}" srcOrd="2" destOrd="0" presId="urn:microsoft.com/office/officeart/2005/8/layout/cycle5"/>
    <dgm:cxn modelId="{0E4FF0EE-9FFE-469B-9BB2-DCA2E9C2835B}" type="presParOf" srcId="{1B71F6EA-551E-499A-8489-0F9B70A820BA}" destId="{A8EE36A8-212B-4CF3-AA58-7902AA3697EC}" srcOrd="3" destOrd="0" presId="urn:microsoft.com/office/officeart/2005/8/layout/cycle5"/>
    <dgm:cxn modelId="{80DA7287-9C21-40AD-A7BE-8BD00CC300EA}" type="presParOf" srcId="{1B71F6EA-551E-499A-8489-0F9B70A820BA}" destId="{0E6C05C0-D233-4B4A-8C47-364E58579990}" srcOrd="4" destOrd="0" presId="urn:microsoft.com/office/officeart/2005/8/layout/cycle5"/>
    <dgm:cxn modelId="{AA05ADE5-0C75-4369-883F-BCA1ABD3A015}" type="presParOf" srcId="{1B71F6EA-551E-499A-8489-0F9B70A820BA}" destId="{A978E054-5B8B-452C-8939-81394CCFE54C}" srcOrd="5" destOrd="0" presId="urn:microsoft.com/office/officeart/2005/8/layout/cycle5"/>
    <dgm:cxn modelId="{6E9447F2-005E-4D43-A30D-739606636BE0}" type="presParOf" srcId="{1B71F6EA-551E-499A-8489-0F9B70A820BA}" destId="{3EB992B0-1A90-47C3-AFE3-7E6E56C96A4E}" srcOrd="6" destOrd="0" presId="urn:microsoft.com/office/officeart/2005/8/layout/cycle5"/>
    <dgm:cxn modelId="{FD706BBB-4E2F-4233-825A-C0FE609A066D}" type="presParOf" srcId="{1B71F6EA-551E-499A-8489-0F9B70A820BA}" destId="{7CDE9041-59AC-488D-90C7-7EDE1E93CAD4}" srcOrd="7" destOrd="0" presId="urn:microsoft.com/office/officeart/2005/8/layout/cycle5"/>
    <dgm:cxn modelId="{9F196A99-9563-469C-AAB4-518B6CD3A971}" type="presParOf" srcId="{1B71F6EA-551E-499A-8489-0F9B70A820BA}" destId="{DC085990-1950-452F-882E-F0A328A07050}" srcOrd="8" destOrd="0" presId="urn:microsoft.com/office/officeart/2005/8/layout/cycle5"/>
    <dgm:cxn modelId="{D5E349CD-6BF7-4767-BE6B-5A778A05F47A}" type="presParOf" srcId="{1B71F6EA-551E-499A-8489-0F9B70A820BA}" destId="{3DFDE5D1-AA22-4EDE-B7EA-0A2D41E16B8F}" srcOrd="9" destOrd="0" presId="urn:microsoft.com/office/officeart/2005/8/layout/cycle5"/>
    <dgm:cxn modelId="{2F22DC58-8EF6-445B-AADA-E342BDB7F141}" type="presParOf" srcId="{1B71F6EA-551E-499A-8489-0F9B70A820BA}" destId="{F7FB6029-2746-42FE-88AF-8BD8C34FA644}" srcOrd="10" destOrd="0" presId="urn:microsoft.com/office/officeart/2005/8/layout/cycle5"/>
    <dgm:cxn modelId="{7F451D4B-0190-4BB5-A61C-2CD0E066715F}" type="presParOf" srcId="{1B71F6EA-551E-499A-8489-0F9B70A820BA}" destId="{4B077A62-A1C9-4FB9-BA3C-45361D5B28C1}" srcOrd="11" destOrd="0" presId="urn:microsoft.com/office/officeart/2005/8/layout/cycle5"/>
    <dgm:cxn modelId="{8AF9B922-ADD8-4194-89ED-81728C5F1E6D}" type="presParOf" srcId="{1B71F6EA-551E-499A-8489-0F9B70A820BA}" destId="{DA9B9C17-39E3-4F4D-8D5B-1FA386FEA358}" srcOrd="12" destOrd="0" presId="urn:microsoft.com/office/officeart/2005/8/layout/cycle5"/>
    <dgm:cxn modelId="{3A9699BA-742E-4872-B01A-67747E84269B}" type="presParOf" srcId="{1B71F6EA-551E-499A-8489-0F9B70A820BA}" destId="{A0386FE2-450C-4FEA-ABEA-EDE5B29608DA}" srcOrd="13" destOrd="0" presId="urn:microsoft.com/office/officeart/2005/8/layout/cycle5"/>
    <dgm:cxn modelId="{E0C865FD-0527-459F-AAD9-9BABDAB6E929}" type="presParOf" srcId="{1B71F6EA-551E-499A-8489-0F9B70A820BA}" destId="{C055F776-504B-4CD8-878F-C92300667D6F}"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066A39-E16D-4E6D-B0B1-1226262032F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sv-SE"/>
        </a:p>
      </dgm:t>
    </dgm:pt>
    <dgm:pt modelId="{8262E2C2-27AA-4BB6-BD69-DB02EF11FF99}">
      <dgm:prSet phldrT="[Text]"/>
      <dgm:spPr>
        <a:solidFill>
          <a:schemeClr val="accent1">
            <a:lumMod val="75000"/>
          </a:schemeClr>
        </a:solidFill>
      </dgm:spPr>
      <dgm:t>
        <a:bodyPr/>
        <a:lstStyle/>
        <a:p>
          <a:r>
            <a:rPr lang="sv-SE"/>
            <a:t>1. Skapa förutsättningar</a:t>
          </a:r>
        </a:p>
      </dgm:t>
    </dgm:pt>
    <dgm:pt modelId="{E46068D0-297B-4618-A47D-0F5EEB61D5B2}" type="parTrans" cxnId="{2C9FE032-D2A1-420F-ABA3-218CCF7DFA88}">
      <dgm:prSet/>
      <dgm:spPr/>
      <dgm:t>
        <a:bodyPr/>
        <a:lstStyle/>
        <a:p>
          <a:endParaRPr lang="sv-SE"/>
        </a:p>
      </dgm:t>
    </dgm:pt>
    <dgm:pt modelId="{78A02510-DDFB-4F52-8641-229D6368565A}" type="sibTrans" cxnId="{2C9FE032-D2A1-420F-ABA3-218CCF7DFA88}">
      <dgm:prSet/>
      <dgm:spPr>
        <a:ln w="38100"/>
      </dgm:spPr>
      <dgm:t>
        <a:bodyPr/>
        <a:lstStyle/>
        <a:p>
          <a:endParaRPr lang="sv-SE"/>
        </a:p>
      </dgm:t>
    </dgm:pt>
    <dgm:pt modelId="{2F14DB28-27F6-4468-A7C1-85308A04CBC9}">
      <dgm:prSet phldrT="[Text]"/>
      <dgm:spPr>
        <a:solidFill>
          <a:schemeClr val="accent1">
            <a:lumMod val="75000"/>
          </a:schemeClr>
        </a:solidFill>
      </dgm:spPr>
      <dgm:t>
        <a:bodyPr/>
        <a:lstStyle/>
        <a:p>
          <a:r>
            <a:rPr lang="sv-SE"/>
            <a:t>2. Träning och utbildning</a:t>
          </a:r>
        </a:p>
      </dgm:t>
    </dgm:pt>
    <dgm:pt modelId="{AD5951FB-4738-4692-9D52-A9019A07A37B}" type="parTrans" cxnId="{0B68D9BB-37CC-4595-9EB4-BADD971F3E9C}">
      <dgm:prSet/>
      <dgm:spPr/>
      <dgm:t>
        <a:bodyPr/>
        <a:lstStyle/>
        <a:p>
          <a:endParaRPr lang="sv-SE"/>
        </a:p>
      </dgm:t>
    </dgm:pt>
    <dgm:pt modelId="{63CC2355-1325-48B4-B2C9-E6090E1CEF17}" type="sibTrans" cxnId="{0B68D9BB-37CC-4595-9EB4-BADD971F3E9C}">
      <dgm:prSet/>
      <dgm:spPr>
        <a:ln w="38100">
          <a:solidFill>
            <a:schemeClr val="tx1"/>
          </a:solidFill>
        </a:ln>
      </dgm:spPr>
      <dgm:t>
        <a:bodyPr/>
        <a:lstStyle/>
        <a:p>
          <a:endParaRPr lang="sv-SE"/>
        </a:p>
      </dgm:t>
    </dgm:pt>
    <dgm:pt modelId="{F2D39053-F69E-4833-BF65-587A92928F20}">
      <dgm:prSet phldrT="[Text]"/>
      <dgm:spPr>
        <a:solidFill>
          <a:schemeClr val="accent1">
            <a:lumMod val="75000"/>
          </a:schemeClr>
        </a:solidFill>
      </dgm:spPr>
      <dgm:t>
        <a:bodyPr/>
        <a:lstStyle/>
        <a:p>
          <a:r>
            <a:rPr lang="sv-SE"/>
            <a:t>3. Mätning och återkoppling</a:t>
          </a:r>
        </a:p>
      </dgm:t>
    </dgm:pt>
    <dgm:pt modelId="{86AB0097-25D0-4AF5-B94D-892A98827451}" type="parTrans" cxnId="{FD01838D-48C6-4D55-AEED-7A692B88CFFE}">
      <dgm:prSet/>
      <dgm:spPr/>
      <dgm:t>
        <a:bodyPr/>
        <a:lstStyle/>
        <a:p>
          <a:endParaRPr lang="sv-SE"/>
        </a:p>
      </dgm:t>
    </dgm:pt>
    <dgm:pt modelId="{2B5C83F9-D24E-4956-A075-92A6FF981474}" type="sibTrans" cxnId="{FD01838D-48C6-4D55-AEED-7A692B88CFFE}">
      <dgm:prSet/>
      <dgm:spPr>
        <a:ln w="38100">
          <a:solidFill>
            <a:schemeClr val="tx1"/>
          </a:solidFill>
        </a:ln>
      </dgm:spPr>
      <dgm:t>
        <a:bodyPr/>
        <a:lstStyle/>
        <a:p>
          <a:endParaRPr lang="sv-SE"/>
        </a:p>
      </dgm:t>
    </dgm:pt>
    <dgm:pt modelId="{E497E40E-3BFA-4590-823F-6906D653EC45}">
      <dgm:prSet phldrT="[Text]"/>
      <dgm:spPr>
        <a:solidFill>
          <a:schemeClr val="accent1">
            <a:lumMod val="75000"/>
          </a:schemeClr>
        </a:solidFill>
      </dgm:spPr>
      <dgm:t>
        <a:bodyPr/>
        <a:lstStyle/>
        <a:p>
          <a:r>
            <a:rPr lang="sv-SE"/>
            <a:t>4. Sprid budskapet</a:t>
          </a:r>
        </a:p>
      </dgm:t>
    </dgm:pt>
    <dgm:pt modelId="{C56F08DE-BC7B-4A48-9F22-DF7976710C60}" type="parTrans" cxnId="{EE6F7288-9171-4EE1-9A58-964FADCC6759}">
      <dgm:prSet/>
      <dgm:spPr/>
      <dgm:t>
        <a:bodyPr/>
        <a:lstStyle/>
        <a:p>
          <a:endParaRPr lang="sv-SE"/>
        </a:p>
      </dgm:t>
    </dgm:pt>
    <dgm:pt modelId="{B9515D2D-1189-452A-BC48-E925E8CC7765}" type="sibTrans" cxnId="{EE6F7288-9171-4EE1-9A58-964FADCC6759}">
      <dgm:prSet/>
      <dgm:spPr>
        <a:ln w="38100">
          <a:solidFill>
            <a:schemeClr val="tx1"/>
          </a:solidFill>
        </a:ln>
      </dgm:spPr>
      <dgm:t>
        <a:bodyPr/>
        <a:lstStyle/>
        <a:p>
          <a:endParaRPr lang="sv-SE"/>
        </a:p>
      </dgm:t>
    </dgm:pt>
    <dgm:pt modelId="{F1913B6B-5316-4C16-8163-7FE583DE74E5}">
      <dgm:prSet phldrT="[Text]"/>
      <dgm:spPr>
        <a:solidFill>
          <a:schemeClr val="accent1">
            <a:lumMod val="75000"/>
          </a:schemeClr>
        </a:solidFill>
      </dgm:spPr>
      <dgm:t>
        <a:bodyPr/>
        <a:lstStyle/>
        <a:p>
          <a:r>
            <a:rPr lang="sv-SE"/>
            <a:t>5. Patientsäkerhetskultur Ledningens engagemang</a:t>
          </a:r>
        </a:p>
      </dgm:t>
    </dgm:pt>
    <dgm:pt modelId="{12A2C2BD-10F3-48B2-8920-9640BE9AE326}" type="parTrans" cxnId="{80214D51-7DA9-4AC9-9F53-CCBEA46C1FCB}">
      <dgm:prSet/>
      <dgm:spPr/>
      <dgm:t>
        <a:bodyPr/>
        <a:lstStyle/>
        <a:p>
          <a:endParaRPr lang="sv-SE"/>
        </a:p>
      </dgm:t>
    </dgm:pt>
    <dgm:pt modelId="{657FB0C4-4BDC-4C88-AF58-2A5AA0D27CBC}" type="sibTrans" cxnId="{80214D51-7DA9-4AC9-9F53-CCBEA46C1FCB}">
      <dgm:prSet/>
      <dgm:spPr>
        <a:ln w="38100">
          <a:solidFill>
            <a:schemeClr val="tx1"/>
          </a:solidFill>
        </a:ln>
      </dgm:spPr>
      <dgm:t>
        <a:bodyPr/>
        <a:lstStyle/>
        <a:p>
          <a:endParaRPr lang="sv-SE"/>
        </a:p>
      </dgm:t>
    </dgm:pt>
    <dgm:pt modelId="{1B71F6EA-551E-499A-8489-0F9B70A820BA}" type="pres">
      <dgm:prSet presAssocID="{D0066A39-E16D-4E6D-B0B1-1226262032F2}" presName="cycle" presStyleCnt="0">
        <dgm:presLayoutVars>
          <dgm:dir/>
          <dgm:resizeHandles val="exact"/>
        </dgm:presLayoutVars>
      </dgm:prSet>
      <dgm:spPr/>
    </dgm:pt>
    <dgm:pt modelId="{6DA52172-4C73-4A19-8B51-2C9C685F326E}" type="pres">
      <dgm:prSet presAssocID="{8262E2C2-27AA-4BB6-BD69-DB02EF11FF99}" presName="node" presStyleLbl="node1" presStyleIdx="0" presStyleCnt="5" custScaleX="130101">
        <dgm:presLayoutVars>
          <dgm:bulletEnabled val="1"/>
        </dgm:presLayoutVars>
      </dgm:prSet>
      <dgm:spPr/>
    </dgm:pt>
    <dgm:pt modelId="{7D392700-CBD6-4FC5-9D6C-33EF44DED600}" type="pres">
      <dgm:prSet presAssocID="{8262E2C2-27AA-4BB6-BD69-DB02EF11FF99}" presName="spNode" presStyleCnt="0"/>
      <dgm:spPr/>
    </dgm:pt>
    <dgm:pt modelId="{3D58580A-98A4-4812-BD8B-FC4401F9A3DD}" type="pres">
      <dgm:prSet presAssocID="{78A02510-DDFB-4F52-8641-229D6368565A}" presName="sibTrans" presStyleLbl="sibTrans1D1" presStyleIdx="0" presStyleCnt="5"/>
      <dgm:spPr/>
    </dgm:pt>
    <dgm:pt modelId="{A8EE36A8-212B-4CF3-AA58-7902AA3697EC}" type="pres">
      <dgm:prSet presAssocID="{2F14DB28-27F6-4468-A7C1-85308A04CBC9}" presName="node" presStyleLbl="node1" presStyleIdx="1" presStyleCnt="5" custScaleX="126630">
        <dgm:presLayoutVars>
          <dgm:bulletEnabled val="1"/>
        </dgm:presLayoutVars>
      </dgm:prSet>
      <dgm:spPr/>
    </dgm:pt>
    <dgm:pt modelId="{0E6C05C0-D233-4B4A-8C47-364E58579990}" type="pres">
      <dgm:prSet presAssocID="{2F14DB28-27F6-4468-A7C1-85308A04CBC9}" presName="spNode" presStyleCnt="0"/>
      <dgm:spPr/>
    </dgm:pt>
    <dgm:pt modelId="{A978E054-5B8B-452C-8939-81394CCFE54C}" type="pres">
      <dgm:prSet presAssocID="{63CC2355-1325-48B4-B2C9-E6090E1CEF17}" presName="sibTrans" presStyleLbl="sibTrans1D1" presStyleIdx="1" presStyleCnt="5"/>
      <dgm:spPr/>
    </dgm:pt>
    <dgm:pt modelId="{3EB992B0-1A90-47C3-AFE3-7E6E56C96A4E}" type="pres">
      <dgm:prSet presAssocID="{F2D39053-F69E-4833-BF65-587A92928F20}" presName="node" presStyleLbl="node1" presStyleIdx="2" presStyleCnt="5" custScaleX="119984">
        <dgm:presLayoutVars>
          <dgm:bulletEnabled val="1"/>
        </dgm:presLayoutVars>
      </dgm:prSet>
      <dgm:spPr/>
    </dgm:pt>
    <dgm:pt modelId="{7CDE9041-59AC-488D-90C7-7EDE1E93CAD4}" type="pres">
      <dgm:prSet presAssocID="{F2D39053-F69E-4833-BF65-587A92928F20}" presName="spNode" presStyleCnt="0"/>
      <dgm:spPr/>
    </dgm:pt>
    <dgm:pt modelId="{DC085990-1950-452F-882E-F0A328A07050}" type="pres">
      <dgm:prSet presAssocID="{2B5C83F9-D24E-4956-A075-92A6FF981474}" presName="sibTrans" presStyleLbl="sibTrans1D1" presStyleIdx="2" presStyleCnt="5"/>
      <dgm:spPr/>
    </dgm:pt>
    <dgm:pt modelId="{3DFDE5D1-AA22-4EDE-B7EA-0A2D41E16B8F}" type="pres">
      <dgm:prSet presAssocID="{E497E40E-3BFA-4590-823F-6906D653EC45}" presName="node" presStyleLbl="node1" presStyleIdx="3" presStyleCnt="5" custScaleX="116818">
        <dgm:presLayoutVars>
          <dgm:bulletEnabled val="1"/>
        </dgm:presLayoutVars>
      </dgm:prSet>
      <dgm:spPr/>
    </dgm:pt>
    <dgm:pt modelId="{F7FB6029-2746-42FE-88AF-8BD8C34FA644}" type="pres">
      <dgm:prSet presAssocID="{E497E40E-3BFA-4590-823F-6906D653EC45}" presName="spNode" presStyleCnt="0"/>
      <dgm:spPr/>
    </dgm:pt>
    <dgm:pt modelId="{4B077A62-A1C9-4FB9-BA3C-45361D5B28C1}" type="pres">
      <dgm:prSet presAssocID="{B9515D2D-1189-452A-BC48-E925E8CC7765}" presName="sibTrans" presStyleLbl="sibTrans1D1" presStyleIdx="3" presStyleCnt="5"/>
      <dgm:spPr/>
    </dgm:pt>
    <dgm:pt modelId="{DA9B9C17-39E3-4F4D-8D5B-1FA386FEA358}" type="pres">
      <dgm:prSet presAssocID="{F1913B6B-5316-4C16-8163-7FE583DE74E5}" presName="node" presStyleLbl="node1" presStyleIdx="4" presStyleCnt="5" custScaleX="159536">
        <dgm:presLayoutVars>
          <dgm:bulletEnabled val="1"/>
        </dgm:presLayoutVars>
      </dgm:prSet>
      <dgm:spPr/>
    </dgm:pt>
    <dgm:pt modelId="{A0386FE2-450C-4FEA-ABEA-EDE5B29608DA}" type="pres">
      <dgm:prSet presAssocID="{F1913B6B-5316-4C16-8163-7FE583DE74E5}" presName="spNode" presStyleCnt="0"/>
      <dgm:spPr/>
    </dgm:pt>
    <dgm:pt modelId="{C055F776-504B-4CD8-878F-C92300667D6F}" type="pres">
      <dgm:prSet presAssocID="{657FB0C4-4BDC-4C88-AF58-2A5AA0D27CBC}" presName="sibTrans" presStyleLbl="sibTrans1D1" presStyleIdx="4" presStyleCnt="5"/>
      <dgm:spPr/>
    </dgm:pt>
  </dgm:ptLst>
  <dgm:cxnLst>
    <dgm:cxn modelId="{CE62DE0E-0A94-4CA0-93A2-57A47A4445E2}" type="presOf" srcId="{657FB0C4-4BDC-4C88-AF58-2A5AA0D27CBC}" destId="{C055F776-504B-4CD8-878F-C92300667D6F}" srcOrd="0" destOrd="0" presId="urn:microsoft.com/office/officeart/2005/8/layout/cycle5"/>
    <dgm:cxn modelId="{633B1214-D6E4-4941-89F5-69906BA8E8F5}" type="presOf" srcId="{D0066A39-E16D-4E6D-B0B1-1226262032F2}" destId="{1B71F6EA-551E-499A-8489-0F9B70A820BA}" srcOrd="0" destOrd="0" presId="urn:microsoft.com/office/officeart/2005/8/layout/cycle5"/>
    <dgm:cxn modelId="{86C5062D-328F-4A69-A709-08E88C97A4F8}" type="presOf" srcId="{F1913B6B-5316-4C16-8163-7FE583DE74E5}" destId="{DA9B9C17-39E3-4F4D-8D5B-1FA386FEA358}" srcOrd="0" destOrd="0" presId="urn:microsoft.com/office/officeart/2005/8/layout/cycle5"/>
    <dgm:cxn modelId="{2C9FE032-D2A1-420F-ABA3-218CCF7DFA88}" srcId="{D0066A39-E16D-4E6D-B0B1-1226262032F2}" destId="{8262E2C2-27AA-4BB6-BD69-DB02EF11FF99}" srcOrd="0" destOrd="0" parTransId="{E46068D0-297B-4618-A47D-0F5EEB61D5B2}" sibTransId="{78A02510-DDFB-4F52-8641-229D6368565A}"/>
    <dgm:cxn modelId="{DE1A385E-4804-4E1C-B432-17F4E865769B}" type="presOf" srcId="{E497E40E-3BFA-4590-823F-6906D653EC45}" destId="{3DFDE5D1-AA22-4EDE-B7EA-0A2D41E16B8F}" srcOrd="0" destOrd="0" presId="urn:microsoft.com/office/officeart/2005/8/layout/cycle5"/>
    <dgm:cxn modelId="{136D4C66-AA31-47FE-AA3B-36BCC8964709}" type="presOf" srcId="{F2D39053-F69E-4833-BF65-587A92928F20}" destId="{3EB992B0-1A90-47C3-AFE3-7E6E56C96A4E}" srcOrd="0" destOrd="0" presId="urn:microsoft.com/office/officeart/2005/8/layout/cycle5"/>
    <dgm:cxn modelId="{80214D51-7DA9-4AC9-9F53-CCBEA46C1FCB}" srcId="{D0066A39-E16D-4E6D-B0B1-1226262032F2}" destId="{F1913B6B-5316-4C16-8163-7FE583DE74E5}" srcOrd="4" destOrd="0" parTransId="{12A2C2BD-10F3-48B2-8920-9640BE9AE326}" sibTransId="{657FB0C4-4BDC-4C88-AF58-2A5AA0D27CBC}"/>
    <dgm:cxn modelId="{F5C1757D-C153-42DA-9F34-4D13C3DB7CA3}" type="presOf" srcId="{78A02510-DDFB-4F52-8641-229D6368565A}" destId="{3D58580A-98A4-4812-BD8B-FC4401F9A3DD}" srcOrd="0" destOrd="0" presId="urn:microsoft.com/office/officeart/2005/8/layout/cycle5"/>
    <dgm:cxn modelId="{EE6F7288-9171-4EE1-9A58-964FADCC6759}" srcId="{D0066A39-E16D-4E6D-B0B1-1226262032F2}" destId="{E497E40E-3BFA-4590-823F-6906D653EC45}" srcOrd="3" destOrd="0" parTransId="{C56F08DE-BC7B-4A48-9F22-DF7976710C60}" sibTransId="{B9515D2D-1189-452A-BC48-E925E8CC7765}"/>
    <dgm:cxn modelId="{FD01838D-48C6-4D55-AEED-7A692B88CFFE}" srcId="{D0066A39-E16D-4E6D-B0B1-1226262032F2}" destId="{F2D39053-F69E-4833-BF65-587A92928F20}" srcOrd="2" destOrd="0" parTransId="{86AB0097-25D0-4AF5-B94D-892A98827451}" sibTransId="{2B5C83F9-D24E-4956-A075-92A6FF981474}"/>
    <dgm:cxn modelId="{D1110C9A-60E9-4DA1-BAD4-8E20E976DEE6}" type="presOf" srcId="{2B5C83F9-D24E-4956-A075-92A6FF981474}" destId="{DC085990-1950-452F-882E-F0A328A07050}" srcOrd="0" destOrd="0" presId="urn:microsoft.com/office/officeart/2005/8/layout/cycle5"/>
    <dgm:cxn modelId="{309001A5-F840-4761-998B-12AC8CACD5C6}" type="presOf" srcId="{B9515D2D-1189-452A-BC48-E925E8CC7765}" destId="{4B077A62-A1C9-4FB9-BA3C-45361D5B28C1}" srcOrd="0" destOrd="0" presId="urn:microsoft.com/office/officeart/2005/8/layout/cycle5"/>
    <dgm:cxn modelId="{0B68D9BB-37CC-4595-9EB4-BADD971F3E9C}" srcId="{D0066A39-E16D-4E6D-B0B1-1226262032F2}" destId="{2F14DB28-27F6-4468-A7C1-85308A04CBC9}" srcOrd="1" destOrd="0" parTransId="{AD5951FB-4738-4692-9D52-A9019A07A37B}" sibTransId="{63CC2355-1325-48B4-B2C9-E6090E1CEF17}"/>
    <dgm:cxn modelId="{8D144DF2-163A-4C92-A7D1-0ECB1DCB16CC}" type="presOf" srcId="{8262E2C2-27AA-4BB6-BD69-DB02EF11FF99}" destId="{6DA52172-4C73-4A19-8B51-2C9C685F326E}" srcOrd="0" destOrd="0" presId="urn:microsoft.com/office/officeart/2005/8/layout/cycle5"/>
    <dgm:cxn modelId="{3E1669F7-9F14-45C1-8317-92F94DD928C9}" type="presOf" srcId="{63CC2355-1325-48B4-B2C9-E6090E1CEF17}" destId="{A978E054-5B8B-452C-8939-81394CCFE54C}" srcOrd="0" destOrd="0" presId="urn:microsoft.com/office/officeart/2005/8/layout/cycle5"/>
    <dgm:cxn modelId="{214F4FF7-A1FE-4843-AE01-6BA8CD17B27A}" type="presOf" srcId="{2F14DB28-27F6-4468-A7C1-85308A04CBC9}" destId="{A8EE36A8-212B-4CF3-AA58-7902AA3697EC}" srcOrd="0" destOrd="0" presId="urn:microsoft.com/office/officeart/2005/8/layout/cycle5"/>
    <dgm:cxn modelId="{C759570D-B264-410A-BA16-EF2814C77F60}" type="presParOf" srcId="{1B71F6EA-551E-499A-8489-0F9B70A820BA}" destId="{6DA52172-4C73-4A19-8B51-2C9C685F326E}" srcOrd="0" destOrd="0" presId="urn:microsoft.com/office/officeart/2005/8/layout/cycle5"/>
    <dgm:cxn modelId="{6FF6F122-9760-4040-93D4-864C85D4F342}" type="presParOf" srcId="{1B71F6EA-551E-499A-8489-0F9B70A820BA}" destId="{7D392700-CBD6-4FC5-9D6C-33EF44DED600}" srcOrd="1" destOrd="0" presId="urn:microsoft.com/office/officeart/2005/8/layout/cycle5"/>
    <dgm:cxn modelId="{7229DEFA-C0E9-4529-B72F-77F56D6683D3}" type="presParOf" srcId="{1B71F6EA-551E-499A-8489-0F9B70A820BA}" destId="{3D58580A-98A4-4812-BD8B-FC4401F9A3DD}" srcOrd="2" destOrd="0" presId="urn:microsoft.com/office/officeart/2005/8/layout/cycle5"/>
    <dgm:cxn modelId="{0E4FF0EE-9FFE-469B-9BB2-DCA2E9C2835B}" type="presParOf" srcId="{1B71F6EA-551E-499A-8489-0F9B70A820BA}" destId="{A8EE36A8-212B-4CF3-AA58-7902AA3697EC}" srcOrd="3" destOrd="0" presId="urn:microsoft.com/office/officeart/2005/8/layout/cycle5"/>
    <dgm:cxn modelId="{80DA7287-9C21-40AD-A7BE-8BD00CC300EA}" type="presParOf" srcId="{1B71F6EA-551E-499A-8489-0F9B70A820BA}" destId="{0E6C05C0-D233-4B4A-8C47-364E58579990}" srcOrd="4" destOrd="0" presId="urn:microsoft.com/office/officeart/2005/8/layout/cycle5"/>
    <dgm:cxn modelId="{AA05ADE5-0C75-4369-883F-BCA1ABD3A015}" type="presParOf" srcId="{1B71F6EA-551E-499A-8489-0F9B70A820BA}" destId="{A978E054-5B8B-452C-8939-81394CCFE54C}" srcOrd="5" destOrd="0" presId="urn:microsoft.com/office/officeart/2005/8/layout/cycle5"/>
    <dgm:cxn modelId="{6E9447F2-005E-4D43-A30D-739606636BE0}" type="presParOf" srcId="{1B71F6EA-551E-499A-8489-0F9B70A820BA}" destId="{3EB992B0-1A90-47C3-AFE3-7E6E56C96A4E}" srcOrd="6" destOrd="0" presId="urn:microsoft.com/office/officeart/2005/8/layout/cycle5"/>
    <dgm:cxn modelId="{FD706BBB-4E2F-4233-825A-C0FE609A066D}" type="presParOf" srcId="{1B71F6EA-551E-499A-8489-0F9B70A820BA}" destId="{7CDE9041-59AC-488D-90C7-7EDE1E93CAD4}" srcOrd="7" destOrd="0" presId="urn:microsoft.com/office/officeart/2005/8/layout/cycle5"/>
    <dgm:cxn modelId="{9F196A99-9563-469C-AAB4-518B6CD3A971}" type="presParOf" srcId="{1B71F6EA-551E-499A-8489-0F9B70A820BA}" destId="{DC085990-1950-452F-882E-F0A328A07050}" srcOrd="8" destOrd="0" presId="urn:microsoft.com/office/officeart/2005/8/layout/cycle5"/>
    <dgm:cxn modelId="{D5E349CD-6BF7-4767-BE6B-5A778A05F47A}" type="presParOf" srcId="{1B71F6EA-551E-499A-8489-0F9B70A820BA}" destId="{3DFDE5D1-AA22-4EDE-B7EA-0A2D41E16B8F}" srcOrd="9" destOrd="0" presId="urn:microsoft.com/office/officeart/2005/8/layout/cycle5"/>
    <dgm:cxn modelId="{2F22DC58-8EF6-445B-AADA-E342BDB7F141}" type="presParOf" srcId="{1B71F6EA-551E-499A-8489-0F9B70A820BA}" destId="{F7FB6029-2746-42FE-88AF-8BD8C34FA644}" srcOrd="10" destOrd="0" presId="urn:microsoft.com/office/officeart/2005/8/layout/cycle5"/>
    <dgm:cxn modelId="{7F451D4B-0190-4BB5-A61C-2CD0E066715F}" type="presParOf" srcId="{1B71F6EA-551E-499A-8489-0F9B70A820BA}" destId="{4B077A62-A1C9-4FB9-BA3C-45361D5B28C1}" srcOrd="11" destOrd="0" presId="urn:microsoft.com/office/officeart/2005/8/layout/cycle5"/>
    <dgm:cxn modelId="{8AF9B922-ADD8-4194-89ED-81728C5F1E6D}" type="presParOf" srcId="{1B71F6EA-551E-499A-8489-0F9B70A820BA}" destId="{DA9B9C17-39E3-4F4D-8D5B-1FA386FEA358}" srcOrd="12" destOrd="0" presId="urn:microsoft.com/office/officeart/2005/8/layout/cycle5"/>
    <dgm:cxn modelId="{3A9699BA-742E-4872-B01A-67747E84269B}" type="presParOf" srcId="{1B71F6EA-551E-499A-8489-0F9B70A820BA}" destId="{A0386FE2-450C-4FEA-ABEA-EDE5B29608DA}" srcOrd="13" destOrd="0" presId="urn:microsoft.com/office/officeart/2005/8/layout/cycle5"/>
    <dgm:cxn modelId="{E0C865FD-0527-459F-AAD9-9BABDAB6E929}" type="presParOf" srcId="{1B71F6EA-551E-499A-8489-0F9B70A820BA}" destId="{C055F776-504B-4CD8-878F-C92300667D6F}"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52172-4C73-4A19-8B51-2C9C685F326E}">
      <dsp:nvSpPr>
        <dsp:cNvPr id="0" name=""/>
        <dsp:cNvSpPr/>
      </dsp:nvSpPr>
      <dsp:spPr>
        <a:xfrm>
          <a:off x="886696" y="4784"/>
          <a:ext cx="863265" cy="431297"/>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1. Skapa förutsättningar</a:t>
          </a:r>
        </a:p>
      </dsp:txBody>
      <dsp:txXfrm>
        <a:off x="907750" y="25838"/>
        <a:ext cx="821157" cy="389189"/>
      </dsp:txXfrm>
    </dsp:sp>
    <dsp:sp modelId="{3D58580A-98A4-4812-BD8B-FC4401F9A3DD}">
      <dsp:nvSpPr>
        <dsp:cNvPr id="0" name=""/>
        <dsp:cNvSpPr/>
      </dsp:nvSpPr>
      <dsp:spPr>
        <a:xfrm>
          <a:off x="488797" y="222959"/>
          <a:ext cx="1723824" cy="1723824"/>
        </a:xfrm>
        <a:custGeom>
          <a:avLst/>
          <a:gdLst/>
          <a:ahLst/>
          <a:cxnLst/>
          <a:rect l="0" t="0" r="0" b="0"/>
          <a:pathLst>
            <a:path>
              <a:moveTo>
                <a:pt x="1332738" y="139959"/>
              </a:moveTo>
              <a:arcTo wR="861912" hR="861912" stAng="18186640" swAng="1009243"/>
            </a:path>
          </a:pathLst>
        </a:custGeom>
        <a:noFill/>
        <a:ln w="1905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A8EE36A8-212B-4CF3-AA58-7902AA3697EC}">
      <dsp:nvSpPr>
        <dsp:cNvPr id="0" name=""/>
        <dsp:cNvSpPr/>
      </dsp:nvSpPr>
      <dsp:spPr>
        <a:xfrm>
          <a:off x="1745648" y="596024"/>
          <a:ext cx="840234" cy="431297"/>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2. Träning och utbildning</a:t>
          </a:r>
        </a:p>
      </dsp:txBody>
      <dsp:txXfrm>
        <a:off x="1766702" y="617078"/>
        <a:ext cx="798126" cy="389189"/>
      </dsp:txXfrm>
    </dsp:sp>
    <dsp:sp modelId="{A978E054-5B8B-452C-8939-81394CCFE54C}">
      <dsp:nvSpPr>
        <dsp:cNvPr id="0" name=""/>
        <dsp:cNvSpPr/>
      </dsp:nvSpPr>
      <dsp:spPr>
        <a:xfrm>
          <a:off x="484126" y="216106"/>
          <a:ext cx="1723824" cy="1723824"/>
        </a:xfrm>
        <a:custGeom>
          <a:avLst/>
          <a:gdLst/>
          <a:ahLst/>
          <a:cxnLst/>
          <a:rect l="0" t="0" r="0" b="0"/>
          <a:pathLst>
            <a:path>
              <a:moveTo>
                <a:pt x="1721760" y="921521"/>
              </a:moveTo>
              <a:arcTo wR="861912" hR="861912" stAng="21837942" swAng="1360245"/>
            </a:path>
          </a:pathLst>
        </a:custGeom>
        <a:noFill/>
        <a:ln w="1905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3EB992B0-1A90-47C3-AFE3-7E6E56C96A4E}">
      <dsp:nvSpPr>
        <dsp:cNvPr id="0" name=""/>
        <dsp:cNvSpPr/>
      </dsp:nvSpPr>
      <dsp:spPr>
        <a:xfrm>
          <a:off x="1454590" y="1559671"/>
          <a:ext cx="796135" cy="431297"/>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3. Mätning och återkoppling</a:t>
          </a:r>
        </a:p>
      </dsp:txBody>
      <dsp:txXfrm>
        <a:off x="1475644" y="1580725"/>
        <a:ext cx="754027" cy="389189"/>
      </dsp:txXfrm>
    </dsp:sp>
    <dsp:sp modelId="{DC085990-1950-452F-882E-F0A328A07050}">
      <dsp:nvSpPr>
        <dsp:cNvPr id="0" name=""/>
        <dsp:cNvSpPr/>
      </dsp:nvSpPr>
      <dsp:spPr>
        <a:xfrm>
          <a:off x="484126" y="216106"/>
          <a:ext cx="1723824" cy="1723824"/>
        </a:xfrm>
        <a:custGeom>
          <a:avLst/>
          <a:gdLst/>
          <a:ahLst/>
          <a:cxnLst/>
          <a:rect l="0" t="0" r="0" b="0"/>
          <a:pathLst>
            <a:path>
              <a:moveTo>
                <a:pt x="925173" y="1721499"/>
              </a:moveTo>
              <a:arcTo wR="861912" hR="861912" stAng="5147454" swAng="547356"/>
            </a:path>
          </a:pathLst>
        </a:custGeom>
        <a:noFill/>
        <a:ln w="1905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3DFDE5D1-AA22-4EDE-B7EA-0A2D41E16B8F}">
      <dsp:nvSpPr>
        <dsp:cNvPr id="0" name=""/>
        <dsp:cNvSpPr/>
      </dsp:nvSpPr>
      <dsp:spPr>
        <a:xfrm>
          <a:off x="451855" y="1559671"/>
          <a:ext cx="775128" cy="431297"/>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4. Sprid budskapet</a:t>
          </a:r>
        </a:p>
      </dsp:txBody>
      <dsp:txXfrm>
        <a:off x="472909" y="1580725"/>
        <a:ext cx="733020" cy="389189"/>
      </dsp:txXfrm>
    </dsp:sp>
    <dsp:sp modelId="{4B077A62-A1C9-4FB9-BA3C-45361D5B28C1}">
      <dsp:nvSpPr>
        <dsp:cNvPr id="0" name=""/>
        <dsp:cNvSpPr/>
      </dsp:nvSpPr>
      <dsp:spPr>
        <a:xfrm>
          <a:off x="484126" y="216106"/>
          <a:ext cx="1723824" cy="1723824"/>
        </a:xfrm>
        <a:custGeom>
          <a:avLst/>
          <a:gdLst/>
          <a:ahLst/>
          <a:cxnLst/>
          <a:rect l="0" t="0" r="0" b="0"/>
          <a:pathLst>
            <a:path>
              <a:moveTo>
                <a:pt x="91475" y="1248331"/>
              </a:moveTo>
              <a:arcTo wR="861912" hR="861912" stAng="9201814" swAng="1360245"/>
            </a:path>
          </a:pathLst>
        </a:custGeom>
        <a:noFill/>
        <a:ln w="1905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DA9B9C17-39E3-4F4D-8D5B-1FA386FEA358}">
      <dsp:nvSpPr>
        <dsp:cNvPr id="0" name=""/>
        <dsp:cNvSpPr/>
      </dsp:nvSpPr>
      <dsp:spPr>
        <a:xfrm>
          <a:off x="-21884" y="596024"/>
          <a:ext cx="1096391" cy="431297"/>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5. Patientsäkerhetskultur Ledningens engagemang</a:t>
          </a:r>
        </a:p>
      </dsp:txBody>
      <dsp:txXfrm>
        <a:off x="-830" y="617078"/>
        <a:ext cx="1054283" cy="389189"/>
      </dsp:txXfrm>
    </dsp:sp>
    <dsp:sp modelId="{C055F776-504B-4CD8-878F-C92300667D6F}">
      <dsp:nvSpPr>
        <dsp:cNvPr id="0" name=""/>
        <dsp:cNvSpPr/>
      </dsp:nvSpPr>
      <dsp:spPr>
        <a:xfrm>
          <a:off x="478665" y="224106"/>
          <a:ext cx="1723824" cy="1723824"/>
        </a:xfrm>
        <a:custGeom>
          <a:avLst/>
          <a:gdLst/>
          <a:ahLst/>
          <a:cxnLst/>
          <a:rect l="0" t="0" r="0" b="0"/>
          <a:pathLst>
            <a:path>
              <a:moveTo>
                <a:pt x="195196" y="315668"/>
              </a:moveTo>
              <a:arcTo wR="861912" hR="861912" stAng="13159678" swAng="852819"/>
            </a:path>
          </a:pathLst>
        </a:custGeom>
        <a:noFill/>
        <a:ln w="1905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52172-4C73-4A19-8B51-2C9C685F326E}">
      <dsp:nvSpPr>
        <dsp:cNvPr id="0" name=""/>
        <dsp:cNvSpPr/>
      </dsp:nvSpPr>
      <dsp:spPr>
        <a:xfrm>
          <a:off x="891838" y="952"/>
          <a:ext cx="964188" cy="481719"/>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sv-SE" sz="800" kern="1200"/>
            <a:t>1. Skapa förutsättningar</a:t>
          </a:r>
        </a:p>
      </dsp:txBody>
      <dsp:txXfrm>
        <a:off x="915354" y="24468"/>
        <a:ext cx="917156" cy="434687"/>
      </dsp:txXfrm>
    </dsp:sp>
    <dsp:sp modelId="{3D58580A-98A4-4812-BD8B-FC4401F9A3DD}">
      <dsp:nvSpPr>
        <dsp:cNvPr id="0" name=""/>
        <dsp:cNvSpPr/>
      </dsp:nvSpPr>
      <dsp:spPr>
        <a:xfrm>
          <a:off x="410496" y="241812"/>
          <a:ext cx="1926872" cy="1926872"/>
        </a:xfrm>
        <a:custGeom>
          <a:avLst/>
          <a:gdLst/>
          <a:ahLst/>
          <a:cxnLst/>
          <a:rect l="0" t="0" r="0" b="0"/>
          <a:pathLst>
            <a:path>
              <a:moveTo>
                <a:pt x="1518498" y="175962"/>
              </a:moveTo>
              <a:arcTo wR="963436" hR="963436" stAng="18310718" swAng="940838"/>
            </a:path>
          </a:pathLst>
        </a:custGeom>
        <a:noFill/>
        <a:ln w="1905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A8EE36A8-212B-4CF3-AA58-7902AA3697EC}">
      <dsp:nvSpPr>
        <dsp:cNvPr id="0" name=""/>
        <dsp:cNvSpPr/>
      </dsp:nvSpPr>
      <dsp:spPr>
        <a:xfrm>
          <a:off x="1820983" y="666670"/>
          <a:ext cx="938464" cy="481719"/>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sv-SE" sz="800" kern="1200"/>
            <a:t>2. Träning och utbildning</a:t>
          </a:r>
        </a:p>
      </dsp:txBody>
      <dsp:txXfrm>
        <a:off x="1844499" y="690186"/>
        <a:ext cx="891432" cy="434687"/>
      </dsp:txXfrm>
    </dsp:sp>
    <dsp:sp modelId="{A978E054-5B8B-452C-8939-81394CCFE54C}">
      <dsp:nvSpPr>
        <dsp:cNvPr id="0" name=""/>
        <dsp:cNvSpPr/>
      </dsp:nvSpPr>
      <dsp:spPr>
        <a:xfrm>
          <a:off x="410496" y="241812"/>
          <a:ext cx="1926872" cy="1926872"/>
        </a:xfrm>
        <a:custGeom>
          <a:avLst/>
          <a:gdLst/>
          <a:ahLst/>
          <a:cxnLst/>
          <a:rect l="0" t="0" r="0" b="0"/>
          <a:pathLst>
            <a:path>
              <a:moveTo>
                <a:pt x="1924573" y="1029956"/>
              </a:moveTo>
              <a:arcTo wR="963436" hR="963436" stAng="21837546" swAng="1361175"/>
            </a:path>
          </a:pathLst>
        </a:custGeom>
        <a:noFill/>
        <a:ln w="1905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3EB992B0-1A90-47C3-AFE3-7E6E56C96A4E}">
      <dsp:nvSpPr>
        <dsp:cNvPr id="0" name=""/>
        <dsp:cNvSpPr/>
      </dsp:nvSpPr>
      <dsp:spPr>
        <a:xfrm>
          <a:off x="1495621" y="1743825"/>
          <a:ext cx="889210" cy="481719"/>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sv-SE" sz="800" kern="1200"/>
            <a:t>3. Mätning och återkoppling</a:t>
          </a:r>
        </a:p>
      </dsp:txBody>
      <dsp:txXfrm>
        <a:off x="1519137" y="1767341"/>
        <a:ext cx="842178" cy="434687"/>
      </dsp:txXfrm>
    </dsp:sp>
    <dsp:sp modelId="{DC085990-1950-452F-882E-F0A328A07050}">
      <dsp:nvSpPr>
        <dsp:cNvPr id="0" name=""/>
        <dsp:cNvSpPr/>
      </dsp:nvSpPr>
      <dsp:spPr>
        <a:xfrm>
          <a:off x="410496" y="241812"/>
          <a:ext cx="1926872" cy="1926872"/>
        </a:xfrm>
        <a:custGeom>
          <a:avLst/>
          <a:gdLst/>
          <a:ahLst/>
          <a:cxnLst/>
          <a:rect l="0" t="0" r="0" b="0"/>
          <a:pathLst>
            <a:path>
              <a:moveTo>
                <a:pt x="1034363" y="1924258"/>
              </a:moveTo>
              <a:arcTo wR="963436" hR="963436" stAng="5146686" swAng="548861"/>
            </a:path>
          </a:pathLst>
        </a:custGeom>
        <a:noFill/>
        <a:ln w="1905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3DFDE5D1-AA22-4EDE-B7EA-0A2D41E16B8F}">
      <dsp:nvSpPr>
        <dsp:cNvPr id="0" name=""/>
        <dsp:cNvSpPr/>
      </dsp:nvSpPr>
      <dsp:spPr>
        <a:xfrm>
          <a:off x="374765" y="1743825"/>
          <a:ext cx="865746" cy="481719"/>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sv-SE" sz="800" kern="1200"/>
            <a:t>4. Sprid budskapet</a:t>
          </a:r>
        </a:p>
      </dsp:txBody>
      <dsp:txXfrm>
        <a:off x="398281" y="1767341"/>
        <a:ext cx="818714" cy="434687"/>
      </dsp:txXfrm>
    </dsp:sp>
    <dsp:sp modelId="{4B077A62-A1C9-4FB9-BA3C-45361D5B28C1}">
      <dsp:nvSpPr>
        <dsp:cNvPr id="0" name=""/>
        <dsp:cNvSpPr/>
      </dsp:nvSpPr>
      <dsp:spPr>
        <a:xfrm>
          <a:off x="410496" y="241812"/>
          <a:ext cx="1926872" cy="1926872"/>
        </a:xfrm>
        <a:custGeom>
          <a:avLst/>
          <a:gdLst/>
          <a:ahLst/>
          <a:cxnLst/>
          <a:rect l="0" t="0" r="0" b="0"/>
          <a:pathLst>
            <a:path>
              <a:moveTo>
                <a:pt x="102317" y="1395505"/>
              </a:moveTo>
              <a:arcTo wR="963436" hR="963436" stAng="9201279" swAng="1361175"/>
            </a:path>
          </a:pathLst>
        </a:custGeom>
        <a:noFill/>
        <a:ln w="1905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DA9B9C17-39E3-4F4D-8D5B-1FA386FEA358}">
      <dsp:nvSpPr>
        <dsp:cNvPr id="0" name=""/>
        <dsp:cNvSpPr/>
      </dsp:nvSpPr>
      <dsp:spPr>
        <a:xfrm>
          <a:off x="-133516" y="666670"/>
          <a:ext cx="1182333" cy="481719"/>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sv-SE" sz="800" kern="1200"/>
            <a:t>5. Patientsäkerhetskultur Ledningens engagemang</a:t>
          </a:r>
        </a:p>
      </dsp:txBody>
      <dsp:txXfrm>
        <a:off x="-110000" y="690186"/>
        <a:ext cx="1135301" cy="434687"/>
      </dsp:txXfrm>
    </dsp:sp>
    <dsp:sp modelId="{C055F776-504B-4CD8-878F-C92300667D6F}">
      <dsp:nvSpPr>
        <dsp:cNvPr id="0" name=""/>
        <dsp:cNvSpPr/>
      </dsp:nvSpPr>
      <dsp:spPr>
        <a:xfrm>
          <a:off x="410496" y="241812"/>
          <a:ext cx="1926872" cy="1926872"/>
        </a:xfrm>
        <a:custGeom>
          <a:avLst/>
          <a:gdLst/>
          <a:ahLst/>
          <a:cxnLst/>
          <a:rect l="0" t="0" r="0" b="0"/>
          <a:pathLst>
            <a:path>
              <a:moveTo>
                <a:pt x="216197" y="355289"/>
              </a:moveTo>
              <a:arcTo wR="963436" hR="963436" stAng="13148444" swAng="940838"/>
            </a:path>
          </a:pathLst>
        </a:custGeom>
        <a:noFill/>
        <a:ln w="1905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52172-4C73-4A19-8B51-2C9C685F326E}">
      <dsp:nvSpPr>
        <dsp:cNvPr id="0" name=""/>
        <dsp:cNvSpPr/>
      </dsp:nvSpPr>
      <dsp:spPr>
        <a:xfrm>
          <a:off x="797471" y="522"/>
          <a:ext cx="875407" cy="437363"/>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1. Skapa förutsättningar</a:t>
          </a:r>
        </a:p>
      </dsp:txBody>
      <dsp:txXfrm>
        <a:off x="818821" y="21872"/>
        <a:ext cx="832707" cy="394663"/>
      </dsp:txXfrm>
    </dsp:sp>
    <dsp:sp modelId="{3D58580A-98A4-4812-BD8B-FC4401F9A3DD}">
      <dsp:nvSpPr>
        <dsp:cNvPr id="0" name=""/>
        <dsp:cNvSpPr/>
      </dsp:nvSpPr>
      <dsp:spPr>
        <a:xfrm>
          <a:off x="361581" y="219204"/>
          <a:ext cx="1747186" cy="1747186"/>
        </a:xfrm>
        <a:custGeom>
          <a:avLst/>
          <a:gdLst/>
          <a:ahLst/>
          <a:cxnLst/>
          <a:rect l="0" t="0" r="0" b="0"/>
          <a:pathLst>
            <a:path>
              <a:moveTo>
                <a:pt x="1377270" y="159818"/>
              </a:moveTo>
              <a:arcTo wR="873593" hR="873593" stAng="18312528" swAng="938449"/>
            </a:path>
          </a:pathLst>
        </a:custGeom>
        <a:noFill/>
        <a:ln w="1905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A8EE36A8-212B-4CF3-AA58-7902AA3697EC}">
      <dsp:nvSpPr>
        <dsp:cNvPr id="0" name=""/>
        <dsp:cNvSpPr/>
      </dsp:nvSpPr>
      <dsp:spPr>
        <a:xfrm>
          <a:off x="1639986" y="604160"/>
          <a:ext cx="852051" cy="437363"/>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2. Träning och utbildning</a:t>
          </a:r>
        </a:p>
      </dsp:txBody>
      <dsp:txXfrm>
        <a:off x="1661336" y="625510"/>
        <a:ext cx="809351" cy="394663"/>
      </dsp:txXfrm>
    </dsp:sp>
    <dsp:sp modelId="{A978E054-5B8B-452C-8939-81394CCFE54C}">
      <dsp:nvSpPr>
        <dsp:cNvPr id="0" name=""/>
        <dsp:cNvSpPr/>
      </dsp:nvSpPr>
      <dsp:spPr>
        <a:xfrm>
          <a:off x="361581" y="219204"/>
          <a:ext cx="1747186" cy="1747186"/>
        </a:xfrm>
        <a:custGeom>
          <a:avLst/>
          <a:gdLst/>
          <a:ahLst/>
          <a:cxnLst/>
          <a:rect l="0" t="0" r="0" b="0"/>
          <a:pathLst>
            <a:path>
              <a:moveTo>
                <a:pt x="1745090" y="934074"/>
              </a:moveTo>
              <a:arcTo wR="873593" hR="873593" stAng="21838195" swAng="1359649"/>
            </a:path>
          </a:pathLst>
        </a:custGeom>
        <a:noFill/>
        <a:ln w="1905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3EB992B0-1A90-47C3-AFE3-7E6E56C96A4E}">
      <dsp:nvSpPr>
        <dsp:cNvPr id="0" name=""/>
        <dsp:cNvSpPr/>
      </dsp:nvSpPr>
      <dsp:spPr>
        <a:xfrm>
          <a:off x="1344994" y="1580867"/>
          <a:ext cx="807333" cy="437363"/>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3. Mätning och återkoppling</a:t>
          </a:r>
        </a:p>
      </dsp:txBody>
      <dsp:txXfrm>
        <a:off x="1366344" y="1602217"/>
        <a:ext cx="764633" cy="394663"/>
      </dsp:txXfrm>
    </dsp:sp>
    <dsp:sp modelId="{DC085990-1950-452F-882E-F0A328A07050}">
      <dsp:nvSpPr>
        <dsp:cNvPr id="0" name=""/>
        <dsp:cNvSpPr/>
      </dsp:nvSpPr>
      <dsp:spPr>
        <a:xfrm>
          <a:off x="361581" y="219204"/>
          <a:ext cx="1747186" cy="1747186"/>
        </a:xfrm>
        <a:custGeom>
          <a:avLst/>
          <a:gdLst/>
          <a:ahLst/>
          <a:cxnLst/>
          <a:rect l="0" t="0" r="0" b="0"/>
          <a:pathLst>
            <a:path>
              <a:moveTo>
                <a:pt x="937587" y="1744839"/>
              </a:moveTo>
              <a:arcTo wR="873593" hR="873593" stAng="5147946" swAng="546393"/>
            </a:path>
          </a:pathLst>
        </a:custGeom>
        <a:noFill/>
        <a:ln w="1905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3DFDE5D1-AA22-4EDE-B7EA-0A2D41E16B8F}">
      <dsp:nvSpPr>
        <dsp:cNvPr id="0" name=""/>
        <dsp:cNvSpPr/>
      </dsp:nvSpPr>
      <dsp:spPr>
        <a:xfrm>
          <a:off x="328675" y="1580867"/>
          <a:ext cx="786030" cy="437363"/>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4. Sprid budskapet</a:t>
          </a:r>
        </a:p>
      </dsp:txBody>
      <dsp:txXfrm>
        <a:off x="350025" y="1602217"/>
        <a:ext cx="743330" cy="394663"/>
      </dsp:txXfrm>
    </dsp:sp>
    <dsp:sp modelId="{4B077A62-A1C9-4FB9-BA3C-45361D5B28C1}">
      <dsp:nvSpPr>
        <dsp:cNvPr id="0" name=""/>
        <dsp:cNvSpPr/>
      </dsp:nvSpPr>
      <dsp:spPr>
        <a:xfrm>
          <a:off x="361581" y="219204"/>
          <a:ext cx="1747186" cy="1747186"/>
        </a:xfrm>
        <a:custGeom>
          <a:avLst/>
          <a:gdLst/>
          <a:ahLst/>
          <a:cxnLst/>
          <a:rect l="0" t="0" r="0" b="0"/>
          <a:pathLst>
            <a:path>
              <a:moveTo>
                <a:pt x="92676" y="1265171"/>
              </a:moveTo>
              <a:arcTo wR="873593" hR="873593" stAng="9202156" swAng="1359649"/>
            </a:path>
          </a:pathLst>
        </a:custGeom>
        <a:noFill/>
        <a:ln w="1905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DA9B9C17-39E3-4F4D-8D5B-1FA386FEA358}">
      <dsp:nvSpPr>
        <dsp:cNvPr id="0" name=""/>
        <dsp:cNvSpPr/>
      </dsp:nvSpPr>
      <dsp:spPr>
        <a:xfrm>
          <a:off x="-132394" y="604160"/>
          <a:ext cx="1073465" cy="437363"/>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5. Patientsäkerhetskultur Ledningens engagemang</a:t>
          </a:r>
        </a:p>
      </dsp:txBody>
      <dsp:txXfrm>
        <a:off x="-111044" y="625510"/>
        <a:ext cx="1030765" cy="394663"/>
      </dsp:txXfrm>
    </dsp:sp>
    <dsp:sp modelId="{C055F776-504B-4CD8-878F-C92300667D6F}">
      <dsp:nvSpPr>
        <dsp:cNvPr id="0" name=""/>
        <dsp:cNvSpPr/>
      </dsp:nvSpPr>
      <dsp:spPr>
        <a:xfrm>
          <a:off x="361581" y="219204"/>
          <a:ext cx="1747186" cy="1747186"/>
        </a:xfrm>
        <a:custGeom>
          <a:avLst/>
          <a:gdLst/>
          <a:ahLst/>
          <a:cxnLst/>
          <a:rect l="0" t="0" r="0" b="0"/>
          <a:pathLst>
            <a:path>
              <a:moveTo>
                <a:pt x="196129" y="322043"/>
              </a:moveTo>
              <a:arcTo wR="873593" hR="873593" stAng="13149023" swAng="938449"/>
            </a:path>
          </a:pathLst>
        </a:custGeom>
        <a:noFill/>
        <a:ln w="1905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52172-4C73-4A19-8B51-2C9C685F326E}">
      <dsp:nvSpPr>
        <dsp:cNvPr id="0" name=""/>
        <dsp:cNvSpPr/>
      </dsp:nvSpPr>
      <dsp:spPr>
        <a:xfrm>
          <a:off x="758765" y="339"/>
          <a:ext cx="837144" cy="418247"/>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1. Skapa förutsättningar</a:t>
          </a:r>
        </a:p>
      </dsp:txBody>
      <dsp:txXfrm>
        <a:off x="779182" y="20756"/>
        <a:ext cx="796310" cy="377413"/>
      </dsp:txXfrm>
    </dsp:sp>
    <dsp:sp modelId="{3D58580A-98A4-4812-BD8B-FC4401F9A3DD}">
      <dsp:nvSpPr>
        <dsp:cNvPr id="0" name=""/>
        <dsp:cNvSpPr/>
      </dsp:nvSpPr>
      <dsp:spPr>
        <a:xfrm>
          <a:off x="342045" y="209462"/>
          <a:ext cx="1670586" cy="1670586"/>
        </a:xfrm>
        <a:custGeom>
          <a:avLst/>
          <a:gdLst/>
          <a:ahLst/>
          <a:cxnLst/>
          <a:rect l="0" t="0" r="0" b="0"/>
          <a:pathLst>
            <a:path>
              <a:moveTo>
                <a:pt x="1316926" y="152839"/>
              </a:moveTo>
              <a:arcTo wR="835293" hR="835293" stAng="18312726" swAng="938189"/>
            </a:path>
          </a:pathLst>
        </a:custGeom>
        <a:noFill/>
        <a:ln w="1905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A8EE36A8-212B-4CF3-AA58-7902AA3697EC}">
      <dsp:nvSpPr>
        <dsp:cNvPr id="0" name=""/>
        <dsp:cNvSpPr/>
      </dsp:nvSpPr>
      <dsp:spPr>
        <a:xfrm>
          <a:off x="1564343" y="577512"/>
          <a:ext cx="814810" cy="418247"/>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2. Träning och utbildning</a:t>
          </a:r>
        </a:p>
      </dsp:txBody>
      <dsp:txXfrm>
        <a:off x="1584760" y="597929"/>
        <a:ext cx="773976" cy="377413"/>
      </dsp:txXfrm>
    </dsp:sp>
    <dsp:sp modelId="{A978E054-5B8B-452C-8939-81394CCFE54C}">
      <dsp:nvSpPr>
        <dsp:cNvPr id="0" name=""/>
        <dsp:cNvSpPr/>
      </dsp:nvSpPr>
      <dsp:spPr>
        <a:xfrm>
          <a:off x="342045" y="209462"/>
          <a:ext cx="1670586" cy="1670586"/>
        </a:xfrm>
        <a:custGeom>
          <a:avLst/>
          <a:gdLst/>
          <a:ahLst/>
          <a:cxnLst/>
          <a:rect l="0" t="0" r="0" b="0"/>
          <a:pathLst>
            <a:path>
              <a:moveTo>
                <a:pt x="1668580" y="893139"/>
              </a:moveTo>
              <a:arcTo wR="835293" hR="835293" stAng="21838266" swAng="1359483"/>
            </a:path>
          </a:pathLst>
        </a:custGeom>
        <a:noFill/>
        <a:ln w="1905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3EB992B0-1A90-47C3-AFE3-7E6E56C96A4E}">
      <dsp:nvSpPr>
        <dsp:cNvPr id="0" name=""/>
        <dsp:cNvSpPr/>
      </dsp:nvSpPr>
      <dsp:spPr>
        <a:xfrm>
          <a:off x="1282287" y="1511398"/>
          <a:ext cx="772046" cy="418247"/>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3. Mätning och återkoppling</a:t>
          </a:r>
        </a:p>
      </dsp:txBody>
      <dsp:txXfrm>
        <a:off x="1302704" y="1531815"/>
        <a:ext cx="731212" cy="377413"/>
      </dsp:txXfrm>
    </dsp:sp>
    <dsp:sp modelId="{DC085990-1950-452F-882E-F0A328A07050}">
      <dsp:nvSpPr>
        <dsp:cNvPr id="0" name=""/>
        <dsp:cNvSpPr/>
      </dsp:nvSpPr>
      <dsp:spPr>
        <a:xfrm>
          <a:off x="342045" y="209462"/>
          <a:ext cx="1670586" cy="1670586"/>
        </a:xfrm>
        <a:custGeom>
          <a:avLst/>
          <a:gdLst/>
          <a:ahLst/>
          <a:cxnLst/>
          <a:rect l="0" t="0" r="0" b="0"/>
          <a:pathLst>
            <a:path>
              <a:moveTo>
                <a:pt x="896448" y="1668344"/>
              </a:moveTo>
              <a:arcTo wR="835293" hR="835293" stAng="5148083" swAng="546124"/>
            </a:path>
          </a:pathLst>
        </a:custGeom>
        <a:noFill/>
        <a:ln w="1905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3DFDE5D1-AA22-4EDE-B7EA-0A2D41E16B8F}">
      <dsp:nvSpPr>
        <dsp:cNvPr id="0" name=""/>
        <dsp:cNvSpPr/>
      </dsp:nvSpPr>
      <dsp:spPr>
        <a:xfrm>
          <a:off x="310527" y="1511398"/>
          <a:ext cx="751674" cy="418247"/>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4. Sprid budskapet</a:t>
          </a:r>
        </a:p>
      </dsp:txBody>
      <dsp:txXfrm>
        <a:off x="330944" y="1531815"/>
        <a:ext cx="710840" cy="377413"/>
      </dsp:txXfrm>
    </dsp:sp>
    <dsp:sp modelId="{4B077A62-A1C9-4FB9-BA3C-45361D5B28C1}">
      <dsp:nvSpPr>
        <dsp:cNvPr id="0" name=""/>
        <dsp:cNvSpPr/>
      </dsp:nvSpPr>
      <dsp:spPr>
        <a:xfrm>
          <a:off x="342045" y="209462"/>
          <a:ext cx="1670586" cy="1670586"/>
        </a:xfrm>
        <a:custGeom>
          <a:avLst/>
          <a:gdLst/>
          <a:ahLst/>
          <a:cxnLst/>
          <a:rect l="0" t="0" r="0" b="0"/>
          <a:pathLst>
            <a:path>
              <a:moveTo>
                <a:pt x="88602" y="1209682"/>
              </a:moveTo>
              <a:arcTo wR="835293" hR="835293" stAng="9202251" swAng="1359483"/>
            </a:path>
          </a:pathLst>
        </a:custGeom>
        <a:noFill/>
        <a:ln w="1905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DA9B9C17-39E3-4F4D-8D5B-1FA386FEA358}">
      <dsp:nvSpPr>
        <dsp:cNvPr id="0" name=""/>
        <dsp:cNvSpPr/>
      </dsp:nvSpPr>
      <dsp:spPr>
        <a:xfrm>
          <a:off x="-130346" y="577512"/>
          <a:ext cx="1026546" cy="418247"/>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5. Patientsäkerhetskultur Ledningens engagemang</a:t>
          </a:r>
        </a:p>
      </dsp:txBody>
      <dsp:txXfrm>
        <a:off x="-109929" y="597929"/>
        <a:ext cx="985712" cy="377413"/>
      </dsp:txXfrm>
    </dsp:sp>
    <dsp:sp modelId="{C055F776-504B-4CD8-878F-C92300667D6F}">
      <dsp:nvSpPr>
        <dsp:cNvPr id="0" name=""/>
        <dsp:cNvSpPr/>
      </dsp:nvSpPr>
      <dsp:spPr>
        <a:xfrm>
          <a:off x="342045" y="209462"/>
          <a:ext cx="1670586" cy="1670586"/>
        </a:xfrm>
        <a:custGeom>
          <a:avLst/>
          <a:gdLst/>
          <a:ahLst/>
          <a:cxnLst/>
          <a:rect l="0" t="0" r="0" b="0"/>
          <a:pathLst>
            <a:path>
              <a:moveTo>
                <a:pt x="187540" y="307912"/>
              </a:moveTo>
              <a:arcTo wR="835293" hR="835293" stAng="13149086" swAng="938189"/>
            </a:path>
          </a:pathLst>
        </a:custGeom>
        <a:noFill/>
        <a:ln w="1905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52172-4C73-4A19-8B51-2C9C685F326E}">
      <dsp:nvSpPr>
        <dsp:cNvPr id="0" name=""/>
        <dsp:cNvSpPr/>
      </dsp:nvSpPr>
      <dsp:spPr>
        <a:xfrm>
          <a:off x="760408" y="741"/>
          <a:ext cx="809593" cy="404482"/>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1. Skapa förutsättningar</a:t>
          </a:r>
        </a:p>
      </dsp:txBody>
      <dsp:txXfrm>
        <a:off x="780153" y="20486"/>
        <a:ext cx="770103" cy="364992"/>
      </dsp:txXfrm>
    </dsp:sp>
    <dsp:sp modelId="{3D58580A-98A4-4812-BD8B-FC4401F9A3DD}">
      <dsp:nvSpPr>
        <dsp:cNvPr id="0" name=""/>
        <dsp:cNvSpPr/>
      </dsp:nvSpPr>
      <dsp:spPr>
        <a:xfrm>
          <a:off x="356774" y="202982"/>
          <a:ext cx="1616860" cy="1616860"/>
        </a:xfrm>
        <a:custGeom>
          <a:avLst/>
          <a:gdLst/>
          <a:ahLst/>
          <a:cxnLst/>
          <a:rect l="0" t="0" r="0" b="0"/>
          <a:pathLst>
            <a:path>
              <a:moveTo>
                <a:pt x="1274365" y="147776"/>
              </a:moveTo>
              <a:arcTo wR="808430" hR="808430" stAng="18311638" swAng="939624"/>
            </a:path>
          </a:pathLst>
        </a:custGeom>
        <a:noFill/>
        <a:ln w="1905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A8EE36A8-212B-4CF3-AA58-7902AA3697EC}">
      <dsp:nvSpPr>
        <dsp:cNvPr id="0" name=""/>
        <dsp:cNvSpPr/>
      </dsp:nvSpPr>
      <dsp:spPr>
        <a:xfrm>
          <a:off x="1540070" y="559352"/>
          <a:ext cx="787994" cy="404482"/>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2. Träning och utbildning</a:t>
          </a:r>
        </a:p>
      </dsp:txBody>
      <dsp:txXfrm>
        <a:off x="1559815" y="579097"/>
        <a:ext cx="748504" cy="364992"/>
      </dsp:txXfrm>
    </dsp:sp>
    <dsp:sp modelId="{A978E054-5B8B-452C-8939-81394CCFE54C}">
      <dsp:nvSpPr>
        <dsp:cNvPr id="0" name=""/>
        <dsp:cNvSpPr/>
      </dsp:nvSpPr>
      <dsp:spPr>
        <a:xfrm>
          <a:off x="356774" y="202982"/>
          <a:ext cx="1616860" cy="1616860"/>
        </a:xfrm>
        <a:custGeom>
          <a:avLst/>
          <a:gdLst/>
          <a:ahLst/>
          <a:cxnLst/>
          <a:rect l="0" t="0" r="0" b="0"/>
          <a:pathLst>
            <a:path>
              <a:moveTo>
                <a:pt x="1614925" y="864325"/>
              </a:moveTo>
              <a:arcTo wR="808430" hR="808430" stAng="21837876" swAng="1360399"/>
            </a:path>
          </a:pathLst>
        </a:custGeom>
        <a:noFill/>
        <a:ln w="1905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3EB992B0-1A90-47C3-AFE3-7E6E56C96A4E}">
      <dsp:nvSpPr>
        <dsp:cNvPr id="0" name=""/>
        <dsp:cNvSpPr/>
      </dsp:nvSpPr>
      <dsp:spPr>
        <a:xfrm>
          <a:off x="1267069" y="1463205"/>
          <a:ext cx="746637" cy="404482"/>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3. Mätning och återkoppling</a:t>
          </a:r>
        </a:p>
      </dsp:txBody>
      <dsp:txXfrm>
        <a:off x="1286814" y="1482950"/>
        <a:ext cx="707147" cy="364992"/>
      </dsp:txXfrm>
    </dsp:sp>
    <dsp:sp modelId="{DC085990-1950-452F-882E-F0A328A07050}">
      <dsp:nvSpPr>
        <dsp:cNvPr id="0" name=""/>
        <dsp:cNvSpPr/>
      </dsp:nvSpPr>
      <dsp:spPr>
        <a:xfrm>
          <a:off x="356774" y="202982"/>
          <a:ext cx="1616860" cy="1616860"/>
        </a:xfrm>
        <a:custGeom>
          <a:avLst/>
          <a:gdLst/>
          <a:ahLst/>
          <a:cxnLst/>
          <a:rect l="0" t="0" r="0" b="0"/>
          <a:pathLst>
            <a:path>
              <a:moveTo>
                <a:pt x="867796" y="1614677"/>
              </a:moveTo>
              <a:arcTo wR="808430" hR="808430" stAng="5147327" swAng="547606"/>
            </a:path>
          </a:pathLst>
        </a:custGeom>
        <a:noFill/>
        <a:ln w="1905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3DFDE5D1-AA22-4EDE-B7EA-0A2D41E16B8F}">
      <dsp:nvSpPr>
        <dsp:cNvPr id="0" name=""/>
        <dsp:cNvSpPr/>
      </dsp:nvSpPr>
      <dsp:spPr>
        <a:xfrm>
          <a:off x="326553" y="1463205"/>
          <a:ext cx="726935" cy="404482"/>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4. Sprid budskapet</a:t>
          </a:r>
        </a:p>
      </dsp:txBody>
      <dsp:txXfrm>
        <a:off x="346298" y="1482950"/>
        <a:ext cx="687445" cy="364992"/>
      </dsp:txXfrm>
    </dsp:sp>
    <dsp:sp modelId="{4B077A62-A1C9-4FB9-BA3C-45361D5B28C1}">
      <dsp:nvSpPr>
        <dsp:cNvPr id="0" name=""/>
        <dsp:cNvSpPr/>
      </dsp:nvSpPr>
      <dsp:spPr>
        <a:xfrm>
          <a:off x="356774" y="202982"/>
          <a:ext cx="1616860" cy="1616860"/>
        </a:xfrm>
        <a:custGeom>
          <a:avLst/>
          <a:gdLst/>
          <a:ahLst/>
          <a:cxnLst/>
          <a:rect l="0" t="0" r="0" b="0"/>
          <a:pathLst>
            <a:path>
              <a:moveTo>
                <a:pt x="85808" y="1170890"/>
              </a:moveTo>
              <a:arcTo wR="808430" hR="808430" stAng="9201725" swAng="1360399"/>
            </a:path>
          </a:pathLst>
        </a:custGeom>
        <a:noFill/>
        <a:ln w="1905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DA9B9C17-39E3-4F4D-8D5B-1FA386FEA358}">
      <dsp:nvSpPr>
        <dsp:cNvPr id="0" name=""/>
        <dsp:cNvSpPr/>
      </dsp:nvSpPr>
      <dsp:spPr>
        <a:xfrm>
          <a:off x="-100038" y="559352"/>
          <a:ext cx="992761" cy="404482"/>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5. Patientsäkerhetskultur Ledningens engagemang</a:t>
          </a:r>
        </a:p>
      </dsp:txBody>
      <dsp:txXfrm>
        <a:off x="-80293" y="579097"/>
        <a:ext cx="953271" cy="364992"/>
      </dsp:txXfrm>
    </dsp:sp>
    <dsp:sp modelId="{C055F776-504B-4CD8-878F-C92300667D6F}">
      <dsp:nvSpPr>
        <dsp:cNvPr id="0" name=""/>
        <dsp:cNvSpPr/>
      </dsp:nvSpPr>
      <dsp:spPr>
        <a:xfrm>
          <a:off x="356774" y="202982"/>
          <a:ext cx="1616860" cy="1616860"/>
        </a:xfrm>
        <a:custGeom>
          <a:avLst/>
          <a:gdLst/>
          <a:ahLst/>
          <a:cxnLst/>
          <a:rect l="0" t="0" r="0" b="0"/>
          <a:pathLst>
            <a:path>
              <a:moveTo>
                <a:pt x="181457" y="298073"/>
              </a:moveTo>
              <a:arcTo wR="808430" hR="808430" stAng="13148738" swAng="939624"/>
            </a:path>
          </a:pathLst>
        </a:custGeom>
        <a:noFill/>
        <a:ln w="1905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52172-4C73-4A19-8B51-2C9C685F326E}">
      <dsp:nvSpPr>
        <dsp:cNvPr id="0" name=""/>
        <dsp:cNvSpPr/>
      </dsp:nvSpPr>
      <dsp:spPr>
        <a:xfrm>
          <a:off x="749208" y="12809"/>
          <a:ext cx="834989" cy="417170"/>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1. Skapa förutsättningar</a:t>
          </a:r>
        </a:p>
      </dsp:txBody>
      <dsp:txXfrm>
        <a:off x="769573" y="33174"/>
        <a:ext cx="794259" cy="376440"/>
      </dsp:txXfrm>
    </dsp:sp>
    <dsp:sp modelId="{3D58580A-98A4-4812-BD8B-FC4401F9A3DD}">
      <dsp:nvSpPr>
        <dsp:cNvPr id="0" name=""/>
        <dsp:cNvSpPr/>
      </dsp:nvSpPr>
      <dsp:spPr>
        <a:xfrm>
          <a:off x="333121" y="221395"/>
          <a:ext cx="1667164" cy="1667164"/>
        </a:xfrm>
        <a:custGeom>
          <a:avLst/>
          <a:gdLst/>
          <a:ahLst/>
          <a:cxnLst/>
          <a:rect l="0" t="0" r="0" b="0"/>
          <a:pathLst>
            <a:path>
              <a:moveTo>
                <a:pt x="1314083" y="152422"/>
              </a:moveTo>
              <a:arcTo wR="833582" hR="833582" stAng="18311988" swAng="939163"/>
            </a:path>
          </a:pathLst>
        </a:custGeom>
        <a:noFill/>
        <a:ln w="1905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A8EE36A8-212B-4CF3-AA58-7902AA3697EC}">
      <dsp:nvSpPr>
        <dsp:cNvPr id="0" name=""/>
        <dsp:cNvSpPr/>
      </dsp:nvSpPr>
      <dsp:spPr>
        <a:xfrm>
          <a:off x="1553130" y="588800"/>
          <a:ext cx="812712" cy="417170"/>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2. Träning och utbildning</a:t>
          </a:r>
        </a:p>
      </dsp:txBody>
      <dsp:txXfrm>
        <a:off x="1573495" y="609165"/>
        <a:ext cx="771982" cy="376440"/>
      </dsp:txXfrm>
    </dsp:sp>
    <dsp:sp modelId="{A978E054-5B8B-452C-8939-81394CCFE54C}">
      <dsp:nvSpPr>
        <dsp:cNvPr id="0" name=""/>
        <dsp:cNvSpPr/>
      </dsp:nvSpPr>
      <dsp:spPr>
        <a:xfrm>
          <a:off x="333121" y="221395"/>
          <a:ext cx="1667164" cy="1667164"/>
        </a:xfrm>
        <a:custGeom>
          <a:avLst/>
          <a:gdLst/>
          <a:ahLst/>
          <a:cxnLst/>
          <a:rect l="0" t="0" r="0" b="0"/>
          <a:pathLst>
            <a:path>
              <a:moveTo>
                <a:pt x="1665167" y="891246"/>
              </a:moveTo>
              <a:arcTo wR="833582" hR="833582" stAng="21838001" swAng="1360105"/>
            </a:path>
          </a:pathLst>
        </a:custGeom>
        <a:noFill/>
        <a:ln w="1905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3EB992B0-1A90-47C3-AFE3-7E6E56C96A4E}">
      <dsp:nvSpPr>
        <dsp:cNvPr id="0" name=""/>
        <dsp:cNvSpPr/>
      </dsp:nvSpPr>
      <dsp:spPr>
        <a:xfrm>
          <a:off x="1271641" y="1520773"/>
          <a:ext cx="770058" cy="417170"/>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3. Mätning och återkoppling</a:t>
          </a:r>
        </a:p>
      </dsp:txBody>
      <dsp:txXfrm>
        <a:off x="1292006" y="1541138"/>
        <a:ext cx="729328" cy="376440"/>
      </dsp:txXfrm>
    </dsp:sp>
    <dsp:sp modelId="{DC085990-1950-452F-882E-F0A328A07050}">
      <dsp:nvSpPr>
        <dsp:cNvPr id="0" name=""/>
        <dsp:cNvSpPr/>
      </dsp:nvSpPr>
      <dsp:spPr>
        <a:xfrm>
          <a:off x="333121" y="221395"/>
          <a:ext cx="1667164" cy="1667164"/>
        </a:xfrm>
        <a:custGeom>
          <a:avLst/>
          <a:gdLst/>
          <a:ahLst/>
          <a:cxnLst/>
          <a:rect l="0" t="0" r="0" b="0"/>
          <a:pathLst>
            <a:path>
              <a:moveTo>
                <a:pt x="894736" y="1664917"/>
              </a:moveTo>
              <a:arcTo wR="833582" hR="833582" stAng="5147570" swAng="547130"/>
            </a:path>
          </a:pathLst>
        </a:custGeom>
        <a:noFill/>
        <a:ln w="1905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3DFDE5D1-AA22-4EDE-B7EA-0A2D41E16B8F}">
      <dsp:nvSpPr>
        <dsp:cNvPr id="0" name=""/>
        <dsp:cNvSpPr/>
      </dsp:nvSpPr>
      <dsp:spPr>
        <a:xfrm>
          <a:off x="301866" y="1520773"/>
          <a:ext cx="749739" cy="417170"/>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4. Sprid budskapet</a:t>
          </a:r>
        </a:p>
      </dsp:txBody>
      <dsp:txXfrm>
        <a:off x="322231" y="1541138"/>
        <a:ext cx="709009" cy="376440"/>
      </dsp:txXfrm>
    </dsp:sp>
    <dsp:sp modelId="{4B077A62-A1C9-4FB9-BA3C-45361D5B28C1}">
      <dsp:nvSpPr>
        <dsp:cNvPr id="0" name=""/>
        <dsp:cNvSpPr/>
      </dsp:nvSpPr>
      <dsp:spPr>
        <a:xfrm>
          <a:off x="333121" y="221395"/>
          <a:ext cx="1667164" cy="1667164"/>
        </a:xfrm>
        <a:custGeom>
          <a:avLst/>
          <a:gdLst/>
          <a:ahLst/>
          <a:cxnLst/>
          <a:rect l="0" t="0" r="0" b="0"/>
          <a:pathLst>
            <a:path>
              <a:moveTo>
                <a:pt x="88459" y="1207282"/>
              </a:moveTo>
              <a:arcTo wR="833582" hR="833582" stAng="9201894" swAng="1360105"/>
            </a:path>
          </a:pathLst>
        </a:custGeom>
        <a:noFill/>
        <a:ln w="1905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DA9B9C17-39E3-4F4D-8D5B-1FA386FEA358}">
      <dsp:nvSpPr>
        <dsp:cNvPr id="0" name=""/>
        <dsp:cNvSpPr/>
      </dsp:nvSpPr>
      <dsp:spPr>
        <a:xfrm>
          <a:off x="-138031" y="588800"/>
          <a:ext cx="1023904" cy="417170"/>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5. Patientsäkerhetskultur Ledningens engagemang</a:t>
          </a:r>
        </a:p>
      </dsp:txBody>
      <dsp:txXfrm>
        <a:off x="-117666" y="609165"/>
        <a:ext cx="983174" cy="376440"/>
      </dsp:txXfrm>
    </dsp:sp>
    <dsp:sp modelId="{C055F776-504B-4CD8-878F-C92300667D6F}">
      <dsp:nvSpPr>
        <dsp:cNvPr id="0" name=""/>
        <dsp:cNvSpPr/>
      </dsp:nvSpPr>
      <dsp:spPr>
        <a:xfrm>
          <a:off x="333121" y="221395"/>
          <a:ext cx="1667164" cy="1667164"/>
        </a:xfrm>
        <a:custGeom>
          <a:avLst/>
          <a:gdLst/>
          <a:ahLst/>
          <a:cxnLst/>
          <a:rect l="0" t="0" r="0" b="0"/>
          <a:pathLst>
            <a:path>
              <a:moveTo>
                <a:pt x="187119" y="307325"/>
              </a:moveTo>
              <a:arcTo wR="833582" hR="833582" stAng="13148850" swAng="939163"/>
            </a:path>
          </a:pathLst>
        </a:custGeom>
        <a:noFill/>
        <a:ln w="1905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52172-4C73-4A19-8B51-2C9C685F326E}">
      <dsp:nvSpPr>
        <dsp:cNvPr id="0" name=""/>
        <dsp:cNvSpPr/>
      </dsp:nvSpPr>
      <dsp:spPr>
        <a:xfrm>
          <a:off x="1010102" y="273"/>
          <a:ext cx="883176" cy="441245"/>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1. Skapa förutsättningar</a:t>
          </a:r>
        </a:p>
      </dsp:txBody>
      <dsp:txXfrm>
        <a:off x="1031642" y="21813"/>
        <a:ext cx="840096" cy="398165"/>
      </dsp:txXfrm>
    </dsp:sp>
    <dsp:sp modelId="{3D58580A-98A4-4812-BD8B-FC4401F9A3DD}">
      <dsp:nvSpPr>
        <dsp:cNvPr id="0" name=""/>
        <dsp:cNvSpPr/>
      </dsp:nvSpPr>
      <dsp:spPr>
        <a:xfrm>
          <a:off x="570577" y="220895"/>
          <a:ext cx="1762226" cy="1762226"/>
        </a:xfrm>
        <a:custGeom>
          <a:avLst/>
          <a:gdLst/>
          <a:ahLst/>
          <a:cxnLst/>
          <a:rect l="0" t="0" r="0" b="0"/>
          <a:pathLst>
            <a:path>
              <a:moveTo>
                <a:pt x="1389203" y="161248"/>
              </a:moveTo>
              <a:arcTo wR="881113" hR="881113" stAng="18312900" swAng="937959"/>
            </a:path>
          </a:pathLst>
        </a:custGeom>
        <a:noFill/>
        <a:ln w="381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A8EE36A8-212B-4CF3-AA58-7902AA3697EC}">
      <dsp:nvSpPr>
        <dsp:cNvPr id="0" name=""/>
        <dsp:cNvSpPr/>
      </dsp:nvSpPr>
      <dsp:spPr>
        <a:xfrm>
          <a:off x="1859872" y="609107"/>
          <a:ext cx="859614" cy="441245"/>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2. Träning och utbildning</a:t>
          </a:r>
        </a:p>
      </dsp:txBody>
      <dsp:txXfrm>
        <a:off x="1881412" y="630647"/>
        <a:ext cx="816534" cy="398165"/>
      </dsp:txXfrm>
    </dsp:sp>
    <dsp:sp modelId="{A978E054-5B8B-452C-8939-81394CCFE54C}">
      <dsp:nvSpPr>
        <dsp:cNvPr id="0" name=""/>
        <dsp:cNvSpPr/>
      </dsp:nvSpPr>
      <dsp:spPr>
        <a:xfrm>
          <a:off x="570577" y="220895"/>
          <a:ext cx="1762226" cy="1762226"/>
        </a:xfrm>
        <a:custGeom>
          <a:avLst/>
          <a:gdLst/>
          <a:ahLst/>
          <a:cxnLst/>
          <a:rect l="0" t="0" r="0" b="0"/>
          <a:pathLst>
            <a:path>
              <a:moveTo>
                <a:pt x="1760109" y="942149"/>
              </a:moveTo>
              <a:arcTo wR="881113" hR="881113" stAng="21838328" swAng="1359336"/>
            </a:path>
          </a:pathLst>
        </a:custGeom>
        <a:noFill/>
        <a:ln w="381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3EB992B0-1A90-47C3-AFE3-7E6E56C96A4E}">
      <dsp:nvSpPr>
        <dsp:cNvPr id="0" name=""/>
        <dsp:cNvSpPr/>
      </dsp:nvSpPr>
      <dsp:spPr>
        <a:xfrm>
          <a:off x="1562346" y="1594221"/>
          <a:ext cx="814498" cy="441245"/>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3. Mätning och återkoppling</a:t>
          </a:r>
        </a:p>
      </dsp:txBody>
      <dsp:txXfrm>
        <a:off x="1583886" y="1615761"/>
        <a:ext cx="771418" cy="398165"/>
      </dsp:txXfrm>
    </dsp:sp>
    <dsp:sp modelId="{DC085990-1950-452F-882E-F0A328A07050}">
      <dsp:nvSpPr>
        <dsp:cNvPr id="0" name=""/>
        <dsp:cNvSpPr/>
      </dsp:nvSpPr>
      <dsp:spPr>
        <a:xfrm>
          <a:off x="570577" y="220895"/>
          <a:ext cx="1762226" cy="1762226"/>
        </a:xfrm>
        <a:custGeom>
          <a:avLst/>
          <a:gdLst/>
          <a:ahLst/>
          <a:cxnLst/>
          <a:rect l="0" t="0" r="0" b="0"/>
          <a:pathLst>
            <a:path>
              <a:moveTo>
                <a:pt x="945591" y="1759863"/>
              </a:moveTo>
              <a:arcTo wR="881113" hR="881113" stAng="5148205" swAng="545886"/>
            </a:path>
          </a:pathLst>
        </a:custGeom>
        <a:noFill/>
        <a:ln w="381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3DFDE5D1-AA22-4EDE-B7EA-0A2D41E16B8F}">
      <dsp:nvSpPr>
        <dsp:cNvPr id="0" name=""/>
        <dsp:cNvSpPr/>
      </dsp:nvSpPr>
      <dsp:spPr>
        <a:xfrm>
          <a:off x="537282" y="1594221"/>
          <a:ext cx="793006" cy="441245"/>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4. Sprid budskapet</a:t>
          </a:r>
        </a:p>
      </dsp:txBody>
      <dsp:txXfrm>
        <a:off x="558822" y="1615761"/>
        <a:ext cx="749926" cy="398165"/>
      </dsp:txXfrm>
    </dsp:sp>
    <dsp:sp modelId="{4B077A62-A1C9-4FB9-BA3C-45361D5B28C1}">
      <dsp:nvSpPr>
        <dsp:cNvPr id="0" name=""/>
        <dsp:cNvSpPr/>
      </dsp:nvSpPr>
      <dsp:spPr>
        <a:xfrm>
          <a:off x="570577" y="220895"/>
          <a:ext cx="1762226" cy="1762226"/>
        </a:xfrm>
        <a:custGeom>
          <a:avLst/>
          <a:gdLst/>
          <a:ahLst/>
          <a:cxnLst/>
          <a:rect l="0" t="0" r="0" b="0"/>
          <a:pathLst>
            <a:path>
              <a:moveTo>
                <a:pt x="93453" y="1276020"/>
              </a:moveTo>
              <a:arcTo wR="881113" hR="881113" stAng="9202335" swAng="1359336"/>
            </a:path>
          </a:pathLst>
        </a:custGeom>
        <a:noFill/>
        <a:ln w="381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DA9B9C17-39E3-4F4D-8D5B-1FA386FEA358}">
      <dsp:nvSpPr>
        <dsp:cNvPr id="0" name=""/>
        <dsp:cNvSpPr/>
      </dsp:nvSpPr>
      <dsp:spPr>
        <a:xfrm>
          <a:off x="72205" y="609107"/>
          <a:ext cx="1082992" cy="441245"/>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sv-SE" sz="700" kern="1200"/>
            <a:t>5. Patientsäkerhetskultur Ledningens engagemang</a:t>
          </a:r>
        </a:p>
      </dsp:txBody>
      <dsp:txXfrm>
        <a:off x="93745" y="630647"/>
        <a:ext cx="1039912" cy="398165"/>
      </dsp:txXfrm>
    </dsp:sp>
    <dsp:sp modelId="{C055F776-504B-4CD8-878F-C92300667D6F}">
      <dsp:nvSpPr>
        <dsp:cNvPr id="0" name=""/>
        <dsp:cNvSpPr/>
      </dsp:nvSpPr>
      <dsp:spPr>
        <a:xfrm>
          <a:off x="570577" y="220895"/>
          <a:ext cx="1762226" cy="1762226"/>
        </a:xfrm>
        <a:custGeom>
          <a:avLst/>
          <a:gdLst/>
          <a:ahLst/>
          <a:cxnLst/>
          <a:rect l="0" t="0" r="0" b="0"/>
          <a:pathLst>
            <a:path>
              <a:moveTo>
                <a:pt x="197836" y="324791"/>
              </a:moveTo>
              <a:arcTo wR="881113" hR="881113" stAng="13149142" swAng="937959"/>
            </a:path>
          </a:pathLst>
        </a:custGeom>
        <a:noFill/>
        <a:ln w="38100"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D71F9D-5515-4A7C-B83E-7EDB5174817B}" type="datetimeFigureOut">
              <a:t>2025-02-19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3D489-261A-4486-8C47-E1C5E144F73C}" type="slidenum">
              <a:t>‹#›</a:t>
            </a:fld>
            <a:endParaRPr lang="en-US"/>
          </a:p>
        </p:txBody>
      </p:sp>
    </p:spTree>
    <p:extLst>
      <p:ext uri="{BB962C8B-B14F-4D97-AF65-F5344CB8AC3E}">
        <p14:creationId xmlns:p14="http://schemas.microsoft.com/office/powerpoint/2010/main" val="3282935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513D489-261A-4486-8C47-E1C5E144F73C}" type="slidenum">
              <a:t>7</a:t>
            </a:fld>
            <a:endParaRPr lang="en-US"/>
          </a:p>
        </p:txBody>
      </p:sp>
    </p:spTree>
    <p:extLst>
      <p:ext uri="{BB962C8B-B14F-4D97-AF65-F5344CB8AC3E}">
        <p14:creationId xmlns:p14="http://schemas.microsoft.com/office/powerpoint/2010/main" val="1300606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513D489-261A-4486-8C47-E1C5E144F73C}" type="slidenum">
              <a:rPr lang="sv-SE" smtClean="0"/>
              <a:t>22</a:t>
            </a:fld>
            <a:endParaRPr lang="sv-SE"/>
          </a:p>
        </p:txBody>
      </p:sp>
    </p:spTree>
    <p:extLst>
      <p:ext uri="{BB962C8B-B14F-4D97-AF65-F5344CB8AC3E}">
        <p14:creationId xmlns:p14="http://schemas.microsoft.com/office/powerpoint/2010/main" val="161098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513D489-261A-4486-8C47-E1C5E144F73C}" type="slidenum">
              <a:t>11</a:t>
            </a:fld>
            <a:endParaRPr lang="en-US"/>
          </a:p>
        </p:txBody>
      </p:sp>
    </p:spTree>
    <p:extLst>
      <p:ext uri="{BB962C8B-B14F-4D97-AF65-F5344CB8AC3E}">
        <p14:creationId xmlns:p14="http://schemas.microsoft.com/office/powerpoint/2010/main" val="2890673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13D489-261A-4486-8C47-E1C5E144F73C}" type="slidenum">
              <a:t>12</a:t>
            </a:fld>
            <a:endParaRPr lang="en-US"/>
          </a:p>
        </p:txBody>
      </p:sp>
    </p:spTree>
    <p:extLst>
      <p:ext uri="{BB962C8B-B14F-4D97-AF65-F5344CB8AC3E}">
        <p14:creationId xmlns:p14="http://schemas.microsoft.com/office/powerpoint/2010/main" val="1585854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513D489-261A-4486-8C47-E1C5E144F73C}" type="slidenum">
              <a:rPr lang="sv-SE" smtClean="0"/>
              <a:t>14</a:t>
            </a:fld>
            <a:endParaRPr lang="sv-SE"/>
          </a:p>
        </p:txBody>
      </p:sp>
    </p:spTree>
    <p:extLst>
      <p:ext uri="{BB962C8B-B14F-4D97-AF65-F5344CB8AC3E}">
        <p14:creationId xmlns:p14="http://schemas.microsoft.com/office/powerpoint/2010/main" val="600035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513D489-261A-4486-8C47-E1C5E144F73C}" type="slidenum">
              <a:rPr lang="sv-SE" smtClean="0"/>
              <a:t>15</a:t>
            </a:fld>
            <a:endParaRPr lang="sv-SE"/>
          </a:p>
        </p:txBody>
      </p:sp>
    </p:spTree>
    <p:extLst>
      <p:ext uri="{BB962C8B-B14F-4D97-AF65-F5344CB8AC3E}">
        <p14:creationId xmlns:p14="http://schemas.microsoft.com/office/powerpoint/2010/main" val="2905728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513D489-261A-4486-8C47-E1C5E144F73C}" type="slidenum">
              <a:rPr lang="sv-SE" smtClean="0"/>
              <a:t>16</a:t>
            </a:fld>
            <a:endParaRPr lang="sv-SE"/>
          </a:p>
        </p:txBody>
      </p:sp>
    </p:spTree>
    <p:extLst>
      <p:ext uri="{BB962C8B-B14F-4D97-AF65-F5344CB8AC3E}">
        <p14:creationId xmlns:p14="http://schemas.microsoft.com/office/powerpoint/2010/main" val="2084195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513D489-261A-4486-8C47-E1C5E144F73C}" type="slidenum">
              <a:rPr lang="sv-SE" smtClean="0"/>
              <a:t>17</a:t>
            </a:fld>
            <a:endParaRPr lang="sv-SE"/>
          </a:p>
        </p:txBody>
      </p:sp>
    </p:spTree>
    <p:extLst>
      <p:ext uri="{BB962C8B-B14F-4D97-AF65-F5344CB8AC3E}">
        <p14:creationId xmlns:p14="http://schemas.microsoft.com/office/powerpoint/2010/main" val="4209434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513D489-261A-4486-8C47-E1C5E144F73C}" type="slidenum">
              <a:rPr lang="sv-SE" smtClean="0"/>
              <a:t>20</a:t>
            </a:fld>
            <a:endParaRPr lang="sv-SE"/>
          </a:p>
        </p:txBody>
      </p:sp>
    </p:spTree>
    <p:extLst>
      <p:ext uri="{BB962C8B-B14F-4D97-AF65-F5344CB8AC3E}">
        <p14:creationId xmlns:p14="http://schemas.microsoft.com/office/powerpoint/2010/main" val="2303015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0513D489-261A-4486-8C47-E1C5E144F73C}" type="slidenum">
              <a:rPr lang="sv-SE" smtClean="0"/>
              <a:t>21</a:t>
            </a:fld>
            <a:endParaRPr lang="sv-SE"/>
          </a:p>
        </p:txBody>
      </p:sp>
    </p:spTree>
    <p:extLst>
      <p:ext uri="{BB962C8B-B14F-4D97-AF65-F5344CB8AC3E}">
        <p14:creationId xmlns:p14="http://schemas.microsoft.com/office/powerpoint/2010/main" val="686630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85800" y="1739587"/>
            <a:ext cx="7772400" cy="1102519"/>
          </a:xfrm>
        </p:spPr>
        <p:txBody>
          <a:bodyPr/>
          <a:lstStyle>
            <a:lvl1pPr>
              <a:defRPr b="1" i="0" baseline="0">
                <a:solidFill>
                  <a:srgbClr val="FFFFFF"/>
                </a:solidFill>
                <a:latin typeface="Arial"/>
                <a:cs typeface="Arial"/>
              </a:defRPr>
            </a:lvl1pPr>
          </a:lstStyle>
          <a:p>
            <a:r>
              <a:rPr lang="en-US" err="1"/>
              <a:t>Huvudrubrik</a:t>
            </a:r>
            <a:r>
              <a:rPr lang="en-US"/>
              <a:t> </a:t>
            </a:r>
            <a:r>
              <a:rPr lang="en-US" err="1"/>
              <a:t>som</a:t>
            </a:r>
            <a:r>
              <a:rPr lang="en-US"/>
              <a:t> </a:t>
            </a:r>
            <a:r>
              <a:rPr lang="en-US" err="1"/>
              <a:t>får</a:t>
            </a:r>
            <a:r>
              <a:rPr lang="en-US"/>
              <a:t> </a:t>
            </a:r>
            <a:br>
              <a:rPr lang="en-US"/>
            </a:br>
            <a:r>
              <a:rPr lang="en-US"/>
              <a:t>plats </a:t>
            </a:r>
            <a:r>
              <a:rPr lang="en-US" err="1"/>
              <a:t>på</a:t>
            </a:r>
            <a:r>
              <a:rPr lang="en-US"/>
              <a:t> </a:t>
            </a:r>
            <a:r>
              <a:rPr lang="en-US" err="1"/>
              <a:t>två</a:t>
            </a:r>
            <a:r>
              <a:rPr lang="en-US"/>
              <a:t> </a:t>
            </a:r>
            <a:r>
              <a:rPr lang="en-US" err="1"/>
              <a:t>rader</a:t>
            </a:r>
            <a:endParaRPr lang="en-US"/>
          </a:p>
        </p:txBody>
      </p:sp>
      <p:pic>
        <p:nvPicPr>
          <p:cNvPr id="18" name="Bildobjekt 17"/>
          <p:cNvPicPr>
            <a:picLocks noChangeAspect="1"/>
          </p:cNvPicPr>
          <p:nvPr userDrawn="1"/>
        </p:nvPicPr>
        <p:blipFill>
          <a:blip r:embed="rId2"/>
          <a:stretch>
            <a:fillRect/>
          </a:stretch>
        </p:blipFill>
        <p:spPr>
          <a:xfrm>
            <a:off x="324883" y="342605"/>
            <a:ext cx="1529907" cy="330535"/>
          </a:xfrm>
          <a:prstGeom prst="rect">
            <a:avLst/>
          </a:prstGeom>
        </p:spPr>
      </p:pic>
      <p:sp>
        <p:nvSpPr>
          <p:cNvPr id="20"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sida 1-spalt, huvudrubrik + brödtext + grafik">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1" name="Rektangel 10"/>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405165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sida 1-spalt, huvudrubrik + brödtext + stor bild">
    <p:spTree>
      <p:nvGrpSpPr>
        <p:cNvPr id="1" name=""/>
        <p:cNvGrpSpPr/>
        <p:nvPr/>
      </p:nvGrpSpPr>
      <p:grpSpPr>
        <a:xfrm>
          <a:off x="0" y="0"/>
          <a:ext cx="0" cy="0"/>
          <a:chOff x="0" y="0"/>
          <a:chExt cx="0" cy="0"/>
        </a:xfrm>
      </p:grpSpPr>
      <p:sp>
        <p:nvSpPr>
          <p:cNvPr id="17" name="Rektangel 16"/>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8" name="Rektangel 1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3"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089646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sida 2-spalt, huvudrubrik + punktlista">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14" name="Text Placeholder 3"/>
          <p:cNvSpPr>
            <a:spLocks noGrp="1"/>
          </p:cNvSpPr>
          <p:nvPr>
            <p:ph type="body" sz="half" idx="11"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a:t>
            </a:r>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681451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sida 2-spalt, underrubrik + brödtext">
    <p:spTree>
      <p:nvGrpSpPr>
        <p:cNvPr id="1" name=""/>
        <p:cNvGrpSpPr/>
        <p:nvPr/>
      </p:nvGrpSpPr>
      <p:grpSpPr>
        <a:xfrm>
          <a:off x="0" y="0"/>
          <a:ext cx="0" cy="0"/>
          <a:chOff x="0" y="0"/>
          <a:chExt cx="0" cy="0"/>
        </a:xfrm>
      </p:grpSpPr>
      <p:sp>
        <p:nvSpPr>
          <p:cNvPr id="16" name="Rektangel 15"/>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7097939"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pic>
        <p:nvPicPr>
          <p:cNvPr id="14" name="Bildobjekt 13"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928666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sida 1-spalt, underrubrik + punktlista">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516616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sida 2-spalt, underrubrik + punktlista">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4" name="Rektangel 13"/>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a:t>
            </a:r>
          </a:p>
        </p:txBody>
      </p:sp>
      <p:sp>
        <p:nvSpPr>
          <p:cNvPr id="17" name="Text Placeholder 3"/>
          <p:cNvSpPr>
            <a:spLocks noGrp="1"/>
          </p:cNvSpPr>
          <p:nvPr>
            <p:ph type="body" sz="half" idx="12"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138141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sida 2-spalt, underrubrik + punktlista + citatpuff">
    <p:spTree>
      <p:nvGrpSpPr>
        <p:cNvPr id="1" name=""/>
        <p:cNvGrpSpPr/>
        <p:nvPr/>
      </p:nvGrpSpPr>
      <p:grpSpPr>
        <a:xfrm>
          <a:off x="0" y="0"/>
          <a:ext cx="0" cy="0"/>
          <a:chOff x="0" y="0"/>
          <a:chExt cx="0" cy="0"/>
        </a:xfrm>
      </p:grpSpPr>
      <p:sp>
        <p:nvSpPr>
          <p:cNvPr id="17" name="Rektangel 16"/>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8" name="Rektangel 1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0" name="Text Placeholder 3"/>
          <p:cNvSpPr>
            <a:spLocks noGrp="1"/>
          </p:cNvSpPr>
          <p:nvPr>
            <p:ph type="body" sz="half" idx="12" hasCustomPrompt="1"/>
          </p:nvPr>
        </p:nvSpPr>
        <p:spPr>
          <a:xfrm>
            <a:off x="7321992" y="594723"/>
            <a:ext cx="1411967" cy="940094"/>
          </a:xfrm>
        </p:spPr>
        <p:txBody>
          <a:bodyPr>
            <a:normAutofit/>
          </a:bodyPr>
          <a:lstStyle>
            <a:lvl1pPr marL="0" indent="0" algn="ctr">
              <a:buFont typeface="Arial"/>
              <a:buNone/>
              <a:defRPr lang="en-US" sz="1200" b="0" baseline="0">
                <a:solidFill>
                  <a:schemeClr val="bg1"/>
                </a:solidFill>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Här</a:t>
            </a:r>
            <a:r>
              <a:rPr lang="en-US" sz="1200">
                <a:effectLst/>
                <a:latin typeface="Arial"/>
                <a:ea typeface="ＭＳ 明朝"/>
                <a:cs typeface="Times New Roman"/>
              </a:rPr>
              <a:t> </a:t>
            </a:r>
            <a:r>
              <a:rPr lang="en-US" sz="1200" err="1">
                <a:effectLst/>
                <a:latin typeface="Arial"/>
                <a:ea typeface="ＭＳ 明朝"/>
                <a:cs typeface="Times New Roman"/>
              </a:rPr>
              <a:t>kan</a:t>
            </a:r>
            <a:r>
              <a:rPr lang="en-US" sz="1200">
                <a:effectLst/>
                <a:latin typeface="Arial"/>
                <a:ea typeface="ＭＳ 明朝"/>
                <a:cs typeface="Times New Roman"/>
              </a:rPr>
              <a:t> </a:t>
            </a:r>
            <a:r>
              <a:rPr lang="en-US" sz="1200" err="1">
                <a:effectLst/>
                <a:latin typeface="Arial"/>
                <a:ea typeface="ＭＳ 明朝"/>
                <a:cs typeface="Times New Roman"/>
              </a:rPr>
              <a:t>ett</a:t>
            </a:r>
            <a:r>
              <a:rPr lang="en-US" sz="1200">
                <a:effectLst/>
                <a:latin typeface="Arial"/>
                <a:ea typeface="ＭＳ 明朝"/>
                <a:cs typeface="Times New Roman"/>
              </a:rPr>
              <a:t> </a:t>
            </a:r>
            <a:r>
              <a:rPr lang="en-US" sz="1200" err="1">
                <a:effectLst/>
                <a:latin typeface="Arial"/>
                <a:ea typeface="ＭＳ 明朝"/>
                <a:cs typeface="Times New Roman"/>
              </a:rPr>
              <a:t>passande</a:t>
            </a:r>
            <a:r>
              <a:rPr lang="en-US" sz="1200">
                <a:effectLst/>
                <a:latin typeface="Arial"/>
                <a:ea typeface="ＭＳ 明朝"/>
                <a:cs typeface="Times New Roman"/>
              </a:rPr>
              <a:t> </a:t>
            </a:r>
            <a:r>
              <a:rPr lang="en-US" sz="1200" err="1">
                <a:effectLst/>
                <a:latin typeface="Arial"/>
                <a:ea typeface="ＭＳ 明朝"/>
                <a:cs typeface="Times New Roman"/>
              </a:rPr>
              <a:t>citat</a:t>
            </a:r>
            <a:r>
              <a:rPr lang="en-US" sz="1200">
                <a:effectLst/>
                <a:latin typeface="Arial"/>
                <a:ea typeface="ＭＳ 明朝"/>
                <a:cs typeface="Times New Roman"/>
              </a:rPr>
              <a:t> </a:t>
            </a:r>
            <a:r>
              <a:rPr lang="en-US" sz="1200" err="1">
                <a:effectLst/>
                <a:latin typeface="Arial"/>
                <a:ea typeface="ＭＳ 明朝"/>
                <a:cs typeface="Times New Roman"/>
              </a:rPr>
              <a:t>eller</a:t>
            </a:r>
            <a:r>
              <a:rPr lang="en-US" sz="1200">
                <a:effectLst/>
                <a:latin typeface="Arial"/>
                <a:ea typeface="ＭＳ 明朝"/>
                <a:cs typeface="Times New Roman"/>
              </a:rPr>
              <a:t> puff </a:t>
            </a:r>
          </a:p>
          <a:p>
            <a:r>
              <a:rPr lang="en-US" sz="1200" err="1">
                <a:effectLst/>
                <a:latin typeface="Arial"/>
                <a:ea typeface="ＭＳ 明朝"/>
                <a:cs typeface="Times New Roman"/>
              </a:rPr>
              <a:t>skrivas</a:t>
            </a:r>
            <a:r>
              <a:rPr lang="en-US" sz="1200">
                <a:effectLst/>
                <a:latin typeface="Arial"/>
                <a:ea typeface="ＭＳ 明朝"/>
                <a:cs typeface="Times New Roman"/>
              </a:rPr>
              <a:t> </a:t>
            </a:r>
            <a:r>
              <a:rPr lang="en-US" sz="1200" err="1">
                <a:effectLst/>
                <a:latin typeface="Arial"/>
                <a:ea typeface="ＭＳ 明朝"/>
                <a:cs typeface="Times New Roman"/>
              </a:rPr>
              <a:t>ut.</a:t>
            </a:r>
            <a:endParaRPr lang="en-US" sz="1200">
              <a:effectLst/>
              <a:latin typeface="Arial"/>
              <a:ea typeface="ＭＳ 明朝"/>
              <a:cs typeface="Times New Roman"/>
            </a:endParaRP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647694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sida + huvudrubrik, citat lila">
    <p:spTree>
      <p:nvGrpSpPr>
        <p:cNvPr id="1" name=""/>
        <p:cNvGrpSpPr/>
        <p:nvPr/>
      </p:nvGrpSpPr>
      <p:grpSpPr>
        <a:xfrm>
          <a:off x="0" y="0"/>
          <a:ext cx="0" cy="0"/>
          <a:chOff x="0" y="0"/>
          <a:chExt cx="0" cy="0"/>
        </a:xfrm>
      </p:grpSpPr>
      <p:sp>
        <p:nvSpPr>
          <p:cNvPr id="6" name="Platshållare för bild 2"/>
          <p:cNvSpPr>
            <a:spLocks noGrp="1"/>
          </p:cNvSpPr>
          <p:nvPr>
            <p:ph type="pic" sz="quarter" idx="10" hasCustomPrompt="1"/>
          </p:nvPr>
        </p:nvSpPr>
        <p:spPr>
          <a:xfrm>
            <a:off x="0" y="0"/>
            <a:ext cx="9144000" cy="4656155"/>
          </a:xfrm>
        </p:spPr>
        <p:txBody>
          <a:bodyPr>
            <a:normAutofit/>
          </a:bodyPr>
          <a:lstStyle>
            <a:lvl1pPr marL="0" indent="0">
              <a:buNone/>
              <a:defRPr sz="800">
                <a:latin typeface="Arial"/>
                <a:cs typeface="Arial"/>
              </a:defRPr>
            </a:lvl1pPr>
          </a:lstStyle>
          <a:p>
            <a:r>
              <a:rPr lang="sv-SE"/>
              <a:t>     </a:t>
            </a:r>
          </a:p>
        </p:txBody>
      </p:sp>
      <p:sp>
        <p:nvSpPr>
          <p:cNvPr id="12" name="Rektangel 11"/>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18" name="Title 1"/>
          <p:cNvSpPr>
            <a:spLocks noGrp="1"/>
          </p:cNvSpPr>
          <p:nvPr>
            <p:ph type="ctrTitle" hasCustomPrompt="1"/>
          </p:nvPr>
        </p:nvSpPr>
        <p:spPr>
          <a:xfrm>
            <a:off x="2716628" y="1099228"/>
            <a:ext cx="3820090" cy="2323546"/>
          </a:xfrm>
        </p:spPr>
        <p:txBody>
          <a:bodyPr>
            <a:normAutofit/>
          </a:bodyPr>
          <a:lstStyle>
            <a:lvl1pPr algn="ctr">
              <a:defRPr sz="3400" b="1" i="0" baseline="0">
                <a:solidFill>
                  <a:srgbClr val="FFFFFF"/>
                </a:solidFill>
                <a:latin typeface="Arial"/>
                <a:cs typeface="Arial"/>
              </a:defRPr>
            </a:lvl1pPr>
          </a:lstStyle>
          <a:p>
            <a:r>
              <a:rPr lang="en-US" err="1"/>
              <a:t>Huvudrubrik</a:t>
            </a:r>
            <a:r>
              <a:rPr lang="en-US"/>
              <a:t>. </a:t>
            </a:r>
            <a:br>
              <a:rPr lang="en-US"/>
            </a:br>
            <a:r>
              <a:rPr lang="en-US" err="1"/>
              <a:t>Här</a:t>
            </a:r>
            <a:r>
              <a:rPr lang="en-US"/>
              <a:t> </a:t>
            </a:r>
            <a:r>
              <a:rPr lang="en-US" err="1"/>
              <a:t>kan</a:t>
            </a:r>
            <a:r>
              <a:rPr lang="en-US"/>
              <a:t> man </a:t>
            </a:r>
            <a:r>
              <a:rPr lang="en-US" err="1"/>
              <a:t>lägga</a:t>
            </a:r>
            <a:r>
              <a:rPr lang="en-US"/>
              <a:t> </a:t>
            </a:r>
            <a:r>
              <a:rPr lang="en-US" err="1"/>
              <a:t>ett</a:t>
            </a:r>
            <a:r>
              <a:rPr lang="en-US"/>
              <a:t> </a:t>
            </a:r>
            <a:r>
              <a:rPr lang="en-US" err="1"/>
              <a:t>citat</a:t>
            </a:r>
            <a:r>
              <a:rPr lang="en-US"/>
              <a:t> </a:t>
            </a:r>
            <a:r>
              <a:rPr lang="en-US" err="1"/>
              <a:t>eller</a:t>
            </a:r>
            <a:r>
              <a:rPr lang="en-US"/>
              <a:t> puff.</a:t>
            </a:r>
          </a:p>
        </p:txBody>
      </p:sp>
    </p:spTree>
    <p:extLst>
      <p:ext uri="{BB962C8B-B14F-4D97-AF65-F5344CB8AC3E}">
        <p14:creationId xmlns:p14="http://schemas.microsoft.com/office/powerpoint/2010/main" val="1716860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sida + huvudrubrik, citat gul">
    <p:spTree>
      <p:nvGrpSpPr>
        <p:cNvPr id="1" name=""/>
        <p:cNvGrpSpPr/>
        <p:nvPr/>
      </p:nvGrpSpPr>
      <p:grpSpPr>
        <a:xfrm>
          <a:off x="0" y="0"/>
          <a:ext cx="0" cy="0"/>
          <a:chOff x="0" y="0"/>
          <a:chExt cx="0" cy="0"/>
        </a:xfrm>
      </p:grpSpPr>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6" name="Platshållare för bild 2"/>
          <p:cNvSpPr>
            <a:spLocks noGrp="1"/>
          </p:cNvSpPr>
          <p:nvPr>
            <p:ph type="pic" sz="quarter" idx="10" hasCustomPrompt="1"/>
          </p:nvPr>
        </p:nvSpPr>
        <p:spPr>
          <a:xfrm>
            <a:off x="0" y="0"/>
            <a:ext cx="9144000" cy="4656155"/>
          </a:xfrm>
        </p:spPr>
        <p:txBody>
          <a:bodyPr>
            <a:normAutofit/>
          </a:bodyPr>
          <a:lstStyle>
            <a:lvl1pPr marL="0" indent="0">
              <a:buNone/>
              <a:defRPr sz="800">
                <a:latin typeface="Arial"/>
                <a:cs typeface="Arial"/>
              </a:defRPr>
            </a:lvl1pPr>
          </a:lstStyle>
          <a:p>
            <a:r>
              <a:rPr lang="sv-SE"/>
              <a:t>     </a:t>
            </a: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15" name="Title 1"/>
          <p:cNvSpPr>
            <a:spLocks noGrp="1"/>
          </p:cNvSpPr>
          <p:nvPr>
            <p:ph type="ctrTitle" hasCustomPrompt="1"/>
          </p:nvPr>
        </p:nvSpPr>
        <p:spPr>
          <a:xfrm>
            <a:off x="2716628" y="1099228"/>
            <a:ext cx="3820090" cy="2323546"/>
          </a:xfrm>
        </p:spPr>
        <p:txBody>
          <a:bodyPr>
            <a:normAutofit/>
          </a:bodyPr>
          <a:lstStyle>
            <a:lvl1pPr algn="ctr">
              <a:defRPr sz="3400" b="1" i="0" baseline="0">
                <a:solidFill>
                  <a:srgbClr val="FFFFFF"/>
                </a:solidFill>
                <a:latin typeface="Arial"/>
                <a:cs typeface="Arial"/>
              </a:defRPr>
            </a:lvl1pPr>
          </a:lstStyle>
          <a:p>
            <a:r>
              <a:rPr lang="en-US" err="1"/>
              <a:t>Huvudrubrik</a:t>
            </a:r>
            <a:r>
              <a:rPr lang="en-US"/>
              <a:t>. </a:t>
            </a:r>
            <a:br>
              <a:rPr lang="en-US"/>
            </a:br>
            <a:r>
              <a:rPr lang="en-US" err="1"/>
              <a:t>Här</a:t>
            </a:r>
            <a:r>
              <a:rPr lang="en-US"/>
              <a:t> </a:t>
            </a:r>
            <a:r>
              <a:rPr lang="en-US" err="1"/>
              <a:t>kan</a:t>
            </a:r>
            <a:r>
              <a:rPr lang="en-US"/>
              <a:t> man </a:t>
            </a:r>
            <a:r>
              <a:rPr lang="en-US" err="1"/>
              <a:t>lägga</a:t>
            </a:r>
            <a:r>
              <a:rPr lang="en-US"/>
              <a:t> </a:t>
            </a:r>
            <a:r>
              <a:rPr lang="en-US" err="1"/>
              <a:t>ett</a:t>
            </a:r>
            <a:r>
              <a:rPr lang="en-US"/>
              <a:t> </a:t>
            </a:r>
            <a:r>
              <a:rPr lang="en-US" err="1"/>
              <a:t>citat</a:t>
            </a:r>
            <a:r>
              <a:rPr lang="en-US"/>
              <a:t> </a:t>
            </a:r>
            <a:r>
              <a:rPr lang="en-US" err="1"/>
              <a:t>eller</a:t>
            </a:r>
            <a:r>
              <a:rPr lang="en-US"/>
              <a:t> puff.</a:t>
            </a:r>
          </a:p>
        </p:txBody>
      </p:sp>
    </p:spTree>
    <p:extLst>
      <p:ext uri="{BB962C8B-B14F-4D97-AF65-F5344CB8AC3E}">
        <p14:creationId xmlns:p14="http://schemas.microsoft.com/office/powerpoint/2010/main" val="3181618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sida + huvudrubrik, citat blå">
    <p:spTree>
      <p:nvGrpSpPr>
        <p:cNvPr id="1" name=""/>
        <p:cNvGrpSpPr/>
        <p:nvPr/>
      </p:nvGrpSpPr>
      <p:grpSpPr>
        <a:xfrm>
          <a:off x="0" y="0"/>
          <a:ext cx="0" cy="0"/>
          <a:chOff x="0" y="0"/>
          <a:chExt cx="0" cy="0"/>
        </a:xfrm>
      </p:grpSpPr>
      <p:sp>
        <p:nvSpPr>
          <p:cNvPr id="6" name="Platshållare för bild 2"/>
          <p:cNvSpPr>
            <a:spLocks noGrp="1"/>
          </p:cNvSpPr>
          <p:nvPr>
            <p:ph type="pic" sz="quarter" idx="10" hasCustomPrompt="1"/>
          </p:nvPr>
        </p:nvSpPr>
        <p:spPr>
          <a:xfrm>
            <a:off x="0" y="0"/>
            <a:ext cx="9144000" cy="4656155"/>
          </a:xfrm>
        </p:spPr>
        <p:txBody>
          <a:bodyPr>
            <a:normAutofit/>
          </a:bodyPr>
          <a:lstStyle>
            <a:lvl1pPr marL="0" indent="0">
              <a:buNone/>
              <a:defRPr sz="800">
                <a:latin typeface="Arial"/>
                <a:cs typeface="Arial"/>
              </a:defRPr>
            </a:lvl1pPr>
          </a:lstStyle>
          <a:p>
            <a:r>
              <a:rPr lang="sv-SE"/>
              <a:t>     </a:t>
            </a:r>
          </a:p>
        </p:txBody>
      </p:sp>
      <p:sp>
        <p:nvSpPr>
          <p:cNvPr id="7" name="Rektangel 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15" name="Title 1"/>
          <p:cNvSpPr>
            <a:spLocks noGrp="1"/>
          </p:cNvSpPr>
          <p:nvPr>
            <p:ph type="ctrTitle" hasCustomPrompt="1"/>
          </p:nvPr>
        </p:nvSpPr>
        <p:spPr>
          <a:xfrm>
            <a:off x="2716628" y="1099228"/>
            <a:ext cx="3820090" cy="2323546"/>
          </a:xfrm>
        </p:spPr>
        <p:txBody>
          <a:bodyPr>
            <a:normAutofit/>
          </a:bodyPr>
          <a:lstStyle>
            <a:lvl1pPr algn="ctr">
              <a:defRPr sz="3400" b="1" i="0" baseline="0">
                <a:solidFill>
                  <a:srgbClr val="FFFFFF"/>
                </a:solidFill>
                <a:latin typeface="Arial"/>
                <a:cs typeface="Arial"/>
              </a:defRPr>
            </a:lvl1pPr>
          </a:lstStyle>
          <a:p>
            <a:r>
              <a:rPr lang="en-US" err="1"/>
              <a:t>Huvudrubrik</a:t>
            </a:r>
            <a:r>
              <a:rPr lang="en-US"/>
              <a:t>. </a:t>
            </a:r>
            <a:br>
              <a:rPr lang="en-US"/>
            </a:br>
            <a:r>
              <a:rPr lang="en-US" err="1"/>
              <a:t>Här</a:t>
            </a:r>
            <a:r>
              <a:rPr lang="en-US"/>
              <a:t> </a:t>
            </a:r>
            <a:r>
              <a:rPr lang="en-US" err="1"/>
              <a:t>kan</a:t>
            </a:r>
            <a:r>
              <a:rPr lang="en-US"/>
              <a:t> man </a:t>
            </a:r>
            <a:r>
              <a:rPr lang="en-US" err="1"/>
              <a:t>lägga</a:t>
            </a:r>
            <a:r>
              <a:rPr lang="en-US"/>
              <a:t> </a:t>
            </a:r>
            <a:r>
              <a:rPr lang="en-US" err="1"/>
              <a:t>ett</a:t>
            </a:r>
            <a:r>
              <a:rPr lang="en-US"/>
              <a:t> </a:t>
            </a:r>
            <a:r>
              <a:rPr lang="en-US" err="1"/>
              <a:t>citat</a:t>
            </a:r>
            <a:r>
              <a:rPr lang="en-US"/>
              <a:t> </a:t>
            </a:r>
            <a:r>
              <a:rPr lang="en-US" err="1"/>
              <a:t>eller</a:t>
            </a:r>
            <a:r>
              <a:rPr lang="en-US"/>
              <a:t> puff.</a:t>
            </a:r>
          </a:p>
        </p:txBody>
      </p:sp>
    </p:spTree>
    <p:extLst>
      <p:ext uri="{BB962C8B-B14F-4D97-AF65-F5344CB8AC3E}">
        <p14:creationId xmlns:p14="http://schemas.microsoft.com/office/powerpoint/2010/main" val="2241823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 alternativ ljuslila">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85800" y="1739587"/>
            <a:ext cx="7772400" cy="1102519"/>
          </a:xfrm>
        </p:spPr>
        <p:txBody>
          <a:bodyPr/>
          <a:lstStyle>
            <a:lvl1pPr>
              <a:defRPr b="1" i="0" baseline="0">
                <a:solidFill>
                  <a:srgbClr val="9E1863"/>
                </a:solidFill>
                <a:latin typeface="Arial"/>
                <a:cs typeface="Arial"/>
              </a:defRPr>
            </a:lvl1pPr>
          </a:lstStyle>
          <a:p>
            <a:r>
              <a:rPr lang="en-US" err="1"/>
              <a:t>Huvudrubrik</a:t>
            </a:r>
            <a:r>
              <a:rPr lang="en-US"/>
              <a:t> </a:t>
            </a:r>
            <a:r>
              <a:rPr lang="en-US" err="1"/>
              <a:t>som</a:t>
            </a:r>
            <a:r>
              <a:rPr lang="en-US"/>
              <a:t> </a:t>
            </a:r>
            <a:r>
              <a:rPr lang="en-US" err="1"/>
              <a:t>får</a:t>
            </a:r>
            <a:r>
              <a:rPr lang="en-US"/>
              <a:t> </a:t>
            </a:r>
            <a:br>
              <a:rPr lang="en-US"/>
            </a:br>
            <a:r>
              <a:rPr lang="en-US"/>
              <a:t>plats </a:t>
            </a:r>
            <a:r>
              <a:rPr lang="en-US" err="1"/>
              <a:t>på</a:t>
            </a:r>
            <a:r>
              <a:rPr lang="en-US"/>
              <a:t> </a:t>
            </a:r>
            <a:r>
              <a:rPr lang="en-US" err="1"/>
              <a:t>två</a:t>
            </a:r>
            <a:r>
              <a:rPr lang="en-US"/>
              <a:t> </a:t>
            </a:r>
            <a:r>
              <a:rPr lang="en-US" err="1"/>
              <a:t>rader</a:t>
            </a:r>
            <a:endParaRPr lang="en-US"/>
          </a:p>
        </p:txBody>
      </p:sp>
      <p:sp>
        <p:nvSpPr>
          <p:cNvPr id="10"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3" name="Bildobjekt 2"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321657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sida + huvudrubrik, citat persika">
    <p:spTree>
      <p:nvGrpSpPr>
        <p:cNvPr id="1" name=""/>
        <p:cNvGrpSpPr/>
        <p:nvPr/>
      </p:nvGrpSpPr>
      <p:grpSpPr>
        <a:xfrm>
          <a:off x="0" y="0"/>
          <a:ext cx="0" cy="0"/>
          <a:chOff x="0" y="0"/>
          <a:chExt cx="0" cy="0"/>
        </a:xfrm>
      </p:grpSpPr>
      <p:sp>
        <p:nvSpPr>
          <p:cNvPr id="6" name="Platshållare för bild 2"/>
          <p:cNvSpPr>
            <a:spLocks noGrp="1"/>
          </p:cNvSpPr>
          <p:nvPr>
            <p:ph type="pic" sz="quarter" idx="10" hasCustomPrompt="1"/>
          </p:nvPr>
        </p:nvSpPr>
        <p:spPr>
          <a:xfrm>
            <a:off x="0" y="0"/>
            <a:ext cx="9144000" cy="4656155"/>
          </a:xfrm>
        </p:spPr>
        <p:txBody>
          <a:bodyPr>
            <a:normAutofit/>
          </a:bodyPr>
          <a:lstStyle>
            <a:lvl1pPr marL="0" indent="0">
              <a:buNone/>
              <a:defRPr sz="800">
                <a:latin typeface="Arial"/>
                <a:cs typeface="Arial"/>
              </a:defRPr>
            </a:lvl1pPr>
          </a:lstStyle>
          <a:p>
            <a:r>
              <a:rPr lang="sv-SE"/>
              <a:t>     </a:t>
            </a:r>
          </a:p>
        </p:txBody>
      </p:sp>
      <p:sp>
        <p:nvSpPr>
          <p:cNvPr id="7" name="Rektangel 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15" name="Title 1"/>
          <p:cNvSpPr>
            <a:spLocks noGrp="1"/>
          </p:cNvSpPr>
          <p:nvPr>
            <p:ph type="ctrTitle" hasCustomPrompt="1"/>
          </p:nvPr>
        </p:nvSpPr>
        <p:spPr>
          <a:xfrm>
            <a:off x="2716628" y="1099228"/>
            <a:ext cx="3820090" cy="2323546"/>
          </a:xfrm>
        </p:spPr>
        <p:txBody>
          <a:bodyPr>
            <a:normAutofit/>
          </a:bodyPr>
          <a:lstStyle>
            <a:lvl1pPr algn="ctr">
              <a:defRPr sz="3400" b="1" i="0" baseline="0">
                <a:solidFill>
                  <a:srgbClr val="FFFFFF"/>
                </a:solidFill>
                <a:latin typeface="Arial"/>
                <a:cs typeface="Arial"/>
              </a:defRPr>
            </a:lvl1pPr>
          </a:lstStyle>
          <a:p>
            <a:r>
              <a:rPr lang="en-US" err="1"/>
              <a:t>Huvudrubrik</a:t>
            </a:r>
            <a:r>
              <a:rPr lang="en-US"/>
              <a:t>. </a:t>
            </a:r>
            <a:br>
              <a:rPr lang="en-US"/>
            </a:br>
            <a:r>
              <a:rPr lang="en-US" err="1"/>
              <a:t>Här</a:t>
            </a:r>
            <a:r>
              <a:rPr lang="en-US"/>
              <a:t> </a:t>
            </a:r>
            <a:r>
              <a:rPr lang="en-US" err="1"/>
              <a:t>kan</a:t>
            </a:r>
            <a:r>
              <a:rPr lang="en-US"/>
              <a:t> man </a:t>
            </a:r>
            <a:r>
              <a:rPr lang="en-US" err="1"/>
              <a:t>lägga</a:t>
            </a:r>
            <a:r>
              <a:rPr lang="en-US"/>
              <a:t> </a:t>
            </a:r>
            <a:r>
              <a:rPr lang="en-US" err="1"/>
              <a:t>ett</a:t>
            </a:r>
            <a:r>
              <a:rPr lang="en-US"/>
              <a:t> </a:t>
            </a:r>
            <a:r>
              <a:rPr lang="en-US" err="1"/>
              <a:t>citat</a:t>
            </a:r>
            <a:r>
              <a:rPr lang="en-US"/>
              <a:t> </a:t>
            </a:r>
            <a:r>
              <a:rPr lang="en-US" err="1"/>
              <a:t>eller</a:t>
            </a:r>
            <a:r>
              <a:rPr lang="en-US"/>
              <a:t> puff.</a:t>
            </a:r>
          </a:p>
        </p:txBody>
      </p:sp>
    </p:spTree>
    <p:extLst>
      <p:ext uri="{BB962C8B-B14F-4D97-AF65-F5344CB8AC3E}">
        <p14:creationId xmlns:p14="http://schemas.microsoft.com/office/powerpoint/2010/main" val="1344635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sida + huvudrubrik, citat grön">
    <p:spTree>
      <p:nvGrpSpPr>
        <p:cNvPr id="1" name=""/>
        <p:cNvGrpSpPr/>
        <p:nvPr/>
      </p:nvGrpSpPr>
      <p:grpSpPr>
        <a:xfrm>
          <a:off x="0" y="0"/>
          <a:ext cx="0" cy="0"/>
          <a:chOff x="0" y="0"/>
          <a:chExt cx="0" cy="0"/>
        </a:xfrm>
      </p:grpSpPr>
      <p:sp>
        <p:nvSpPr>
          <p:cNvPr id="7" name="Platshållare för bild 2"/>
          <p:cNvSpPr>
            <a:spLocks noGrp="1"/>
          </p:cNvSpPr>
          <p:nvPr>
            <p:ph type="pic" sz="quarter" idx="10" hasCustomPrompt="1"/>
          </p:nvPr>
        </p:nvSpPr>
        <p:spPr>
          <a:xfrm>
            <a:off x="0" y="0"/>
            <a:ext cx="9144000" cy="4656155"/>
          </a:xfrm>
        </p:spPr>
        <p:txBody>
          <a:bodyPr>
            <a:normAutofit/>
          </a:bodyPr>
          <a:lstStyle>
            <a:lvl1pPr marL="0" indent="0">
              <a:buNone/>
              <a:defRPr sz="800">
                <a:latin typeface="Arial"/>
                <a:cs typeface="Arial"/>
              </a:defRPr>
            </a:lvl1pPr>
          </a:lstStyle>
          <a:p>
            <a:r>
              <a:rPr lang="sv-SE"/>
              <a:t>     </a:t>
            </a:r>
          </a:p>
        </p:txBody>
      </p:sp>
      <p:sp>
        <p:nvSpPr>
          <p:cNvPr id="6" name="Rektangel 5"/>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15" name="Title 1"/>
          <p:cNvSpPr>
            <a:spLocks noGrp="1"/>
          </p:cNvSpPr>
          <p:nvPr>
            <p:ph type="ctrTitle" hasCustomPrompt="1"/>
          </p:nvPr>
        </p:nvSpPr>
        <p:spPr>
          <a:xfrm>
            <a:off x="2716628" y="1099228"/>
            <a:ext cx="3820090" cy="2323546"/>
          </a:xfrm>
        </p:spPr>
        <p:txBody>
          <a:bodyPr>
            <a:normAutofit/>
          </a:bodyPr>
          <a:lstStyle>
            <a:lvl1pPr algn="ctr">
              <a:defRPr sz="3400" b="1" i="0" baseline="0">
                <a:solidFill>
                  <a:srgbClr val="FFFFFF"/>
                </a:solidFill>
                <a:latin typeface="Arial"/>
                <a:cs typeface="Arial"/>
              </a:defRPr>
            </a:lvl1pPr>
          </a:lstStyle>
          <a:p>
            <a:r>
              <a:rPr lang="en-US" err="1"/>
              <a:t>Huvudrubrik</a:t>
            </a:r>
            <a:r>
              <a:rPr lang="en-US"/>
              <a:t>. </a:t>
            </a:r>
            <a:br>
              <a:rPr lang="en-US"/>
            </a:br>
            <a:r>
              <a:rPr lang="en-US" err="1"/>
              <a:t>Här</a:t>
            </a:r>
            <a:r>
              <a:rPr lang="en-US"/>
              <a:t> </a:t>
            </a:r>
            <a:r>
              <a:rPr lang="en-US" err="1"/>
              <a:t>kan</a:t>
            </a:r>
            <a:r>
              <a:rPr lang="en-US"/>
              <a:t> man </a:t>
            </a:r>
            <a:r>
              <a:rPr lang="en-US" err="1"/>
              <a:t>lägga</a:t>
            </a:r>
            <a:r>
              <a:rPr lang="en-US"/>
              <a:t> </a:t>
            </a:r>
            <a:r>
              <a:rPr lang="en-US" err="1"/>
              <a:t>ett</a:t>
            </a:r>
            <a:r>
              <a:rPr lang="en-US"/>
              <a:t> </a:t>
            </a:r>
            <a:r>
              <a:rPr lang="en-US" err="1"/>
              <a:t>citat</a:t>
            </a:r>
            <a:r>
              <a:rPr lang="en-US"/>
              <a:t> </a:t>
            </a:r>
            <a:r>
              <a:rPr lang="en-US" err="1"/>
              <a:t>eller</a:t>
            </a:r>
            <a:r>
              <a:rPr lang="en-US"/>
              <a:t> puff.</a:t>
            </a:r>
          </a:p>
        </p:txBody>
      </p:sp>
    </p:spTree>
    <p:extLst>
      <p:ext uri="{BB962C8B-B14F-4D97-AF65-F5344CB8AC3E}">
        <p14:creationId xmlns:p14="http://schemas.microsoft.com/office/powerpoint/2010/main" val="510872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rtsida_Gul">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85800" y="1739587"/>
            <a:ext cx="7772400" cy="1102519"/>
          </a:xfrm>
        </p:spPr>
        <p:txBody>
          <a:bodyPr/>
          <a:lstStyle>
            <a:lvl1pPr>
              <a:defRPr b="1" i="0" baseline="0">
                <a:solidFill>
                  <a:srgbClr val="9E1863"/>
                </a:solidFill>
                <a:latin typeface="Arial"/>
                <a:cs typeface="Arial"/>
              </a:defRPr>
            </a:lvl1pPr>
          </a:lstStyle>
          <a:p>
            <a:r>
              <a:rPr lang="en-US" err="1"/>
              <a:t>Huvudrubrik</a:t>
            </a:r>
            <a:r>
              <a:rPr lang="en-US"/>
              <a:t> </a:t>
            </a:r>
            <a:r>
              <a:rPr lang="en-US" err="1"/>
              <a:t>som</a:t>
            </a:r>
            <a:r>
              <a:rPr lang="en-US"/>
              <a:t> </a:t>
            </a:r>
            <a:r>
              <a:rPr lang="en-US" err="1"/>
              <a:t>får</a:t>
            </a:r>
            <a:r>
              <a:rPr lang="en-US"/>
              <a:t> </a:t>
            </a:r>
            <a:br>
              <a:rPr lang="en-US"/>
            </a:br>
            <a:r>
              <a:rPr lang="en-US"/>
              <a:t>plats </a:t>
            </a:r>
            <a:r>
              <a:rPr lang="en-US" err="1"/>
              <a:t>på</a:t>
            </a:r>
            <a:r>
              <a:rPr lang="en-US"/>
              <a:t> </a:t>
            </a:r>
            <a:r>
              <a:rPr lang="en-US" err="1"/>
              <a:t>två</a:t>
            </a:r>
            <a:r>
              <a:rPr lang="en-US"/>
              <a:t> </a:t>
            </a:r>
            <a:r>
              <a:rPr lang="en-US" err="1"/>
              <a:t>rader</a:t>
            </a:r>
            <a:endParaRPr lang="en-US"/>
          </a:p>
        </p:txBody>
      </p:sp>
      <p:sp>
        <p:nvSpPr>
          <p:cNvPr id="10"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009625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gressida_Gul">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3" name="Rektangel 12"/>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9" name="Text Placeholder 3"/>
          <p:cNvSpPr>
            <a:spLocks noGrp="1"/>
          </p:cNvSpPr>
          <p:nvPr>
            <p:ph type="body" sz="half" idx="2" hasCustomPrompt="1"/>
          </p:nvPr>
        </p:nvSpPr>
        <p:spPr>
          <a:xfrm>
            <a:off x="1691759" y="1785163"/>
            <a:ext cx="5532474" cy="2101627"/>
          </a:xfrm>
        </p:spPr>
        <p:txBody>
          <a:bodyPr>
            <a:normAutofit/>
          </a:bodyPr>
          <a:lstStyle>
            <a:lvl1pPr marL="0" indent="0" algn="ctr">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err="1"/>
              <a:t>Underrubrik</a:t>
            </a:r>
            <a:r>
              <a:rPr lang="en-US"/>
              <a:t> </a:t>
            </a:r>
            <a:r>
              <a:rPr lang="en-US" err="1"/>
              <a:t>eller</a:t>
            </a:r>
            <a:r>
              <a:rPr lang="en-US"/>
              <a:t> ingress. Den </a:t>
            </a:r>
            <a:r>
              <a:rPr lang="en-US" err="1"/>
              <a:t>här</a:t>
            </a:r>
            <a:r>
              <a:rPr lang="en-US"/>
              <a:t> </a:t>
            </a:r>
            <a:r>
              <a:rPr lang="en-US" err="1"/>
              <a:t>sidan</a:t>
            </a:r>
            <a:r>
              <a:rPr lang="en-US"/>
              <a:t> </a:t>
            </a:r>
            <a:r>
              <a:rPr lang="en-US" err="1"/>
              <a:t>kan</a:t>
            </a:r>
            <a:r>
              <a:rPr lang="en-US"/>
              <a:t> </a:t>
            </a:r>
            <a:r>
              <a:rPr lang="en-US" err="1"/>
              <a:t>användas</a:t>
            </a:r>
            <a:r>
              <a:rPr lang="en-US"/>
              <a:t> till </a:t>
            </a:r>
            <a:r>
              <a:rPr lang="en-US" err="1"/>
              <a:t>citat</a:t>
            </a:r>
            <a:r>
              <a:rPr lang="en-US"/>
              <a:t>, </a:t>
            </a:r>
            <a:r>
              <a:rPr lang="en-US" err="1"/>
              <a:t>ingresser</a:t>
            </a:r>
            <a:r>
              <a:rPr lang="en-US"/>
              <a:t>, </a:t>
            </a:r>
            <a:r>
              <a:rPr lang="en-US" err="1"/>
              <a:t>kapitelavskiljare</a:t>
            </a:r>
            <a:r>
              <a:rPr lang="en-US"/>
              <a:t> </a:t>
            </a:r>
            <a:r>
              <a:rPr lang="en-US" err="1"/>
              <a:t>eller</a:t>
            </a:r>
            <a:r>
              <a:rPr lang="en-US"/>
              <a:t> </a:t>
            </a:r>
            <a:r>
              <a:rPr lang="en-US" err="1"/>
              <a:t>textblock</a:t>
            </a:r>
            <a:r>
              <a:rPr lang="en-US"/>
              <a:t>.</a:t>
            </a:r>
          </a:p>
        </p:txBody>
      </p:sp>
      <p:sp>
        <p:nvSpPr>
          <p:cNvPr id="12"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615617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xtsida, huvudrubrik + underrubrik ">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4" name="Rektangel 13"/>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8"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5" name="Platshållare för text 4"/>
          <p:cNvSpPr>
            <a:spLocks noGrp="1"/>
          </p:cNvSpPr>
          <p:nvPr>
            <p:ph type="body" sz="quarter" idx="10" hasCustomPrompt="1"/>
          </p:nvPr>
        </p:nvSpPr>
        <p:spPr>
          <a:xfrm>
            <a:off x="644525" y="2259013"/>
            <a:ext cx="7437438" cy="2135187"/>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sv-SE" sz="1800" b="1" i="0" smtClean="0">
                <a:effectLst/>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sv-SE"/>
              <a:t>Ingress eller underrubrik </a:t>
            </a:r>
            <a:r>
              <a:rPr lang="sv-SE" sz="1800" b="1" err="1">
                <a:effectLst/>
                <a:latin typeface="Arial"/>
                <a:ea typeface="ＭＳ 明朝"/>
                <a:cs typeface="Times New Roman"/>
              </a:rPr>
              <a:t>Lorem</a:t>
            </a:r>
            <a:r>
              <a:rPr lang="sv-SE" sz="1800" b="1">
                <a:effectLst/>
                <a:latin typeface="Arial"/>
                <a:ea typeface="ＭＳ 明朝"/>
                <a:cs typeface="Times New Roman"/>
              </a:rPr>
              <a:t> </a:t>
            </a:r>
            <a:r>
              <a:rPr lang="sv-SE" sz="1800" b="1" err="1">
                <a:effectLst/>
                <a:latin typeface="Arial"/>
                <a:ea typeface="ＭＳ 明朝"/>
                <a:cs typeface="Times New Roman"/>
              </a:rPr>
              <a:t>ipsum</a:t>
            </a:r>
            <a:r>
              <a:rPr lang="sv-SE" sz="1800" b="1">
                <a:effectLst/>
                <a:latin typeface="Arial"/>
                <a:ea typeface="ＭＳ 明朝"/>
                <a:cs typeface="Times New Roman"/>
              </a:rPr>
              <a:t> </a:t>
            </a:r>
            <a:r>
              <a:rPr lang="sv-SE" sz="1800" b="1" err="1">
                <a:effectLst/>
                <a:latin typeface="Arial"/>
                <a:ea typeface="ＭＳ 明朝"/>
                <a:cs typeface="Times New Roman"/>
              </a:rPr>
              <a:t>dolor</a:t>
            </a:r>
            <a:r>
              <a:rPr lang="sv-SE" sz="1800" b="1">
                <a:effectLst/>
                <a:latin typeface="Arial"/>
                <a:ea typeface="ＭＳ 明朝"/>
                <a:cs typeface="Times New Roman"/>
              </a:rPr>
              <a:t> </a:t>
            </a:r>
            <a:r>
              <a:rPr lang="sv-SE" sz="1800" b="1" err="1">
                <a:effectLst/>
                <a:latin typeface="Arial"/>
                <a:ea typeface="ＭＳ 明朝"/>
                <a:cs typeface="Times New Roman"/>
              </a:rPr>
              <a:t>sit</a:t>
            </a:r>
            <a:r>
              <a:rPr lang="sv-SE" sz="1800" b="1">
                <a:effectLst/>
                <a:latin typeface="Arial"/>
                <a:ea typeface="ＭＳ 明朝"/>
                <a:cs typeface="Times New Roman"/>
              </a:rPr>
              <a:t> </a:t>
            </a:r>
            <a:r>
              <a:rPr lang="sv-SE" sz="1800" b="1" err="1">
                <a:effectLst/>
                <a:latin typeface="Arial"/>
                <a:ea typeface="ＭＳ 明朝"/>
                <a:cs typeface="Times New Roman"/>
              </a:rPr>
              <a:t>amet</a:t>
            </a:r>
            <a:r>
              <a:rPr lang="sv-SE" sz="1800" b="1">
                <a:effectLst/>
                <a:latin typeface="Arial"/>
                <a:ea typeface="ＭＳ 明朝"/>
                <a:cs typeface="Times New Roman"/>
              </a:rPr>
              <a:t>, </a:t>
            </a:r>
            <a:r>
              <a:rPr lang="sv-SE" sz="1800" b="1" err="1">
                <a:effectLst/>
                <a:latin typeface="Arial"/>
                <a:ea typeface="ＭＳ 明朝"/>
                <a:cs typeface="Times New Roman"/>
              </a:rPr>
              <a:t>consectetur</a:t>
            </a:r>
            <a:r>
              <a:rPr lang="sv-SE" sz="1800" b="1">
                <a:effectLst/>
                <a:latin typeface="Arial"/>
                <a:ea typeface="ＭＳ 明朝"/>
                <a:cs typeface="Times New Roman"/>
              </a:rPr>
              <a:t> </a:t>
            </a:r>
            <a:r>
              <a:rPr lang="sv-SE" sz="1800" b="1" err="1">
                <a:effectLst/>
                <a:latin typeface="Arial"/>
                <a:ea typeface="ＭＳ 明朝"/>
                <a:cs typeface="Times New Roman"/>
              </a:rPr>
              <a:t>adipiscing</a:t>
            </a:r>
            <a:r>
              <a:rPr lang="sv-SE" sz="1800" b="1">
                <a:effectLst/>
                <a:latin typeface="Arial"/>
                <a:ea typeface="ＭＳ 明朝"/>
                <a:cs typeface="Times New Roman"/>
              </a:rPr>
              <a:t> elit. </a:t>
            </a:r>
            <a:r>
              <a:rPr lang="sv-SE" sz="1800" b="1" err="1">
                <a:effectLst/>
                <a:latin typeface="Arial"/>
                <a:ea typeface="ＭＳ 明朝"/>
                <a:cs typeface="Times New Roman"/>
              </a:rPr>
              <a:t>Suspendisse</a:t>
            </a:r>
            <a:r>
              <a:rPr lang="sv-SE" sz="1800" b="1">
                <a:effectLst/>
                <a:latin typeface="Arial"/>
                <a:ea typeface="ＭＳ 明朝"/>
                <a:cs typeface="Times New Roman"/>
              </a:rPr>
              <a:t> ut </a:t>
            </a:r>
            <a:r>
              <a:rPr lang="sv-SE" sz="1800" b="1" err="1">
                <a:effectLst/>
                <a:latin typeface="Arial"/>
                <a:ea typeface="ＭＳ 明朝"/>
                <a:cs typeface="Times New Roman"/>
              </a:rPr>
              <a:t>fermentum</a:t>
            </a:r>
            <a:r>
              <a:rPr lang="sv-SE" sz="1800" b="1">
                <a:effectLst/>
                <a:latin typeface="Arial"/>
                <a:ea typeface="ＭＳ 明朝"/>
                <a:cs typeface="Times New Roman"/>
              </a:rPr>
              <a:t> </a:t>
            </a:r>
            <a:r>
              <a:rPr lang="sv-SE" sz="1800" b="1" err="1">
                <a:effectLst/>
                <a:latin typeface="Arial"/>
                <a:ea typeface="ＭＳ 明朝"/>
                <a:cs typeface="Times New Roman"/>
              </a:rPr>
              <a:t>diam</a:t>
            </a:r>
            <a:r>
              <a:rPr lang="sv-SE" sz="1800" b="1">
                <a:effectLst/>
                <a:latin typeface="Arial"/>
                <a:ea typeface="ＭＳ 明朝"/>
                <a:cs typeface="Times New Roman"/>
              </a:rPr>
              <a:t>, </a:t>
            </a:r>
            <a:r>
              <a:rPr lang="sv-SE" sz="1800" b="1" err="1">
                <a:effectLst/>
                <a:latin typeface="Arial"/>
                <a:ea typeface="ＭＳ 明朝"/>
                <a:cs typeface="Times New Roman"/>
              </a:rPr>
              <a:t>quis</a:t>
            </a:r>
            <a:r>
              <a:rPr lang="sv-SE" sz="1800" b="1">
                <a:effectLst/>
                <a:latin typeface="Arial"/>
                <a:ea typeface="ＭＳ 明朝"/>
                <a:cs typeface="Times New Roman"/>
              </a:rPr>
              <a:t> </a:t>
            </a:r>
            <a:r>
              <a:rPr lang="sv-SE" sz="1800" b="1" err="1">
                <a:effectLst/>
                <a:latin typeface="Arial"/>
                <a:ea typeface="ＭＳ 明朝"/>
                <a:cs typeface="Times New Roman"/>
              </a:rPr>
              <a:t>semper</a:t>
            </a:r>
            <a:r>
              <a:rPr lang="sv-SE" sz="1800" b="1">
                <a:effectLst/>
                <a:latin typeface="Arial"/>
                <a:ea typeface="ＭＳ 明朝"/>
                <a:cs typeface="Times New Roman"/>
              </a:rPr>
              <a:t> sem. </a:t>
            </a:r>
            <a:r>
              <a:rPr lang="sv-SE" sz="1800" b="1" err="1">
                <a:effectLst/>
                <a:latin typeface="Arial"/>
                <a:ea typeface="ＭＳ 明朝"/>
                <a:cs typeface="Times New Roman"/>
              </a:rPr>
              <a:t>Nam</a:t>
            </a:r>
            <a:r>
              <a:rPr lang="sv-SE" sz="1800" b="1">
                <a:effectLst/>
                <a:latin typeface="Arial"/>
                <a:ea typeface="ＭＳ 明朝"/>
                <a:cs typeface="Times New Roman"/>
              </a:rPr>
              <a:t> </a:t>
            </a:r>
            <a:r>
              <a:rPr lang="sv-SE" sz="1800" b="1" err="1">
                <a:effectLst/>
                <a:latin typeface="Arial"/>
                <a:ea typeface="ＭＳ 明朝"/>
                <a:cs typeface="Times New Roman"/>
              </a:rPr>
              <a:t>finibus</a:t>
            </a:r>
            <a:r>
              <a:rPr lang="sv-SE" sz="1800" b="1">
                <a:effectLst/>
                <a:latin typeface="Arial"/>
                <a:ea typeface="ＭＳ 明朝"/>
                <a:cs typeface="Times New Roman"/>
              </a:rPr>
              <a:t>, ante vitae </a:t>
            </a:r>
            <a:r>
              <a:rPr lang="sv-SE" sz="1800" b="1" err="1">
                <a:effectLst/>
                <a:latin typeface="Arial"/>
                <a:ea typeface="ＭＳ 明朝"/>
                <a:cs typeface="Times New Roman"/>
              </a:rPr>
              <a:t>aliquet</a:t>
            </a:r>
            <a:r>
              <a:rPr lang="sv-SE" sz="1800" b="1">
                <a:effectLst/>
                <a:latin typeface="Arial"/>
                <a:ea typeface="ＭＳ 明朝"/>
                <a:cs typeface="Times New Roman"/>
              </a:rPr>
              <a:t> </a:t>
            </a:r>
            <a:r>
              <a:rPr lang="sv-SE" sz="1800" b="1" err="1">
                <a:effectLst/>
                <a:latin typeface="Arial"/>
                <a:ea typeface="ＭＳ 明朝"/>
                <a:cs typeface="Times New Roman"/>
              </a:rPr>
              <a:t>euismod</a:t>
            </a:r>
            <a:r>
              <a:rPr lang="sv-SE" sz="1800" b="1">
                <a:effectLst/>
                <a:latin typeface="Arial"/>
                <a:ea typeface="ＭＳ 明朝"/>
                <a:cs typeface="Times New Roman"/>
              </a:rPr>
              <a:t>.</a:t>
            </a:r>
            <a:endParaRPr lang="sv-SE" sz="1200">
              <a:effectLst/>
              <a:latin typeface="Cambria"/>
              <a:ea typeface="ＭＳ 明朝"/>
              <a:cs typeface="Times New Roman"/>
            </a:endParaRPr>
          </a:p>
        </p:txBody>
      </p:sp>
      <p:sp>
        <p:nvSpPr>
          <p:cNvPr id="2" name="textruta 1"/>
          <p:cNvSpPr txBox="1"/>
          <p:nvPr userDrawn="1"/>
        </p:nvSpPr>
        <p:spPr>
          <a:xfrm>
            <a:off x="-461827" y="-183363"/>
            <a:ext cx="184666" cy="369332"/>
          </a:xfrm>
          <a:prstGeom prst="rect">
            <a:avLst/>
          </a:prstGeom>
          <a:noFill/>
        </p:spPr>
        <p:txBody>
          <a:bodyPr wrap="none" rtlCol="0">
            <a:spAutoFit/>
          </a:bodyPr>
          <a:lstStyle/>
          <a:p>
            <a:endParaRPr lang="sv-SE"/>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396750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sida 2-spalt, huvudrubrik + brödtext_Gul">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14" name="Bildobjekt 13"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556827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sida 1-spalt, huvudrubrik + brödtext + bild">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3" name="Platshållare för bild 2"/>
          <p:cNvSpPr>
            <a:spLocks noGrp="1"/>
          </p:cNvSpPr>
          <p:nvPr>
            <p:ph type="pic" sz="quarter" idx="10"/>
          </p:nvPr>
        </p:nvSpPr>
        <p:spPr>
          <a:xfrm>
            <a:off x="4565650" y="773113"/>
            <a:ext cx="3981450" cy="3587750"/>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497553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extsida 1-spalt, huvudrubrik + brödtext + grafik">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4" name="Rektangel 13"/>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999658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sida 1-spalt, huvudrubrik + brödtext + stor bild_Gul">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3"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4207751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extsida 2-spalt, huvudrubrik + punktlista">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14" name="Text Placeholder 3"/>
          <p:cNvSpPr>
            <a:spLocks noGrp="1"/>
          </p:cNvSpPr>
          <p:nvPr>
            <p:ph type="body" sz="half" idx="11"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98089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sida alternativ vit">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685800" y="1739587"/>
            <a:ext cx="7772400" cy="1102519"/>
          </a:xfrm>
        </p:spPr>
        <p:txBody>
          <a:bodyPr/>
          <a:lstStyle>
            <a:lvl1pPr>
              <a:defRPr b="1" i="0" baseline="0">
                <a:solidFill>
                  <a:srgbClr val="9E1863"/>
                </a:solidFill>
                <a:latin typeface="Arial"/>
                <a:cs typeface="Arial"/>
              </a:defRPr>
            </a:lvl1pPr>
          </a:lstStyle>
          <a:p>
            <a:r>
              <a:rPr lang="en-US" err="1"/>
              <a:t>Huvudrubrik</a:t>
            </a:r>
            <a:r>
              <a:rPr lang="en-US"/>
              <a:t> </a:t>
            </a:r>
            <a:r>
              <a:rPr lang="en-US" err="1"/>
              <a:t>som</a:t>
            </a:r>
            <a:r>
              <a:rPr lang="en-US"/>
              <a:t> </a:t>
            </a:r>
            <a:r>
              <a:rPr lang="en-US" err="1"/>
              <a:t>får</a:t>
            </a:r>
            <a:r>
              <a:rPr lang="en-US"/>
              <a:t> </a:t>
            </a:r>
            <a:br>
              <a:rPr lang="en-US"/>
            </a:br>
            <a:r>
              <a:rPr lang="en-US"/>
              <a:t>plats </a:t>
            </a:r>
            <a:r>
              <a:rPr lang="en-US" err="1"/>
              <a:t>på</a:t>
            </a:r>
            <a:r>
              <a:rPr lang="en-US"/>
              <a:t> </a:t>
            </a:r>
            <a:r>
              <a:rPr lang="en-US" err="1"/>
              <a:t>två</a:t>
            </a:r>
            <a:r>
              <a:rPr lang="en-US"/>
              <a:t> </a:t>
            </a:r>
            <a:r>
              <a:rPr lang="en-US" err="1"/>
              <a:t>rader</a:t>
            </a:r>
            <a:endParaRPr lang="en-US"/>
          </a:p>
        </p:txBody>
      </p:sp>
      <p:sp>
        <p:nvSpPr>
          <p:cNvPr id="11" name="Rektangel 10"/>
          <p:cNvSpPr/>
          <p:nvPr userDrawn="1"/>
        </p:nvSpPr>
        <p:spPr>
          <a:xfrm>
            <a:off x="0" y="4656156"/>
            <a:ext cx="9144000" cy="487344"/>
          </a:xfrm>
          <a:prstGeom prst="rect">
            <a:avLst/>
          </a:prstGeom>
          <a:solidFill>
            <a:srgbClr val="9E186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2"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8" name="Bildobjekt 7"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1357374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xtsida 2-spalt, underrubrik + brödtext">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a:t>
            </a:r>
            <a:endParaRPr lang="en-US" sz="1200">
              <a:effectLst/>
              <a:latin typeface="Cambria"/>
              <a:ea typeface="ＭＳ 明朝"/>
              <a:cs typeface="Times New Roman"/>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7097939"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pic>
        <p:nvPicPr>
          <p:cNvPr id="14" name="Bildobjekt 13"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668461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sida 1-spalt, underrubrik + punktlista_Gul">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64109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extsida 2-spalt, underrubrik + punktlista">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7" name="Text Placeholder 3"/>
          <p:cNvSpPr>
            <a:spLocks noGrp="1"/>
          </p:cNvSpPr>
          <p:nvPr>
            <p:ph type="body" sz="half" idx="12"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40569199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extsida 2-spalt, underrubrik + punktlista + citatpuff">
    <p:spTree>
      <p:nvGrpSpPr>
        <p:cNvPr id="1" name=""/>
        <p:cNvGrpSpPr/>
        <p:nvPr/>
      </p:nvGrpSpPr>
      <p:grpSpPr>
        <a:xfrm>
          <a:off x="0" y="0"/>
          <a:ext cx="0" cy="0"/>
          <a:chOff x="0" y="0"/>
          <a:chExt cx="0" cy="0"/>
        </a:xfrm>
      </p:grpSpPr>
      <p:sp>
        <p:nvSpPr>
          <p:cNvPr id="17" name="Rektangel 16"/>
          <p:cNvSpPr/>
          <p:nvPr userDrawn="1"/>
        </p:nvSpPr>
        <p:spPr>
          <a:xfrm>
            <a:off x="0" y="0"/>
            <a:ext cx="9144000" cy="5143500"/>
          </a:xfrm>
          <a:prstGeom prst="rect">
            <a:avLst/>
          </a:prstGeom>
          <a:solidFill>
            <a:srgbClr val="E6AD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8" name="Rektangel 1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0" name="Text Placeholder 3"/>
          <p:cNvSpPr>
            <a:spLocks noGrp="1"/>
          </p:cNvSpPr>
          <p:nvPr>
            <p:ph type="body" sz="half" idx="12" hasCustomPrompt="1"/>
          </p:nvPr>
        </p:nvSpPr>
        <p:spPr>
          <a:xfrm>
            <a:off x="7321992" y="594723"/>
            <a:ext cx="1411967" cy="940094"/>
          </a:xfrm>
        </p:spPr>
        <p:txBody>
          <a:bodyPr>
            <a:normAutofit/>
          </a:bodyPr>
          <a:lstStyle>
            <a:lvl1pPr marL="0" indent="0" algn="ctr">
              <a:buFont typeface="Arial"/>
              <a:buNone/>
              <a:defRPr lang="en-US" sz="1200" b="0" baseline="0">
                <a:solidFill>
                  <a:schemeClr val="bg1"/>
                </a:solidFill>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Här</a:t>
            </a:r>
            <a:r>
              <a:rPr lang="en-US" sz="1200">
                <a:effectLst/>
                <a:latin typeface="Arial"/>
                <a:ea typeface="ＭＳ 明朝"/>
                <a:cs typeface="Times New Roman"/>
              </a:rPr>
              <a:t> </a:t>
            </a:r>
            <a:r>
              <a:rPr lang="en-US" sz="1200" err="1">
                <a:effectLst/>
                <a:latin typeface="Arial"/>
                <a:ea typeface="ＭＳ 明朝"/>
                <a:cs typeface="Times New Roman"/>
              </a:rPr>
              <a:t>kan</a:t>
            </a:r>
            <a:r>
              <a:rPr lang="en-US" sz="1200">
                <a:effectLst/>
                <a:latin typeface="Arial"/>
                <a:ea typeface="ＭＳ 明朝"/>
                <a:cs typeface="Times New Roman"/>
              </a:rPr>
              <a:t> </a:t>
            </a:r>
            <a:r>
              <a:rPr lang="en-US" sz="1200" err="1">
                <a:effectLst/>
                <a:latin typeface="Arial"/>
                <a:ea typeface="ＭＳ 明朝"/>
                <a:cs typeface="Times New Roman"/>
              </a:rPr>
              <a:t>ett</a:t>
            </a:r>
            <a:r>
              <a:rPr lang="en-US" sz="1200">
                <a:effectLst/>
                <a:latin typeface="Arial"/>
                <a:ea typeface="ＭＳ 明朝"/>
                <a:cs typeface="Times New Roman"/>
              </a:rPr>
              <a:t> </a:t>
            </a:r>
            <a:r>
              <a:rPr lang="en-US" sz="1200" err="1">
                <a:effectLst/>
                <a:latin typeface="Arial"/>
                <a:ea typeface="ＭＳ 明朝"/>
                <a:cs typeface="Times New Roman"/>
              </a:rPr>
              <a:t>passande</a:t>
            </a:r>
            <a:r>
              <a:rPr lang="en-US" sz="1200">
                <a:effectLst/>
                <a:latin typeface="Arial"/>
                <a:ea typeface="ＭＳ 明朝"/>
                <a:cs typeface="Times New Roman"/>
              </a:rPr>
              <a:t> </a:t>
            </a:r>
            <a:r>
              <a:rPr lang="en-US" sz="1200" err="1">
                <a:effectLst/>
                <a:latin typeface="Arial"/>
                <a:ea typeface="ＭＳ 明朝"/>
                <a:cs typeface="Times New Roman"/>
              </a:rPr>
              <a:t>citat</a:t>
            </a:r>
            <a:r>
              <a:rPr lang="en-US" sz="1200">
                <a:effectLst/>
                <a:latin typeface="Arial"/>
                <a:ea typeface="ＭＳ 明朝"/>
                <a:cs typeface="Times New Roman"/>
              </a:rPr>
              <a:t> </a:t>
            </a:r>
            <a:r>
              <a:rPr lang="en-US" sz="1200" err="1">
                <a:effectLst/>
                <a:latin typeface="Arial"/>
                <a:ea typeface="ＭＳ 明朝"/>
                <a:cs typeface="Times New Roman"/>
              </a:rPr>
              <a:t>eller</a:t>
            </a:r>
            <a:r>
              <a:rPr lang="en-US" sz="1200">
                <a:effectLst/>
                <a:latin typeface="Arial"/>
                <a:ea typeface="ＭＳ 明朝"/>
                <a:cs typeface="Times New Roman"/>
              </a:rPr>
              <a:t> puff </a:t>
            </a:r>
          </a:p>
          <a:p>
            <a:r>
              <a:rPr lang="en-US" sz="1200" err="1">
                <a:effectLst/>
                <a:latin typeface="Arial"/>
                <a:ea typeface="ＭＳ 明朝"/>
                <a:cs typeface="Times New Roman"/>
              </a:rPr>
              <a:t>skrivas</a:t>
            </a:r>
            <a:r>
              <a:rPr lang="en-US" sz="1200">
                <a:effectLst/>
                <a:latin typeface="Arial"/>
                <a:ea typeface="ＭＳ 明朝"/>
                <a:cs typeface="Times New Roman"/>
              </a:rPr>
              <a:t> </a:t>
            </a:r>
            <a:r>
              <a:rPr lang="en-US" sz="1200" err="1">
                <a:effectLst/>
                <a:latin typeface="Arial"/>
                <a:ea typeface="ＭＳ 明朝"/>
                <a:cs typeface="Times New Roman"/>
              </a:rPr>
              <a:t>ut.</a:t>
            </a:r>
            <a:endParaRPr lang="en-US" sz="1200">
              <a:effectLst/>
              <a:latin typeface="Arial"/>
              <a:ea typeface="ＭＳ 明朝"/>
              <a:cs typeface="Times New Roman"/>
            </a:endParaRPr>
          </a:p>
        </p:txBody>
      </p:sp>
      <p:pic>
        <p:nvPicPr>
          <p:cNvPr id="15" name="Bildobjekt 14"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556232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rtsida_Grön">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85800" y="1739587"/>
            <a:ext cx="7772400" cy="1102519"/>
          </a:xfrm>
        </p:spPr>
        <p:txBody>
          <a:bodyPr/>
          <a:lstStyle>
            <a:lvl1pPr>
              <a:defRPr b="1" i="0" baseline="0">
                <a:solidFill>
                  <a:srgbClr val="9E1863"/>
                </a:solidFill>
                <a:latin typeface="Arial"/>
                <a:cs typeface="Arial"/>
              </a:defRPr>
            </a:lvl1pPr>
          </a:lstStyle>
          <a:p>
            <a:r>
              <a:rPr lang="en-US" err="1"/>
              <a:t>Huvudrubrik</a:t>
            </a:r>
            <a:r>
              <a:rPr lang="en-US"/>
              <a:t> </a:t>
            </a:r>
            <a:r>
              <a:rPr lang="en-US" err="1"/>
              <a:t>som</a:t>
            </a:r>
            <a:r>
              <a:rPr lang="en-US"/>
              <a:t> </a:t>
            </a:r>
            <a:r>
              <a:rPr lang="en-US" err="1"/>
              <a:t>får</a:t>
            </a:r>
            <a:r>
              <a:rPr lang="en-US"/>
              <a:t> </a:t>
            </a:r>
            <a:br>
              <a:rPr lang="en-US"/>
            </a:br>
            <a:r>
              <a:rPr lang="en-US"/>
              <a:t>plats </a:t>
            </a:r>
            <a:r>
              <a:rPr lang="en-US" err="1"/>
              <a:t>på</a:t>
            </a:r>
            <a:r>
              <a:rPr lang="en-US"/>
              <a:t> </a:t>
            </a:r>
            <a:r>
              <a:rPr lang="en-US" err="1"/>
              <a:t>två</a:t>
            </a:r>
            <a:r>
              <a:rPr lang="en-US"/>
              <a:t> </a:t>
            </a:r>
            <a:r>
              <a:rPr lang="en-US" err="1"/>
              <a:t>rader</a:t>
            </a:r>
            <a:endParaRPr lang="en-US"/>
          </a:p>
        </p:txBody>
      </p:sp>
      <p:sp>
        <p:nvSpPr>
          <p:cNvPr id="10"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095559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gressida_Grön">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3" name="Rektangel 12"/>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9" name="Text Placeholder 3"/>
          <p:cNvSpPr>
            <a:spLocks noGrp="1"/>
          </p:cNvSpPr>
          <p:nvPr>
            <p:ph type="body" sz="half" idx="2" hasCustomPrompt="1"/>
          </p:nvPr>
        </p:nvSpPr>
        <p:spPr>
          <a:xfrm>
            <a:off x="1691759" y="1785163"/>
            <a:ext cx="5532474" cy="2101627"/>
          </a:xfrm>
        </p:spPr>
        <p:txBody>
          <a:bodyPr>
            <a:normAutofit/>
          </a:bodyPr>
          <a:lstStyle>
            <a:lvl1pPr marL="0" indent="0" algn="ctr">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err="1"/>
              <a:t>Underrubrik</a:t>
            </a:r>
            <a:r>
              <a:rPr lang="en-US"/>
              <a:t> </a:t>
            </a:r>
            <a:r>
              <a:rPr lang="en-US" err="1"/>
              <a:t>eller</a:t>
            </a:r>
            <a:r>
              <a:rPr lang="en-US"/>
              <a:t> ingress. Den </a:t>
            </a:r>
            <a:r>
              <a:rPr lang="en-US" err="1"/>
              <a:t>här</a:t>
            </a:r>
            <a:r>
              <a:rPr lang="en-US"/>
              <a:t> </a:t>
            </a:r>
            <a:r>
              <a:rPr lang="en-US" err="1"/>
              <a:t>sidan</a:t>
            </a:r>
            <a:r>
              <a:rPr lang="en-US"/>
              <a:t> </a:t>
            </a:r>
            <a:r>
              <a:rPr lang="en-US" err="1"/>
              <a:t>kan</a:t>
            </a:r>
            <a:r>
              <a:rPr lang="en-US"/>
              <a:t> </a:t>
            </a:r>
            <a:r>
              <a:rPr lang="en-US" err="1"/>
              <a:t>användas</a:t>
            </a:r>
            <a:r>
              <a:rPr lang="en-US"/>
              <a:t> till </a:t>
            </a:r>
            <a:r>
              <a:rPr lang="en-US" err="1"/>
              <a:t>citat</a:t>
            </a:r>
            <a:r>
              <a:rPr lang="en-US"/>
              <a:t>, </a:t>
            </a:r>
            <a:r>
              <a:rPr lang="en-US" err="1"/>
              <a:t>ingresser</a:t>
            </a:r>
            <a:r>
              <a:rPr lang="en-US"/>
              <a:t>, </a:t>
            </a:r>
            <a:r>
              <a:rPr lang="en-US" err="1"/>
              <a:t>kapitelavskiljare</a:t>
            </a:r>
            <a:r>
              <a:rPr lang="en-US"/>
              <a:t> </a:t>
            </a:r>
            <a:r>
              <a:rPr lang="en-US" err="1"/>
              <a:t>eller</a:t>
            </a:r>
            <a:r>
              <a:rPr lang="en-US"/>
              <a:t> </a:t>
            </a:r>
            <a:r>
              <a:rPr lang="en-US" err="1"/>
              <a:t>textblock</a:t>
            </a:r>
            <a:r>
              <a:rPr lang="en-US"/>
              <a:t>.</a:t>
            </a:r>
          </a:p>
        </p:txBody>
      </p:sp>
      <p:sp>
        <p:nvSpPr>
          <p:cNvPr id="12"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7" name="Bildobjekt 6"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9672323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extsida, huvudrubrik + underrubrik ">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4" name="Rektangel 13"/>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8"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5" name="Platshållare för text 4"/>
          <p:cNvSpPr>
            <a:spLocks noGrp="1"/>
          </p:cNvSpPr>
          <p:nvPr>
            <p:ph type="body" sz="quarter" idx="10" hasCustomPrompt="1"/>
          </p:nvPr>
        </p:nvSpPr>
        <p:spPr>
          <a:xfrm>
            <a:off x="644525" y="2259013"/>
            <a:ext cx="7437438" cy="2135187"/>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sv-SE" sz="1800" b="1" i="0" smtClean="0">
                <a:effectLst/>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sv-SE"/>
              <a:t>Ingress eller underrubrik </a:t>
            </a:r>
            <a:r>
              <a:rPr lang="sv-SE" sz="1800" b="1" err="1">
                <a:effectLst/>
                <a:latin typeface="Arial"/>
                <a:ea typeface="ＭＳ 明朝"/>
                <a:cs typeface="Times New Roman"/>
              </a:rPr>
              <a:t>Lorem</a:t>
            </a:r>
            <a:r>
              <a:rPr lang="sv-SE" sz="1800" b="1">
                <a:effectLst/>
                <a:latin typeface="Arial"/>
                <a:ea typeface="ＭＳ 明朝"/>
                <a:cs typeface="Times New Roman"/>
              </a:rPr>
              <a:t> </a:t>
            </a:r>
            <a:r>
              <a:rPr lang="sv-SE" sz="1800" b="1" err="1">
                <a:effectLst/>
                <a:latin typeface="Arial"/>
                <a:ea typeface="ＭＳ 明朝"/>
                <a:cs typeface="Times New Roman"/>
              </a:rPr>
              <a:t>ipsum</a:t>
            </a:r>
            <a:r>
              <a:rPr lang="sv-SE" sz="1800" b="1">
                <a:effectLst/>
                <a:latin typeface="Arial"/>
                <a:ea typeface="ＭＳ 明朝"/>
                <a:cs typeface="Times New Roman"/>
              </a:rPr>
              <a:t> </a:t>
            </a:r>
            <a:r>
              <a:rPr lang="sv-SE" sz="1800" b="1" err="1">
                <a:effectLst/>
                <a:latin typeface="Arial"/>
                <a:ea typeface="ＭＳ 明朝"/>
                <a:cs typeface="Times New Roman"/>
              </a:rPr>
              <a:t>dolor</a:t>
            </a:r>
            <a:r>
              <a:rPr lang="sv-SE" sz="1800" b="1">
                <a:effectLst/>
                <a:latin typeface="Arial"/>
                <a:ea typeface="ＭＳ 明朝"/>
                <a:cs typeface="Times New Roman"/>
              </a:rPr>
              <a:t> </a:t>
            </a:r>
            <a:r>
              <a:rPr lang="sv-SE" sz="1800" b="1" err="1">
                <a:effectLst/>
                <a:latin typeface="Arial"/>
                <a:ea typeface="ＭＳ 明朝"/>
                <a:cs typeface="Times New Roman"/>
              </a:rPr>
              <a:t>sit</a:t>
            </a:r>
            <a:r>
              <a:rPr lang="sv-SE" sz="1800" b="1">
                <a:effectLst/>
                <a:latin typeface="Arial"/>
                <a:ea typeface="ＭＳ 明朝"/>
                <a:cs typeface="Times New Roman"/>
              </a:rPr>
              <a:t> </a:t>
            </a:r>
            <a:r>
              <a:rPr lang="sv-SE" sz="1800" b="1" err="1">
                <a:effectLst/>
                <a:latin typeface="Arial"/>
                <a:ea typeface="ＭＳ 明朝"/>
                <a:cs typeface="Times New Roman"/>
              </a:rPr>
              <a:t>amet</a:t>
            </a:r>
            <a:r>
              <a:rPr lang="sv-SE" sz="1800" b="1">
                <a:effectLst/>
                <a:latin typeface="Arial"/>
                <a:ea typeface="ＭＳ 明朝"/>
                <a:cs typeface="Times New Roman"/>
              </a:rPr>
              <a:t>, </a:t>
            </a:r>
            <a:r>
              <a:rPr lang="sv-SE" sz="1800" b="1" err="1">
                <a:effectLst/>
                <a:latin typeface="Arial"/>
                <a:ea typeface="ＭＳ 明朝"/>
                <a:cs typeface="Times New Roman"/>
              </a:rPr>
              <a:t>consectetur</a:t>
            </a:r>
            <a:r>
              <a:rPr lang="sv-SE" sz="1800" b="1">
                <a:effectLst/>
                <a:latin typeface="Arial"/>
                <a:ea typeface="ＭＳ 明朝"/>
                <a:cs typeface="Times New Roman"/>
              </a:rPr>
              <a:t> </a:t>
            </a:r>
            <a:r>
              <a:rPr lang="sv-SE" sz="1800" b="1" err="1">
                <a:effectLst/>
                <a:latin typeface="Arial"/>
                <a:ea typeface="ＭＳ 明朝"/>
                <a:cs typeface="Times New Roman"/>
              </a:rPr>
              <a:t>adipiscing</a:t>
            </a:r>
            <a:r>
              <a:rPr lang="sv-SE" sz="1800" b="1">
                <a:effectLst/>
                <a:latin typeface="Arial"/>
                <a:ea typeface="ＭＳ 明朝"/>
                <a:cs typeface="Times New Roman"/>
              </a:rPr>
              <a:t> elit. </a:t>
            </a:r>
            <a:r>
              <a:rPr lang="sv-SE" sz="1800" b="1" err="1">
                <a:effectLst/>
                <a:latin typeface="Arial"/>
                <a:ea typeface="ＭＳ 明朝"/>
                <a:cs typeface="Times New Roman"/>
              </a:rPr>
              <a:t>Suspendisse</a:t>
            </a:r>
            <a:r>
              <a:rPr lang="sv-SE" sz="1800" b="1">
                <a:effectLst/>
                <a:latin typeface="Arial"/>
                <a:ea typeface="ＭＳ 明朝"/>
                <a:cs typeface="Times New Roman"/>
              </a:rPr>
              <a:t> ut </a:t>
            </a:r>
            <a:r>
              <a:rPr lang="sv-SE" sz="1800" b="1" err="1">
                <a:effectLst/>
                <a:latin typeface="Arial"/>
                <a:ea typeface="ＭＳ 明朝"/>
                <a:cs typeface="Times New Roman"/>
              </a:rPr>
              <a:t>fermentum</a:t>
            </a:r>
            <a:r>
              <a:rPr lang="sv-SE" sz="1800" b="1">
                <a:effectLst/>
                <a:latin typeface="Arial"/>
                <a:ea typeface="ＭＳ 明朝"/>
                <a:cs typeface="Times New Roman"/>
              </a:rPr>
              <a:t> </a:t>
            </a:r>
            <a:r>
              <a:rPr lang="sv-SE" sz="1800" b="1" err="1">
                <a:effectLst/>
                <a:latin typeface="Arial"/>
                <a:ea typeface="ＭＳ 明朝"/>
                <a:cs typeface="Times New Roman"/>
              </a:rPr>
              <a:t>diam</a:t>
            </a:r>
            <a:r>
              <a:rPr lang="sv-SE" sz="1800" b="1">
                <a:effectLst/>
                <a:latin typeface="Arial"/>
                <a:ea typeface="ＭＳ 明朝"/>
                <a:cs typeface="Times New Roman"/>
              </a:rPr>
              <a:t>, </a:t>
            </a:r>
            <a:r>
              <a:rPr lang="sv-SE" sz="1800" b="1" err="1">
                <a:effectLst/>
                <a:latin typeface="Arial"/>
                <a:ea typeface="ＭＳ 明朝"/>
                <a:cs typeface="Times New Roman"/>
              </a:rPr>
              <a:t>quis</a:t>
            </a:r>
            <a:r>
              <a:rPr lang="sv-SE" sz="1800" b="1">
                <a:effectLst/>
                <a:latin typeface="Arial"/>
                <a:ea typeface="ＭＳ 明朝"/>
                <a:cs typeface="Times New Roman"/>
              </a:rPr>
              <a:t> </a:t>
            </a:r>
            <a:r>
              <a:rPr lang="sv-SE" sz="1800" b="1" err="1">
                <a:effectLst/>
                <a:latin typeface="Arial"/>
                <a:ea typeface="ＭＳ 明朝"/>
                <a:cs typeface="Times New Roman"/>
              </a:rPr>
              <a:t>semper</a:t>
            </a:r>
            <a:r>
              <a:rPr lang="sv-SE" sz="1800" b="1">
                <a:effectLst/>
                <a:latin typeface="Arial"/>
                <a:ea typeface="ＭＳ 明朝"/>
                <a:cs typeface="Times New Roman"/>
              </a:rPr>
              <a:t> sem. </a:t>
            </a:r>
            <a:r>
              <a:rPr lang="sv-SE" sz="1800" b="1" err="1">
                <a:effectLst/>
                <a:latin typeface="Arial"/>
                <a:ea typeface="ＭＳ 明朝"/>
                <a:cs typeface="Times New Roman"/>
              </a:rPr>
              <a:t>Nam</a:t>
            </a:r>
            <a:r>
              <a:rPr lang="sv-SE" sz="1800" b="1">
                <a:effectLst/>
                <a:latin typeface="Arial"/>
                <a:ea typeface="ＭＳ 明朝"/>
                <a:cs typeface="Times New Roman"/>
              </a:rPr>
              <a:t> </a:t>
            </a:r>
            <a:r>
              <a:rPr lang="sv-SE" sz="1800" b="1" err="1">
                <a:effectLst/>
                <a:latin typeface="Arial"/>
                <a:ea typeface="ＭＳ 明朝"/>
                <a:cs typeface="Times New Roman"/>
              </a:rPr>
              <a:t>finibus</a:t>
            </a:r>
            <a:r>
              <a:rPr lang="sv-SE" sz="1800" b="1">
                <a:effectLst/>
                <a:latin typeface="Arial"/>
                <a:ea typeface="ＭＳ 明朝"/>
                <a:cs typeface="Times New Roman"/>
              </a:rPr>
              <a:t>, ante vitae </a:t>
            </a:r>
            <a:r>
              <a:rPr lang="sv-SE" sz="1800" b="1" err="1">
                <a:effectLst/>
                <a:latin typeface="Arial"/>
                <a:ea typeface="ＭＳ 明朝"/>
                <a:cs typeface="Times New Roman"/>
              </a:rPr>
              <a:t>aliquet</a:t>
            </a:r>
            <a:r>
              <a:rPr lang="sv-SE" sz="1800" b="1">
                <a:effectLst/>
                <a:latin typeface="Arial"/>
                <a:ea typeface="ＭＳ 明朝"/>
                <a:cs typeface="Times New Roman"/>
              </a:rPr>
              <a:t> </a:t>
            </a:r>
            <a:r>
              <a:rPr lang="sv-SE" sz="1800" b="1" err="1">
                <a:effectLst/>
                <a:latin typeface="Arial"/>
                <a:ea typeface="ＭＳ 明朝"/>
                <a:cs typeface="Times New Roman"/>
              </a:rPr>
              <a:t>euismod</a:t>
            </a:r>
            <a:r>
              <a:rPr lang="sv-SE" sz="1800" b="1">
                <a:effectLst/>
                <a:latin typeface="Arial"/>
                <a:ea typeface="ＭＳ 明朝"/>
                <a:cs typeface="Times New Roman"/>
              </a:rPr>
              <a:t>.</a:t>
            </a:r>
            <a:endParaRPr lang="sv-SE" sz="1200">
              <a:effectLst/>
              <a:latin typeface="Cambria"/>
              <a:ea typeface="ＭＳ 明朝"/>
              <a:cs typeface="Times New Roman"/>
            </a:endParaRPr>
          </a:p>
        </p:txBody>
      </p:sp>
      <p:sp>
        <p:nvSpPr>
          <p:cNvPr id="2" name="textruta 1"/>
          <p:cNvSpPr txBox="1"/>
          <p:nvPr userDrawn="1"/>
        </p:nvSpPr>
        <p:spPr>
          <a:xfrm>
            <a:off x="-461827" y="-183363"/>
            <a:ext cx="184666" cy="369332"/>
          </a:xfrm>
          <a:prstGeom prst="rect">
            <a:avLst/>
          </a:prstGeom>
          <a:noFill/>
        </p:spPr>
        <p:txBody>
          <a:bodyPr wrap="none" rtlCol="0">
            <a:spAutoFit/>
          </a:bodyPr>
          <a:lstStyle/>
          <a:p>
            <a:endParaRPr lang="sv-SE"/>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3283569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sida 2-spalt, huvudrubrik + brödtext_Grön">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4742707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extsida 1-spalt, huvudrubrik + brödtext + bild">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3" name="Platshållare för bild 2"/>
          <p:cNvSpPr>
            <a:spLocks noGrp="1"/>
          </p:cNvSpPr>
          <p:nvPr>
            <p:ph type="pic" sz="quarter" idx="10"/>
          </p:nvPr>
        </p:nvSpPr>
        <p:spPr>
          <a:xfrm>
            <a:off x="4565650" y="773113"/>
            <a:ext cx="3981450" cy="3587750"/>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5593464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extsida 1-spalt, huvudrubrik + brödtext + grafik">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4" name="Rektangel 13"/>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305422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gressida">
    <p:spTree>
      <p:nvGrpSpPr>
        <p:cNvPr id="1" name=""/>
        <p:cNvGrpSpPr/>
        <p:nvPr/>
      </p:nvGrpSpPr>
      <p:grpSpPr>
        <a:xfrm>
          <a:off x="0" y="0"/>
          <a:ext cx="0" cy="0"/>
          <a:chOff x="0" y="0"/>
          <a:chExt cx="0" cy="0"/>
        </a:xfrm>
      </p:grpSpPr>
      <p:sp>
        <p:nvSpPr>
          <p:cNvPr id="6" name="Rektangel 5"/>
          <p:cNvSpPr/>
          <p:nvPr userDrawn="1"/>
        </p:nvSpPr>
        <p:spPr>
          <a:xfrm>
            <a:off x="0" y="0"/>
            <a:ext cx="9144000" cy="5143500"/>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pic>
        <p:nvPicPr>
          <p:cNvPr id="18" name="Bildobjekt 17"/>
          <p:cNvPicPr>
            <a:picLocks noChangeAspect="1"/>
          </p:cNvPicPr>
          <p:nvPr userDrawn="1"/>
        </p:nvPicPr>
        <p:blipFill>
          <a:blip r:embed="rId2"/>
          <a:stretch>
            <a:fillRect/>
          </a:stretch>
        </p:blipFill>
        <p:spPr>
          <a:xfrm>
            <a:off x="324883" y="342605"/>
            <a:ext cx="1529907" cy="330535"/>
          </a:xfrm>
          <a:prstGeom prst="rect">
            <a:avLst/>
          </a:prstGeom>
        </p:spPr>
      </p:pic>
      <p:sp>
        <p:nvSpPr>
          <p:cNvPr id="9" name="Text Placeholder 3"/>
          <p:cNvSpPr>
            <a:spLocks noGrp="1"/>
          </p:cNvSpPr>
          <p:nvPr>
            <p:ph type="body" sz="half" idx="2" hasCustomPrompt="1"/>
          </p:nvPr>
        </p:nvSpPr>
        <p:spPr>
          <a:xfrm>
            <a:off x="1691759" y="1785163"/>
            <a:ext cx="5532474" cy="2101627"/>
          </a:xfrm>
        </p:spPr>
        <p:txBody>
          <a:bodyPr>
            <a:normAutofit/>
          </a:bodyPr>
          <a:lstStyle>
            <a:lvl1pPr marL="0" indent="0" algn="ctr">
              <a:buNone/>
              <a:defRPr lang="en-US" sz="1800" b="1" i="0" kern="1200" baseline="0" dirty="0" smtClean="0">
                <a:solidFill>
                  <a:srgbClr val="FFFFFF"/>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err="1"/>
              <a:t>Underrubrik</a:t>
            </a:r>
            <a:r>
              <a:rPr lang="en-US"/>
              <a:t> </a:t>
            </a:r>
            <a:r>
              <a:rPr lang="en-US" err="1"/>
              <a:t>eller</a:t>
            </a:r>
            <a:r>
              <a:rPr lang="en-US"/>
              <a:t> ingress. Den </a:t>
            </a:r>
            <a:r>
              <a:rPr lang="en-US" err="1"/>
              <a:t>här</a:t>
            </a:r>
            <a:r>
              <a:rPr lang="en-US"/>
              <a:t> </a:t>
            </a:r>
            <a:r>
              <a:rPr lang="en-US" err="1"/>
              <a:t>sidan</a:t>
            </a:r>
            <a:r>
              <a:rPr lang="en-US"/>
              <a:t> </a:t>
            </a:r>
            <a:r>
              <a:rPr lang="en-US" err="1"/>
              <a:t>kan</a:t>
            </a:r>
            <a:r>
              <a:rPr lang="en-US"/>
              <a:t> </a:t>
            </a:r>
            <a:r>
              <a:rPr lang="en-US" err="1"/>
              <a:t>användas</a:t>
            </a:r>
            <a:r>
              <a:rPr lang="en-US"/>
              <a:t> till </a:t>
            </a:r>
            <a:r>
              <a:rPr lang="en-US" err="1"/>
              <a:t>citat</a:t>
            </a:r>
            <a:r>
              <a:rPr lang="en-US"/>
              <a:t>, </a:t>
            </a:r>
            <a:r>
              <a:rPr lang="en-US" err="1"/>
              <a:t>ingresser</a:t>
            </a:r>
            <a:r>
              <a:rPr lang="en-US"/>
              <a:t>, </a:t>
            </a:r>
            <a:r>
              <a:rPr lang="en-US" err="1"/>
              <a:t>kapitelavskiljare</a:t>
            </a:r>
            <a:r>
              <a:rPr lang="en-US"/>
              <a:t> </a:t>
            </a:r>
            <a:r>
              <a:rPr lang="en-US" err="1"/>
              <a:t>eller</a:t>
            </a:r>
            <a:r>
              <a:rPr lang="en-US"/>
              <a:t> </a:t>
            </a:r>
            <a:r>
              <a:rPr lang="en-US" err="1"/>
              <a:t>textblock</a:t>
            </a:r>
            <a:r>
              <a:rPr lang="en-US"/>
              <a:t>.</a:t>
            </a:r>
          </a:p>
        </p:txBody>
      </p:sp>
      <p:sp>
        <p:nvSpPr>
          <p:cNvPr id="12"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Tree>
    <p:extLst>
      <p:ext uri="{BB962C8B-B14F-4D97-AF65-F5344CB8AC3E}">
        <p14:creationId xmlns:p14="http://schemas.microsoft.com/office/powerpoint/2010/main" val="4035859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extsida 1-spalt, huvudrubrik + brödtext + stor bild_Gul">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3"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4" name="Bildobjekt 13"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4489697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extsida 2-spalt, huvudrubrik + punktlista">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14" name="Text Placeholder 3"/>
          <p:cNvSpPr>
            <a:spLocks noGrp="1"/>
          </p:cNvSpPr>
          <p:nvPr>
            <p:ph type="body" sz="half" idx="11"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713540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extsida 2-spalt, underrubrik + brödtext">
    <p:spTree>
      <p:nvGrpSpPr>
        <p:cNvPr id="1" name=""/>
        <p:cNvGrpSpPr/>
        <p:nvPr/>
      </p:nvGrpSpPr>
      <p:grpSpPr>
        <a:xfrm>
          <a:off x="0" y="0"/>
          <a:ext cx="0" cy="0"/>
          <a:chOff x="0" y="0"/>
          <a:chExt cx="0" cy="0"/>
        </a:xfrm>
      </p:grpSpPr>
      <p:sp>
        <p:nvSpPr>
          <p:cNvPr id="16" name="Rektangel 15"/>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a:t>
            </a:r>
            <a:endParaRPr lang="en-US" sz="1200">
              <a:effectLst/>
              <a:latin typeface="Cambria"/>
              <a:ea typeface="ＭＳ 明朝"/>
              <a:cs typeface="Times New Roman"/>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7097939"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pic>
        <p:nvPicPr>
          <p:cNvPr id="15" name="Bildobjekt 14"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5645903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extsida 1-spalt, underrubrik + punktlista_Gul">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3666601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extsida 2-spalt, underrubrik + punktlista">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7" name="Text Placeholder 3"/>
          <p:cNvSpPr>
            <a:spLocks noGrp="1"/>
          </p:cNvSpPr>
          <p:nvPr>
            <p:ph type="body" sz="half" idx="12"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40611396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extsida 2-spalt, underrubrik + punktlista + citatpuff">
    <p:spTree>
      <p:nvGrpSpPr>
        <p:cNvPr id="1" name=""/>
        <p:cNvGrpSpPr/>
        <p:nvPr/>
      </p:nvGrpSpPr>
      <p:grpSpPr>
        <a:xfrm>
          <a:off x="0" y="0"/>
          <a:ext cx="0" cy="0"/>
          <a:chOff x="0" y="0"/>
          <a:chExt cx="0" cy="0"/>
        </a:xfrm>
      </p:grpSpPr>
      <p:sp>
        <p:nvSpPr>
          <p:cNvPr id="17" name="Rektangel 16"/>
          <p:cNvSpPr/>
          <p:nvPr userDrawn="1"/>
        </p:nvSpPr>
        <p:spPr>
          <a:xfrm>
            <a:off x="0" y="0"/>
            <a:ext cx="9144000" cy="5143500"/>
          </a:xfrm>
          <a:prstGeom prst="rect">
            <a:avLst/>
          </a:prstGeom>
          <a:solidFill>
            <a:srgbClr val="7FB585">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8" name="Rektangel 1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0" name="Text Placeholder 3"/>
          <p:cNvSpPr>
            <a:spLocks noGrp="1"/>
          </p:cNvSpPr>
          <p:nvPr>
            <p:ph type="body" sz="half" idx="12" hasCustomPrompt="1"/>
          </p:nvPr>
        </p:nvSpPr>
        <p:spPr>
          <a:xfrm>
            <a:off x="7321992" y="594723"/>
            <a:ext cx="1411967" cy="940094"/>
          </a:xfrm>
        </p:spPr>
        <p:txBody>
          <a:bodyPr>
            <a:normAutofit/>
          </a:bodyPr>
          <a:lstStyle>
            <a:lvl1pPr marL="0" indent="0" algn="ctr">
              <a:buFont typeface="Arial"/>
              <a:buNone/>
              <a:defRPr lang="en-US" sz="1200" b="0" baseline="0">
                <a:solidFill>
                  <a:schemeClr val="bg1"/>
                </a:solidFill>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Här</a:t>
            </a:r>
            <a:r>
              <a:rPr lang="en-US" sz="1200">
                <a:effectLst/>
                <a:latin typeface="Arial"/>
                <a:ea typeface="ＭＳ 明朝"/>
                <a:cs typeface="Times New Roman"/>
              </a:rPr>
              <a:t> </a:t>
            </a:r>
            <a:r>
              <a:rPr lang="en-US" sz="1200" err="1">
                <a:effectLst/>
                <a:latin typeface="Arial"/>
                <a:ea typeface="ＭＳ 明朝"/>
                <a:cs typeface="Times New Roman"/>
              </a:rPr>
              <a:t>kan</a:t>
            </a:r>
            <a:r>
              <a:rPr lang="en-US" sz="1200">
                <a:effectLst/>
                <a:latin typeface="Arial"/>
                <a:ea typeface="ＭＳ 明朝"/>
                <a:cs typeface="Times New Roman"/>
              </a:rPr>
              <a:t> </a:t>
            </a:r>
            <a:r>
              <a:rPr lang="en-US" sz="1200" err="1">
                <a:effectLst/>
                <a:latin typeface="Arial"/>
                <a:ea typeface="ＭＳ 明朝"/>
                <a:cs typeface="Times New Roman"/>
              </a:rPr>
              <a:t>ett</a:t>
            </a:r>
            <a:r>
              <a:rPr lang="en-US" sz="1200">
                <a:effectLst/>
                <a:latin typeface="Arial"/>
                <a:ea typeface="ＭＳ 明朝"/>
                <a:cs typeface="Times New Roman"/>
              </a:rPr>
              <a:t> </a:t>
            </a:r>
            <a:r>
              <a:rPr lang="en-US" sz="1200" err="1">
                <a:effectLst/>
                <a:latin typeface="Arial"/>
                <a:ea typeface="ＭＳ 明朝"/>
                <a:cs typeface="Times New Roman"/>
              </a:rPr>
              <a:t>passande</a:t>
            </a:r>
            <a:r>
              <a:rPr lang="en-US" sz="1200">
                <a:effectLst/>
                <a:latin typeface="Arial"/>
                <a:ea typeface="ＭＳ 明朝"/>
                <a:cs typeface="Times New Roman"/>
              </a:rPr>
              <a:t> </a:t>
            </a:r>
            <a:r>
              <a:rPr lang="en-US" sz="1200" err="1">
                <a:effectLst/>
                <a:latin typeface="Arial"/>
                <a:ea typeface="ＭＳ 明朝"/>
                <a:cs typeface="Times New Roman"/>
              </a:rPr>
              <a:t>citat</a:t>
            </a:r>
            <a:r>
              <a:rPr lang="en-US" sz="1200">
                <a:effectLst/>
                <a:latin typeface="Arial"/>
                <a:ea typeface="ＭＳ 明朝"/>
                <a:cs typeface="Times New Roman"/>
              </a:rPr>
              <a:t> </a:t>
            </a:r>
            <a:r>
              <a:rPr lang="en-US" sz="1200" err="1">
                <a:effectLst/>
                <a:latin typeface="Arial"/>
                <a:ea typeface="ＭＳ 明朝"/>
                <a:cs typeface="Times New Roman"/>
              </a:rPr>
              <a:t>eller</a:t>
            </a:r>
            <a:r>
              <a:rPr lang="en-US" sz="1200">
                <a:effectLst/>
                <a:latin typeface="Arial"/>
                <a:ea typeface="ＭＳ 明朝"/>
                <a:cs typeface="Times New Roman"/>
              </a:rPr>
              <a:t> puff </a:t>
            </a:r>
          </a:p>
          <a:p>
            <a:r>
              <a:rPr lang="en-US" sz="1200" err="1">
                <a:effectLst/>
                <a:latin typeface="Arial"/>
                <a:ea typeface="ＭＳ 明朝"/>
                <a:cs typeface="Times New Roman"/>
              </a:rPr>
              <a:t>skrivas</a:t>
            </a:r>
            <a:r>
              <a:rPr lang="en-US" sz="1200">
                <a:effectLst/>
                <a:latin typeface="Arial"/>
                <a:ea typeface="ＭＳ 明朝"/>
                <a:cs typeface="Times New Roman"/>
              </a:rPr>
              <a:t> </a:t>
            </a:r>
            <a:r>
              <a:rPr lang="en-US" sz="1200" err="1">
                <a:effectLst/>
                <a:latin typeface="Arial"/>
                <a:ea typeface="ＭＳ 明朝"/>
                <a:cs typeface="Times New Roman"/>
              </a:rPr>
              <a:t>ut.</a:t>
            </a:r>
            <a:endParaRPr lang="en-US" sz="1200">
              <a:effectLst/>
              <a:latin typeface="Arial"/>
              <a:ea typeface="ＭＳ 明朝"/>
              <a:cs typeface="Times New Roman"/>
            </a:endParaRP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8908565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rtsida_Blå">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85800" y="1739587"/>
            <a:ext cx="7772400" cy="1102519"/>
          </a:xfrm>
        </p:spPr>
        <p:txBody>
          <a:bodyPr/>
          <a:lstStyle>
            <a:lvl1pPr>
              <a:defRPr b="1" i="0" baseline="0">
                <a:solidFill>
                  <a:srgbClr val="9E1863"/>
                </a:solidFill>
                <a:latin typeface="Arial"/>
                <a:cs typeface="Arial"/>
              </a:defRPr>
            </a:lvl1pPr>
          </a:lstStyle>
          <a:p>
            <a:r>
              <a:rPr lang="en-US" err="1"/>
              <a:t>Huvudrubrik</a:t>
            </a:r>
            <a:r>
              <a:rPr lang="en-US"/>
              <a:t> </a:t>
            </a:r>
            <a:r>
              <a:rPr lang="en-US" err="1"/>
              <a:t>som</a:t>
            </a:r>
            <a:r>
              <a:rPr lang="en-US"/>
              <a:t> </a:t>
            </a:r>
            <a:r>
              <a:rPr lang="en-US" err="1"/>
              <a:t>får</a:t>
            </a:r>
            <a:r>
              <a:rPr lang="en-US"/>
              <a:t> </a:t>
            </a:r>
            <a:br>
              <a:rPr lang="en-US"/>
            </a:br>
            <a:r>
              <a:rPr lang="en-US"/>
              <a:t>plats </a:t>
            </a:r>
            <a:r>
              <a:rPr lang="en-US" err="1"/>
              <a:t>på</a:t>
            </a:r>
            <a:r>
              <a:rPr lang="en-US"/>
              <a:t> </a:t>
            </a:r>
            <a:r>
              <a:rPr lang="en-US" err="1"/>
              <a:t>två</a:t>
            </a:r>
            <a:r>
              <a:rPr lang="en-US"/>
              <a:t> </a:t>
            </a:r>
            <a:r>
              <a:rPr lang="en-US" err="1"/>
              <a:t>rader</a:t>
            </a:r>
            <a:endParaRPr lang="en-US"/>
          </a:p>
        </p:txBody>
      </p:sp>
      <p:sp>
        <p:nvSpPr>
          <p:cNvPr id="10"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4710158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gressida_Blå">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3" name="Rektangel 12"/>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9" name="Text Placeholder 3"/>
          <p:cNvSpPr>
            <a:spLocks noGrp="1"/>
          </p:cNvSpPr>
          <p:nvPr>
            <p:ph type="body" sz="half" idx="2" hasCustomPrompt="1"/>
          </p:nvPr>
        </p:nvSpPr>
        <p:spPr>
          <a:xfrm>
            <a:off x="1691759" y="1785163"/>
            <a:ext cx="5532474" cy="2101627"/>
          </a:xfrm>
        </p:spPr>
        <p:txBody>
          <a:bodyPr>
            <a:normAutofit/>
          </a:bodyPr>
          <a:lstStyle>
            <a:lvl1pPr marL="0" indent="0" algn="ctr">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err="1"/>
              <a:t>Underrubrik</a:t>
            </a:r>
            <a:r>
              <a:rPr lang="en-US"/>
              <a:t> </a:t>
            </a:r>
            <a:r>
              <a:rPr lang="en-US" err="1"/>
              <a:t>eller</a:t>
            </a:r>
            <a:r>
              <a:rPr lang="en-US"/>
              <a:t> ingress. Den </a:t>
            </a:r>
            <a:r>
              <a:rPr lang="en-US" err="1"/>
              <a:t>här</a:t>
            </a:r>
            <a:r>
              <a:rPr lang="en-US"/>
              <a:t> </a:t>
            </a:r>
            <a:r>
              <a:rPr lang="en-US" err="1"/>
              <a:t>sidan</a:t>
            </a:r>
            <a:r>
              <a:rPr lang="en-US"/>
              <a:t> </a:t>
            </a:r>
            <a:r>
              <a:rPr lang="en-US" err="1"/>
              <a:t>kan</a:t>
            </a:r>
            <a:r>
              <a:rPr lang="en-US"/>
              <a:t> </a:t>
            </a:r>
            <a:r>
              <a:rPr lang="en-US" err="1"/>
              <a:t>användas</a:t>
            </a:r>
            <a:r>
              <a:rPr lang="en-US"/>
              <a:t> till </a:t>
            </a:r>
            <a:r>
              <a:rPr lang="en-US" err="1"/>
              <a:t>citat</a:t>
            </a:r>
            <a:r>
              <a:rPr lang="en-US"/>
              <a:t>, </a:t>
            </a:r>
            <a:r>
              <a:rPr lang="en-US" err="1"/>
              <a:t>ingresser</a:t>
            </a:r>
            <a:r>
              <a:rPr lang="en-US"/>
              <a:t>, </a:t>
            </a:r>
            <a:r>
              <a:rPr lang="en-US" err="1"/>
              <a:t>kapitelavskiljare</a:t>
            </a:r>
            <a:r>
              <a:rPr lang="en-US"/>
              <a:t> </a:t>
            </a:r>
            <a:r>
              <a:rPr lang="en-US" err="1"/>
              <a:t>eller</a:t>
            </a:r>
            <a:r>
              <a:rPr lang="en-US"/>
              <a:t> </a:t>
            </a:r>
            <a:r>
              <a:rPr lang="en-US" err="1"/>
              <a:t>textblock</a:t>
            </a:r>
            <a:r>
              <a:rPr lang="en-US"/>
              <a:t>.</a:t>
            </a:r>
          </a:p>
        </p:txBody>
      </p:sp>
      <p:sp>
        <p:nvSpPr>
          <p:cNvPr id="12"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7" name="Bildobjekt 6"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103039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extsida, huvudrubrik + underrubrik ">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4" name="Rektangel 13"/>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8"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5" name="Platshållare för text 4"/>
          <p:cNvSpPr>
            <a:spLocks noGrp="1"/>
          </p:cNvSpPr>
          <p:nvPr>
            <p:ph type="body" sz="quarter" idx="10" hasCustomPrompt="1"/>
          </p:nvPr>
        </p:nvSpPr>
        <p:spPr>
          <a:xfrm>
            <a:off x="644525" y="2259013"/>
            <a:ext cx="7437438" cy="2135187"/>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sv-SE" sz="1800" b="1" i="0" smtClean="0">
                <a:effectLst/>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sv-SE"/>
              <a:t>Ingress eller underrubrik </a:t>
            </a:r>
            <a:r>
              <a:rPr lang="sv-SE" sz="1800" b="1" err="1">
                <a:effectLst/>
                <a:latin typeface="Arial"/>
                <a:ea typeface="ＭＳ 明朝"/>
                <a:cs typeface="Times New Roman"/>
              </a:rPr>
              <a:t>Lorem</a:t>
            </a:r>
            <a:r>
              <a:rPr lang="sv-SE" sz="1800" b="1">
                <a:effectLst/>
                <a:latin typeface="Arial"/>
                <a:ea typeface="ＭＳ 明朝"/>
                <a:cs typeface="Times New Roman"/>
              </a:rPr>
              <a:t> </a:t>
            </a:r>
            <a:r>
              <a:rPr lang="sv-SE" sz="1800" b="1" err="1">
                <a:effectLst/>
                <a:latin typeface="Arial"/>
                <a:ea typeface="ＭＳ 明朝"/>
                <a:cs typeface="Times New Roman"/>
              </a:rPr>
              <a:t>ipsum</a:t>
            </a:r>
            <a:r>
              <a:rPr lang="sv-SE" sz="1800" b="1">
                <a:effectLst/>
                <a:latin typeface="Arial"/>
                <a:ea typeface="ＭＳ 明朝"/>
                <a:cs typeface="Times New Roman"/>
              </a:rPr>
              <a:t> </a:t>
            </a:r>
            <a:r>
              <a:rPr lang="sv-SE" sz="1800" b="1" err="1">
                <a:effectLst/>
                <a:latin typeface="Arial"/>
                <a:ea typeface="ＭＳ 明朝"/>
                <a:cs typeface="Times New Roman"/>
              </a:rPr>
              <a:t>dolor</a:t>
            </a:r>
            <a:r>
              <a:rPr lang="sv-SE" sz="1800" b="1">
                <a:effectLst/>
                <a:latin typeface="Arial"/>
                <a:ea typeface="ＭＳ 明朝"/>
                <a:cs typeface="Times New Roman"/>
              </a:rPr>
              <a:t> </a:t>
            </a:r>
            <a:r>
              <a:rPr lang="sv-SE" sz="1800" b="1" err="1">
                <a:effectLst/>
                <a:latin typeface="Arial"/>
                <a:ea typeface="ＭＳ 明朝"/>
                <a:cs typeface="Times New Roman"/>
              </a:rPr>
              <a:t>sit</a:t>
            </a:r>
            <a:r>
              <a:rPr lang="sv-SE" sz="1800" b="1">
                <a:effectLst/>
                <a:latin typeface="Arial"/>
                <a:ea typeface="ＭＳ 明朝"/>
                <a:cs typeface="Times New Roman"/>
              </a:rPr>
              <a:t> </a:t>
            </a:r>
            <a:r>
              <a:rPr lang="sv-SE" sz="1800" b="1" err="1">
                <a:effectLst/>
                <a:latin typeface="Arial"/>
                <a:ea typeface="ＭＳ 明朝"/>
                <a:cs typeface="Times New Roman"/>
              </a:rPr>
              <a:t>amet</a:t>
            </a:r>
            <a:r>
              <a:rPr lang="sv-SE" sz="1800" b="1">
                <a:effectLst/>
                <a:latin typeface="Arial"/>
                <a:ea typeface="ＭＳ 明朝"/>
                <a:cs typeface="Times New Roman"/>
              </a:rPr>
              <a:t>, </a:t>
            </a:r>
            <a:r>
              <a:rPr lang="sv-SE" sz="1800" b="1" err="1">
                <a:effectLst/>
                <a:latin typeface="Arial"/>
                <a:ea typeface="ＭＳ 明朝"/>
                <a:cs typeface="Times New Roman"/>
              </a:rPr>
              <a:t>consectetur</a:t>
            </a:r>
            <a:r>
              <a:rPr lang="sv-SE" sz="1800" b="1">
                <a:effectLst/>
                <a:latin typeface="Arial"/>
                <a:ea typeface="ＭＳ 明朝"/>
                <a:cs typeface="Times New Roman"/>
              </a:rPr>
              <a:t> </a:t>
            </a:r>
            <a:r>
              <a:rPr lang="sv-SE" sz="1800" b="1" err="1">
                <a:effectLst/>
                <a:latin typeface="Arial"/>
                <a:ea typeface="ＭＳ 明朝"/>
                <a:cs typeface="Times New Roman"/>
              </a:rPr>
              <a:t>adipiscing</a:t>
            </a:r>
            <a:r>
              <a:rPr lang="sv-SE" sz="1800" b="1">
                <a:effectLst/>
                <a:latin typeface="Arial"/>
                <a:ea typeface="ＭＳ 明朝"/>
                <a:cs typeface="Times New Roman"/>
              </a:rPr>
              <a:t> elit. </a:t>
            </a:r>
            <a:r>
              <a:rPr lang="sv-SE" sz="1800" b="1" err="1">
                <a:effectLst/>
                <a:latin typeface="Arial"/>
                <a:ea typeface="ＭＳ 明朝"/>
                <a:cs typeface="Times New Roman"/>
              </a:rPr>
              <a:t>Suspendisse</a:t>
            </a:r>
            <a:r>
              <a:rPr lang="sv-SE" sz="1800" b="1">
                <a:effectLst/>
                <a:latin typeface="Arial"/>
                <a:ea typeface="ＭＳ 明朝"/>
                <a:cs typeface="Times New Roman"/>
              </a:rPr>
              <a:t> ut </a:t>
            </a:r>
            <a:r>
              <a:rPr lang="sv-SE" sz="1800" b="1" err="1">
                <a:effectLst/>
                <a:latin typeface="Arial"/>
                <a:ea typeface="ＭＳ 明朝"/>
                <a:cs typeface="Times New Roman"/>
              </a:rPr>
              <a:t>fermentum</a:t>
            </a:r>
            <a:r>
              <a:rPr lang="sv-SE" sz="1800" b="1">
                <a:effectLst/>
                <a:latin typeface="Arial"/>
                <a:ea typeface="ＭＳ 明朝"/>
                <a:cs typeface="Times New Roman"/>
              </a:rPr>
              <a:t> </a:t>
            </a:r>
            <a:r>
              <a:rPr lang="sv-SE" sz="1800" b="1" err="1">
                <a:effectLst/>
                <a:latin typeface="Arial"/>
                <a:ea typeface="ＭＳ 明朝"/>
                <a:cs typeface="Times New Roman"/>
              </a:rPr>
              <a:t>diam</a:t>
            </a:r>
            <a:r>
              <a:rPr lang="sv-SE" sz="1800" b="1">
                <a:effectLst/>
                <a:latin typeface="Arial"/>
                <a:ea typeface="ＭＳ 明朝"/>
                <a:cs typeface="Times New Roman"/>
              </a:rPr>
              <a:t>, </a:t>
            </a:r>
            <a:r>
              <a:rPr lang="sv-SE" sz="1800" b="1" err="1">
                <a:effectLst/>
                <a:latin typeface="Arial"/>
                <a:ea typeface="ＭＳ 明朝"/>
                <a:cs typeface="Times New Roman"/>
              </a:rPr>
              <a:t>quis</a:t>
            </a:r>
            <a:r>
              <a:rPr lang="sv-SE" sz="1800" b="1">
                <a:effectLst/>
                <a:latin typeface="Arial"/>
                <a:ea typeface="ＭＳ 明朝"/>
                <a:cs typeface="Times New Roman"/>
              </a:rPr>
              <a:t> </a:t>
            </a:r>
            <a:r>
              <a:rPr lang="sv-SE" sz="1800" b="1" err="1">
                <a:effectLst/>
                <a:latin typeface="Arial"/>
                <a:ea typeface="ＭＳ 明朝"/>
                <a:cs typeface="Times New Roman"/>
              </a:rPr>
              <a:t>semper</a:t>
            </a:r>
            <a:r>
              <a:rPr lang="sv-SE" sz="1800" b="1">
                <a:effectLst/>
                <a:latin typeface="Arial"/>
                <a:ea typeface="ＭＳ 明朝"/>
                <a:cs typeface="Times New Roman"/>
              </a:rPr>
              <a:t> sem. </a:t>
            </a:r>
            <a:r>
              <a:rPr lang="sv-SE" sz="1800" b="1" err="1">
                <a:effectLst/>
                <a:latin typeface="Arial"/>
                <a:ea typeface="ＭＳ 明朝"/>
                <a:cs typeface="Times New Roman"/>
              </a:rPr>
              <a:t>Nam</a:t>
            </a:r>
            <a:r>
              <a:rPr lang="sv-SE" sz="1800" b="1">
                <a:effectLst/>
                <a:latin typeface="Arial"/>
                <a:ea typeface="ＭＳ 明朝"/>
                <a:cs typeface="Times New Roman"/>
              </a:rPr>
              <a:t> </a:t>
            </a:r>
            <a:r>
              <a:rPr lang="sv-SE" sz="1800" b="1" err="1">
                <a:effectLst/>
                <a:latin typeface="Arial"/>
                <a:ea typeface="ＭＳ 明朝"/>
                <a:cs typeface="Times New Roman"/>
              </a:rPr>
              <a:t>finibus</a:t>
            </a:r>
            <a:r>
              <a:rPr lang="sv-SE" sz="1800" b="1">
                <a:effectLst/>
                <a:latin typeface="Arial"/>
                <a:ea typeface="ＭＳ 明朝"/>
                <a:cs typeface="Times New Roman"/>
              </a:rPr>
              <a:t>, ante vitae </a:t>
            </a:r>
            <a:r>
              <a:rPr lang="sv-SE" sz="1800" b="1" err="1">
                <a:effectLst/>
                <a:latin typeface="Arial"/>
                <a:ea typeface="ＭＳ 明朝"/>
                <a:cs typeface="Times New Roman"/>
              </a:rPr>
              <a:t>aliquet</a:t>
            </a:r>
            <a:r>
              <a:rPr lang="sv-SE" sz="1800" b="1">
                <a:effectLst/>
                <a:latin typeface="Arial"/>
                <a:ea typeface="ＭＳ 明朝"/>
                <a:cs typeface="Times New Roman"/>
              </a:rPr>
              <a:t> </a:t>
            </a:r>
            <a:r>
              <a:rPr lang="sv-SE" sz="1800" b="1" err="1">
                <a:effectLst/>
                <a:latin typeface="Arial"/>
                <a:ea typeface="ＭＳ 明朝"/>
                <a:cs typeface="Times New Roman"/>
              </a:rPr>
              <a:t>euismod</a:t>
            </a:r>
            <a:r>
              <a:rPr lang="sv-SE" sz="1800" b="1">
                <a:effectLst/>
                <a:latin typeface="Arial"/>
                <a:ea typeface="ＭＳ 明朝"/>
                <a:cs typeface="Times New Roman"/>
              </a:rPr>
              <a:t>.</a:t>
            </a:r>
            <a:endParaRPr lang="sv-SE" sz="1200">
              <a:effectLst/>
              <a:latin typeface="Cambria"/>
              <a:ea typeface="ＭＳ 明朝"/>
              <a:cs typeface="Times New Roman"/>
            </a:endParaRPr>
          </a:p>
        </p:txBody>
      </p:sp>
      <p:sp>
        <p:nvSpPr>
          <p:cNvPr id="2" name="textruta 1"/>
          <p:cNvSpPr txBox="1"/>
          <p:nvPr userDrawn="1"/>
        </p:nvSpPr>
        <p:spPr>
          <a:xfrm>
            <a:off x="-461827" y="-183363"/>
            <a:ext cx="184666" cy="369332"/>
          </a:xfrm>
          <a:prstGeom prst="rect">
            <a:avLst/>
          </a:prstGeom>
          <a:noFill/>
        </p:spPr>
        <p:txBody>
          <a:bodyPr wrap="none" rtlCol="0">
            <a:spAutoFit/>
          </a:bodyPr>
          <a:lstStyle/>
          <a:p>
            <a:endParaRPr lang="sv-SE"/>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4743592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sida 2-spalt, huvudrubrik + brödtext_Blå">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14" name="Bildobjekt 13"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649845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gressida">
    <p:spTree>
      <p:nvGrpSpPr>
        <p:cNvPr id="1" name=""/>
        <p:cNvGrpSpPr/>
        <p:nvPr/>
      </p:nvGrpSpPr>
      <p:grpSpPr>
        <a:xfrm>
          <a:off x="0" y="0"/>
          <a:ext cx="0" cy="0"/>
          <a:chOff x="0" y="0"/>
          <a:chExt cx="0" cy="0"/>
        </a:xfrm>
      </p:grpSpPr>
      <p:sp>
        <p:nvSpPr>
          <p:cNvPr id="7" name="Rektangel 6"/>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9" name="Text Placeholder 3"/>
          <p:cNvSpPr>
            <a:spLocks noGrp="1"/>
          </p:cNvSpPr>
          <p:nvPr>
            <p:ph type="body" sz="half" idx="2" hasCustomPrompt="1"/>
          </p:nvPr>
        </p:nvSpPr>
        <p:spPr>
          <a:xfrm>
            <a:off x="1691759" y="1785163"/>
            <a:ext cx="5532474" cy="2101627"/>
          </a:xfrm>
        </p:spPr>
        <p:txBody>
          <a:bodyPr>
            <a:normAutofit/>
          </a:bodyPr>
          <a:lstStyle>
            <a:lvl1pPr marL="0" indent="0" algn="ctr">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err="1"/>
              <a:t>Underrubrik</a:t>
            </a:r>
            <a:r>
              <a:rPr lang="en-US"/>
              <a:t> </a:t>
            </a:r>
            <a:r>
              <a:rPr lang="en-US" err="1"/>
              <a:t>eller</a:t>
            </a:r>
            <a:r>
              <a:rPr lang="en-US"/>
              <a:t> ingress. Den </a:t>
            </a:r>
            <a:r>
              <a:rPr lang="en-US" err="1"/>
              <a:t>här</a:t>
            </a:r>
            <a:r>
              <a:rPr lang="en-US"/>
              <a:t> </a:t>
            </a:r>
            <a:r>
              <a:rPr lang="en-US" err="1"/>
              <a:t>sidan</a:t>
            </a:r>
            <a:r>
              <a:rPr lang="en-US"/>
              <a:t> </a:t>
            </a:r>
            <a:r>
              <a:rPr lang="en-US" err="1"/>
              <a:t>kan</a:t>
            </a:r>
            <a:r>
              <a:rPr lang="en-US"/>
              <a:t> </a:t>
            </a:r>
            <a:r>
              <a:rPr lang="en-US" err="1"/>
              <a:t>användas</a:t>
            </a:r>
            <a:r>
              <a:rPr lang="en-US"/>
              <a:t> till </a:t>
            </a:r>
            <a:r>
              <a:rPr lang="en-US" err="1"/>
              <a:t>citat</a:t>
            </a:r>
            <a:r>
              <a:rPr lang="en-US"/>
              <a:t>, </a:t>
            </a:r>
            <a:r>
              <a:rPr lang="en-US" err="1"/>
              <a:t>ingresser</a:t>
            </a:r>
            <a:r>
              <a:rPr lang="en-US"/>
              <a:t>, </a:t>
            </a:r>
            <a:r>
              <a:rPr lang="en-US" err="1"/>
              <a:t>kapitelavskiljare</a:t>
            </a:r>
            <a:r>
              <a:rPr lang="en-US"/>
              <a:t> </a:t>
            </a:r>
            <a:r>
              <a:rPr lang="en-US" err="1"/>
              <a:t>eller</a:t>
            </a:r>
            <a:r>
              <a:rPr lang="en-US"/>
              <a:t> </a:t>
            </a:r>
            <a:r>
              <a:rPr lang="en-US" err="1"/>
              <a:t>textblock</a:t>
            </a:r>
            <a:r>
              <a:rPr lang="en-US"/>
              <a:t>.</a:t>
            </a:r>
          </a:p>
        </p:txBody>
      </p:sp>
      <p:sp>
        <p:nvSpPr>
          <p:cNvPr id="12"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15" name="Bildobjekt 14"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8527637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extsida 1-spalt, huvudrubrik + brödtext + bild">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3" name="Platshållare för bild 2"/>
          <p:cNvSpPr>
            <a:spLocks noGrp="1"/>
          </p:cNvSpPr>
          <p:nvPr>
            <p:ph type="pic" sz="quarter" idx="10"/>
          </p:nvPr>
        </p:nvSpPr>
        <p:spPr>
          <a:xfrm>
            <a:off x="4565650" y="773113"/>
            <a:ext cx="3981450" cy="3587750"/>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4034403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Textsida 1-spalt, huvudrubrik + brödtext + grafik">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4" name="Rektangel 13"/>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5899064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extsida 1-spalt, huvudrubrik + brödtext + stor bild_Gul">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3"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7557985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extsida 2-spalt, huvudrubrik + punktlista">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14" name="Text Placeholder 3"/>
          <p:cNvSpPr>
            <a:spLocks noGrp="1"/>
          </p:cNvSpPr>
          <p:nvPr>
            <p:ph type="body" sz="half" idx="11"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6684177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extsida 2-spalt, underrubrik + brödtext">
    <p:spTree>
      <p:nvGrpSpPr>
        <p:cNvPr id="1" name=""/>
        <p:cNvGrpSpPr/>
        <p:nvPr/>
      </p:nvGrpSpPr>
      <p:grpSpPr>
        <a:xfrm>
          <a:off x="0" y="0"/>
          <a:ext cx="0" cy="0"/>
          <a:chOff x="0" y="0"/>
          <a:chExt cx="0" cy="0"/>
        </a:xfrm>
      </p:grpSpPr>
      <p:sp>
        <p:nvSpPr>
          <p:cNvPr id="16" name="Rektangel 15"/>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7097939"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pic>
        <p:nvPicPr>
          <p:cNvPr id="14" name="Bildobjekt 13"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1407183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extsida 1-spalt, underrubrik + punktlista_Gul">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1359618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Textsida 2-spalt, underrubrik + punktlista">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7" name="Text Placeholder 3"/>
          <p:cNvSpPr>
            <a:spLocks noGrp="1"/>
          </p:cNvSpPr>
          <p:nvPr>
            <p:ph type="body" sz="half" idx="12"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4309315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extsida 2-spalt, underrubrik + punktlista + citatpuff">
    <p:spTree>
      <p:nvGrpSpPr>
        <p:cNvPr id="1" name=""/>
        <p:cNvGrpSpPr/>
        <p:nvPr/>
      </p:nvGrpSpPr>
      <p:grpSpPr>
        <a:xfrm>
          <a:off x="0" y="0"/>
          <a:ext cx="0" cy="0"/>
          <a:chOff x="0" y="0"/>
          <a:chExt cx="0" cy="0"/>
        </a:xfrm>
      </p:grpSpPr>
      <p:sp>
        <p:nvSpPr>
          <p:cNvPr id="17" name="Rektangel 16"/>
          <p:cNvSpPr/>
          <p:nvPr userDrawn="1"/>
        </p:nvSpPr>
        <p:spPr>
          <a:xfrm>
            <a:off x="0" y="0"/>
            <a:ext cx="9144000" cy="5143500"/>
          </a:xfrm>
          <a:prstGeom prst="rect">
            <a:avLst/>
          </a:prstGeom>
          <a:solidFill>
            <a:srgbClr val="34A8E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8" name="Rektangel 1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0" name="Text Placeholder 3"/>
          <p:cNvSpPr>
            <a:spLocks noGrp="1"/>
          </p:cNvSpPr>
          <p:nvPr>
            <p:ph type="body" sz="half" idx="12" hasCustomPrompt="1"/>
          </p:nvPr>
        </p:nvSpPr>
        <p:spPr>
          <a:xfrm>
            <a:off x="7321992" y="594723"/>
            <a:ext cx="1411967" cy="940094"/>
          </a:xfrm>
        </p:spPr>
        <p:txBody>
          <a:bodyPr>
            <a:normAutofit/>
          </a:bodyPr>
          <a:lstStyle>
            <a:lvl1pPr marL="0" indent="0" algn="ctr">
              <a:buFont typeface="Arial"/>
              <a:buNone/>
              <a:defRPr lang="en-US" sz="1200" b="0" baseline="0">
                <a:solidFill>
                  <a:schemeClr val="bg1"/>
                </a:solidFill>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Här</a:t>
            </a:r>
            <a:r>
              <a:rPr lang="en-US" sz="1200">
                <a:effectLst/>
                <a:latin typeface="Arial"/>
                <a:ea typeface="ＭＳ 明朝"/>
                <a:cs typeface="Times New Roman"/>
              </a:rPr>
              <a:t> </a:t>
            </a:r>
            <a:r>
              <a:rPr lang="en-US" sz="1200" err="1">
                <a:effectLst/>
                <a:latin typeface="Arial"/>
                <a:ea typeface="ＭＳ 明朝"/>
                <a:cs typeface="Times New Roman"/>
              </a:rPr>
              <a:t>kan</a:t>
            </a:r>
            <a:r>
              <a:rPr lang="en-US" sz="1200">
                <a:effectLst/>
                <a:latin typeface="Arial"/>
                <a:ea typeface="ＭＳ 明朝"/>
                <a:cs typeface="Times New Roman"/>
              </a:rPr>
              <a:t> </a:t>
            </a:r>
            <a:r>
              <a:rPr lang="en-US" sz="1200" err="1">
                <a:effectLst/>
                <a:latin typeface="Arial"/>
                <a:ea typeface="ＭＳ 明朝"/>
                <a:cs typeface="Times New Roman"/>
              </a:rPr>
              <a:t>ett</a:t>
            </a:r>
            <a:r>
              <a:rPr lang="en-US" sz="1200">
                <a:effectLst/>
                <a:latin typeface="Arial"/>
                <a:ea typeface="ＭＳ 明朝"/>
                <a:cs typeface="Times New Roman"/>
              </a:rPr>
              <a:t> </a:t>
            </a:r>
            <a:r>
              <a:rPr lang="en-US" sz="1200" err="1">
                <a:effectLst/>
                <a:latin typeface="Arial"/>
                <a:ea typeface="ＭＳ 明朝"/>
                <a:cs typeface="Times New Roman"/>
              </a:rPr>
              <a:t>passande</a:t>
            </a:r>
            <a:r>
              <a:rPr lang="en-US" sz="1200">
                <a:effectLst/>
                <a:latin typeface="Arial"/>
                <a:ea typeface="ＭＳ 明朝"/>
                <a:cs typeface="Times New Roman"/>
              </a:rPr>
              <a:t> </a:t>
            </a:r>
            <a:r>
              <a:rPr lang="en-US" sz="1200" err="1">
                <a:effectLst/>
                <a:latin typeface="Arial"/>
                <a:ea typeface="ＭＳ 明朝"/>
                <a:cs typeface="Times New Roman"/>
              </a:rPr>
              <a:t>citat</a:t>
            </a:r>
            <a:r>
              <a:rPr lang="en-US" sz="1200">
                <a:effectLst/>
                <a:latin typeface="Arial"/>
                <a:ea typeface="ＭＳ 明朝"/>
                <a:cs typeface="Times New Roman"/>
              </a:rPr>
              <a:t> </a:t>
            </a:r>
            <a:r>
              <a:rPr lang="en-US" sz="1200" err="1">
                <a:effectLst/>
                <a:latin typeface="Arial"/>
                <a:ea typeface="ＭＳ 明朝"/>
                <a:cs typeface="Times New Roman"/>
              </a:rPr>
              <a:t>eller</a:t>
            </a:r>
            <a:r>
              <a:rPr lang="en-US" sz="1200">
                <a:effectLst/>
                <a:latin typeface="Arial"/>
                <a:ea typeface="ＭＳ 明朝"/>
                <a:cs typeface="Times New Roman"/>
              </a:rPr>
              <a:t> puff </a:t>
            </a:r>
          </a:p>
          <a:p>
            <a:r>
              <a:rPr lang="en-US" sz="1200" err="1">
                <a:effectLst/>
                <a:latin typeface="Arial"/>
                <a:ea typeface="ＭＳ 明朝"/>
                <a:cs typeface="Times New Roman"/>
              </a:rPr>
              <a:t>skrivas</a:t>
            </a:r>
            <a:r>
              <a:rPr lang="en-US" sz="1200">
                <a:effectLst/>
                <a:latin typeface="Arial"/>
                <a:ea typeface="ＭＳ 明朝"/>
                <a:cs typeface="Times New Roman"/>
              </a:rPr>
              <a:t> </a:t>
            </a:r>
            <a:r>
              <a:rPr lang="en-US" sz="1200" err="1">
                <a:effectLst/>
                <a:latin typeface="Arial"/>
                <a:ea typeface="ＭＳ 明朝"/>
                <a:cs typeface="Times New Roman"/>
              </a:rPr>
              <a:t>ut.</a:t>
            </a:r>
            <a:endParaRPr lang="en-US" sz="1200">
              <a:effectLst/>
              <a:latin typeface="Arial"/>
              <a:ea typeface="ＭＳ 明朝"/>
              <a:cs typeface="Times New Roman"/>
            </a:endParaRPr>
          </a:p>
        </p:txBody>
      </p:sp>
      <p:pic>
        <p:nvPicPr>
          <p:cNvPr id="15" name="Bildobjekt 14"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4568626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tartsida_Aprikos">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85800" y="1739587"/>
            <a:ext cx="7772400" cy="1102519"/>
          </a:xfrm>
        </p:spPr>
        <p:txBody>
          <a:bodyPr/>
          <a:lstStyle>
            <a:lvl1pPr>
              <a:defRPr b="1" i="0" baseline="0">
                <a:solidFill>
                  <a:srgbClr val="9E1863"/>
                </a:solidFill>
                <a:latin typeface="Arial"/>
                <a:cs typeface="Arial"/>
              </a:defRPr>
            </a:lvl1pPr>
          </a:lstStyle>
          <a:p>
            <a:r>
              <a:rPr lang="en-US" err="1"/>
              <a:t>Huvudrubrik</a:t>
            </a:r>
            <a:r>
              <a:rPr lang="en-US"/>
              <a:t> </a:t>
            </a:r>
            <a:r>
              <a:rPr lang="en-US" err="1"/>
              <a:t>som</a:t>
            </a:r>
            <a:r>
              <a:rPr lang="en-US"/>
              <a:t> </a:t>
            </a:r>
            <a:r>
              <a:rPr lang="en-US" err="1"/>
              <a:t>får</a:t>
            </a:r>
            <a:r>
              <a:rPr lang="en-US"/>
              <a:t> </a:t>
            </a:r>
            <a:br>
              <a:rPr lang="en-US"/>
            </a:br>
            <a:r>
              <a:rPr lang="en-US"/>
              <a:t>plats </a:t>
            </a:r>
            <a:r>
              <a:rPr lang="en-US" err="1"/>
              <a:t>på</a:t>
            </a:r>
            <a:r>
              <a:rPr lang="en-US"/>
              <a:t> </a:t>
            </a:r>
            <a:r>
              <a:rPr lang="en-US" err="1"/>
              <a:t>två</a:t>
            </a:r>
            <a:r>
              <a:rPr lang="en-US"/>
              <a:t> </a:t>
            </a:r>
            <a:r>
              <a:rPr lang="en-US" err="1"/>
              <a:t>rader</a:t>
            </a:r>
            <a:endParaRPr lang="en-US"/>
          </a:p>
        </p:txBody>
      </p:sp>
      <p:sp>
        <p:nvSpPr>
          <p:cNvPr id="10"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943889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gressida_Aprikos">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3" name="Rektangel 12"/>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9" name="Text Placeholder 3"/>
          <p:cNvSpPr>
            <a:spLocks noGrp="1"/>
          </p:cNvSpPr>
          <p:nvPr>
            <p:ph type="body" sz="half" idx="2" hasCustomPrompt="1"/>
          </p:nvPr>
        </p:nvSpPr>
        <p:spPr>
          <a:xfrm>
            <a:off x="1691759" y="1785163"/>
            <a:ext cx="5532474" cy="2101627"/>
          </a:xfrm>
        </p:spPr>
        <p:txBody>
          <a:bodyPr>
            <a:normAutofit/>
          </a:bodyPr>
          <a:lstStyle>
            <a:lvl1pPr marL="0" indent="0" algn="ctr">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err="1"/>
              <a:t>Underrubrik</a:t>
            </a:r>
            <a:r>
              <a:rPr lang="en-US"/>
              <a:t> </a:t>
            </a:r>
            <a:r>
              <a:rPr lang="en-US" err="1"/>
              <a:t>eller</a:t>
            </a:r>
            <a:r>
              <a:rPr lang="en-US"/>
              <a:t> ingress. Den </a:t>
            </a:r>
            <a:r>
              <a:rPr lang="en-US" err="1"/>
              <a:t>här</a:t>
            </a:r>
            <a:r>
              <a:rPr lang="en-US"/>
              <a:t> </a:t>
            </a:r>
            <a:r>
              <a:rPr lang="en-US" err="1"/>
              <a:t>sidan</a:t>
            </a:r>
            <a:r>
              <a:rPr lang="en-US"/>
              <a:t> </a:t>
            </a:r>
            <a:r>
              <a:rPr lang="en-US" err="1"/>
              <a:t>kan</a:t>
            </a:r>
            <a:r>
              <a:rPr lang="en-US"/>
              <a:t> </a:t>
            </a:r>
            <a:r>
              <a:rPr lang="en-US" err="1"/>
              <a:t>användas</a:t>
            </a:r>
            <a:r>
              <a:rPr lang="en-US"/>
              <a:t> till </a:t>
            </a:r>
            <a:r>
              <a:rPr lang="en-US" err="1"/>
              <a:t>citat</a:t>
            </a:r>
            <a:r>
              <a:rPr lang="en-US"/>
              <a:t>, </a:t>
            </a:r>
            <a:r>
              <a:rPr lang="en-US" err="1"/>
              <a:t>ingresser</a:t>
            </a:r>
            <a:r>
              <a:rPr lang="en-US"/>
              <a:t>, </a:t>
            </a:r>
            <a:r>
              <a:rPr lang="en-US" err="1"/>
              <a:t>kapitelavskiljare</a:t>
            </a:r>
            <a:r>
              <a:rPr lang="en-US"/>
              <a:t> </a:t>
            </a:r>
            <a:r>
              <a:rPr lang="en-US" err="1"/>
              <a:t>eller</a:t>
            </a:r>
            <a:r>
              <a:rPr lang="en-US"/>
              <a:t> </a:t>
            </a:r>
            <a:r>
              <a:rPr lang="en-US" err="1"/>
              <a:t>textblock</a:t>
            </a:r>
            <a:r>
              <a:rPr lang="en-US"/>
              <a:t>.</a:t>
            </a:r>
          </a:p>
        </p:txBody>
      </p:sp>
      <p:sp>
        <p:nvSpPr>
          <p:cNvPr id="12"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7" name="Bildobjekt 6"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4040670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sida, huvudrubrik + underrubrik ">
    <p:spTree>
      <p:nvGrpSpPr>
        <p:cNvPr id="1" name=""/>
        <p:cNvGrpSpPr/>
        <p:nvPr/>
      </p:nvGrpSpPr>
      <p:grpSpPr>
        <a:xfrm>
          <a:off x="0" y="0"/>
          <a:ext cx="0" cy="0"/>
          <a:chOff x="0" y="0"/>
          <a:chExt cx="0" cy="0"/>
        </a:xfrm>
      </p:grpSpPr>
      <p:sp>
        <p:nvSpPr>
          <p:cNvPr id="9" name="Rektangel 8"/>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1" name="Rektangel 10"/>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4"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8"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5" name="Platshållare för text 4"/>
          <p:cNvSpPr>
            <a:spLocks noGrp="1"/>
          </p:cNvSpPr>
          <p:nvPr>
            <p:ph type="body" sz="quarter" idx="10" hasCustomPrompt="1"/>
          </p:nvPr>
        </p:nvSpPr>
        <p:spPr>
          <a:xfrm>
            <a:off x="644525" y="2259013"/>
            <a:ext cx="7437438" cy="2135187"/>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sv-SE" sz="1800" b="1" i="0" smtClean="0">
                <a:effectLst/>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sv-SE"/>
              <a:t>Ingress eller underrubrik </a:t>
            </a:r>
            <a:r>
              <a:rPr lang="sv-SE" sz="1800" b="1" err="1">
                <a:effectLst/>
                <a:latin typeface="Arial"/>
                <a:ea typeface="ＭＳ 明朝"/>
                <a:cs typeface="Times New Roman"/>
              </a:rPr>
              <a:t>Lorem</a:t>
            </a:r>
            <a:r>
              <a:rPr lang="sv-SE" sz="1800" b="1">
                <a:effectLst/>
                <a:latin typeface="Arial"/>
                <a:ea typeface="ＭＳ 明朝"/>
                <a:cs typeface="Times New Roman"/>
              </a:rPr>
              <a:t> </a:t>
            </a:r>
            <a:r>
              <a:rPr lang="sv-SE" sz="1800" b="1" err="1">
                <a:effectLst/>
                <a:latin typeface="Arial"/>
                <a:ea typeface="ＭＳ 明朝"/>
                <a:cs typeface="Times New Roman"/>
              </a:rPr>
              <a:t>ipsum</a:t>
            </a:r>
            <a:r>
              <a:rPr lang="sv-SE" sz="1800" b="1">
                <a:effectLst/>
                <a:latin typeface="Arial"/>
                <a:ea typeface="ＭＳ 明朝"/>
                <a:cs typeface="Times New Roman"/>
              </a:rPr>
              <a:t> </a:t>
            </a:r>
            <a:r>
              <a:rPr lang="sv-SE" sz="1800" b="1" err="1">
                <a:effectLst/>
                <a:latin typeface="Arial"/>
                <a:ea typeface="ＭＳ 明朝"/>
                <a:cs typeface="Times New Roman"/>
              </a:rPr>
              <a:t>dolor</a:t>
            </a:r>
            <a:r>
              <a:rPr lang="sv-SE" sz="1800" b="1">
                <a:effectLst/>
                <a:latin typeface="Arial"/>
                <a:ea typeface="ＭＳ 明朝"/>
                <a:cs typeface="Times New Roman"/>
              </a:rPr>
              <a:t> </a:t>
            </a:r>
            <a:r>
              <a:rPr lang="sv-SE" sz="1800" b="1" err="1">
                <a:effectLst/>
                <a:latin typeface="Arial"/>
                <a:ea typeface="ＭＳ 明朝"/>
                <a:cs typeface="Times New Roman"/>
              </a:rPr>
              <a:t>sit</a:t>
            </a:r>
            <a:r>
              <a:rPr lang="sv-SE" sz="1800" b="1">
                <a:effectLst/>
                <a:latin typeface="Arial"/>
                <a:ea typeface="ＭＳ 明朝"/>
                <a:cs typeface="Times New Roman"/>
              </a:rPr>
              <a:t> </a:t>
            </a:r>
            <a:r>
              <a:rPr lang="sv-SE" sz="1800" b="1" err="1">
                <a:effectLst/>
                <a:latin typeface="Arial"/>
                <a:ea typeface="ＭＳ 明朝"/>
                <a:cs typeface="Times New Roman"/>
              </a:rPr>
              <a:t>amet</a:t>
            </a:r>
            <a:r>
              <a:rPr lang="sv-SE" sz="1800" b="1">
                <a:effectLst/>
                <a:latin typeface="Arial"/>
                <a:ea typeface="ＭＳ 明朝"/>
                <a:cs typeface="Times New Roman"/>
              </a:rPr>
              <a:t>, </a:t>
            </a:r>
            <a:r>
              <a:rPr lang="sv-SE" sz="1800" b="1" err="1">
                <a:effectLst/>
                <a:latin typeface="Arial"/>
                <a:ea typeface="ＭＳ 明朝"/>
                <a:cs typeface="Times New Roman"/>
              </a:rPr>
              <a:t>consectetur</a:t>
            </a:r>
            <a:r>
              <a:rPr lang="sv-SE" sz="1800" b="1">
                <a:effectLst/>
                <a:latin typeface="Arial"/>
                <a:ea typeface="ＭＳ 明朝"/>
                <a:cs typeface="Times New Roman"/>
              </a:rPr>
              <a:t> </a:t>
            </a:r>
            <a:r>
              <a:rPr lang="sv-SE" sz="1800" b="1" err="1">
                <a:effectLst/>
                <a:latin typeface="Arial"/>
                <a:ea typeface="ＭＳ 明朝"/>
                <a:cs typeface="Times New Roman"/>
              </a:rPr>
              <a:t>adipiscing</a:t>
            </a:r>
            <a:r>
              <a:rPr lang="sv-SE" sz="1800" b="1">
                <a:effectLst/>
                <a:latin typeface="Arial"/>
                <a:ea typeface="ＭＳ 明朝"/>
                <a:cs typeface="Times New Roman"/>
              </a:rPr>
              <a:t> elit. </a:t>
            </a:r>
            <a:r>
              <a:rPr lang="sv-SE" sz="1800" b="1" err="1">
                <a:effectLst/>
                <a:latin typeface="Arial"/>
                <a:ea typeface="ＭＳ 明朝"/>
                <a:cs typeface="Times New Roman"/>
              </a:rPr>
              <a:t>Suspendisse</a:t>
            </a:r>
            <a:r>
              <a:rPr lang="sv-SE" sz="1800" b="1">
                <a:effectLst/>
                <a:latin typeface="Arial"/>
                <a:ea typeface="ＭＳ 明朝"/>
                <a:cs typeface="Times New Roman"/>
              </a:rPr>
              <a:t> ut </a:t>
            </a:r>
            <a:r>
              <a:rPr lang="sv-SE" sz="1800" b="1" err="1">
                <a:effectLst/>
                <a:latin typeface="Arial"/>
                <a:ea typeface="ＭＳ 明朝"/>
                <a:cs typeface="Times New Roman"/>
              </a:rPr>
              <a:t>fermentum</a:t>
            </a:r>
            <a:r>
              <a:rPr lang="sv-SE" sz="1800" b="1">
                <a:effectLst/>
                <a:latin typeface="Arial"/>
                <a:ea typeface="ＭＳ 明朝"/>
                <a:cs typeface="Times New Roman"/>
              </a:rPr>
              <a:t> </a:t>
            </a:r>
            <a:r>
              <a:rPr lang="sv-SE" sz="1800" b="1" err="1">
                <a:effectLst/>
                <a:latin typeface="Arial"/>
                <a:ea typeface="ＭＳ 明朝"/>
                <a:cs typeface="Times New Roman"/>
              </a:rPr>
              <a:t>diam</a:t>
            </a:r>
            <a:r>
              <a:rPr lang="sv-SE" sz="1800" b="1">
                <a:effectLst/>
                <a:latin typeface="Arial"/>
                <a:ea typeface="ＭＳ 明朝"/>
                <a:cs typeface="Times New Roman"/>
              </a:rPr>
              <a:t>, </a:t>
            </a:r>
            <a:r>
              <a:rPr lang="sv-SE" sz="1800" b="1" err="1">
                <a:effectLst/>
                <a:latin typeface="Arial"/>
                <a:ea typeface="ＭＳ 明朝"/>
                <a:cs typeface="Times New Roman"/>
              </a:rPr>
              <a:t>quis</a:t>
            </a:r>
            <a:r>
              <a:rPr lang="sv-SE" sz="1800" b="1">
                <a:effectLst/>
                <a:latin typeface="Arial"/>
                <a:ea typeface="ＭＳ 明朝"/>
                <a:cs typeface="Times New Roman"/>
              </a:rPr>
              <a:t> </a:t>
            </a:r>
            <a:r>
              <a:rPr lang="sv-SE" sz="1800" b="1" err="1">
                <a:effectLst/>
                <a:latin typeface="Arial"/>
                <a:ea typeface="ＭＳ 明朝"/>
                <a:cs typeface="Times New Roman"/>
              </a:rPr>
              <a:t>semper</a:t>
            </a:r>
            <a:r>
              <a:rPr lang="sv-SE" sz="1800" b="1">
                <a:effectLst/>
                <a:latin typeface="Arial"/>
                <a:ea typeface="ＭＳ 明朝"/>
                <a:cs typeface="Times New Roman"/>
              </a:rPr>
              <a:t> sem. </a:t>
            </a:r>
            <a:r>
              <a:rPr lang="sv-SE" sz="1800" b="1" err="1">
                <a:effectLst/>
                <a:latin typeface="Arial"/>
                <a:ea typeface="ＭＳ 明朝"/>
                <a:cs typeface="Times New Roman"/>
              </a:rPr>
              <a:t>Nam</a:t>
            </a:r>
            <a:r>
              <a:rPr lang="sv-SE" sz="1800" b="1">
                <a:effectLst/>
                <a:latin typeface="Arial"/>
                <a:ea typeface="ＭＳ 明朝"/>
                <a:cs typeface="Times New Roman"/>
              </a:rPr>
              <a:t> </a:t>
            </a:r>
            <a:r>
              <a:rPr lang="sv-SE" sz="1800" b="1" err="1">
                <a:effectLst/>
                <a:latin typeface="Arial"/>
                <a:ea typeface="ＭＳ 明朝"/>
                <a:cs typeface="Times New Roman"/>
              </a:rPr>
              <a:t>finibus</a:t>
            </a:r>
            <a:r>
              <a:rPr lang="sv-SE" sz="1800" b="1">
                <a:effectLst/>
                <a:latin typeface="Arial"/>
                <a:ea typeface="ＭＳ 明朝"/>
                <a:cs typeface="Times New Roman"/>
              </a:rPr>
              <a:t>, ante vitae </a:t>
            </a:r>
            <a:r>
              <a:rPr lang="sv-SE" sz="1800" b="1" err="1">
                <a:effectLst/>
                <a:latin typeface="Arial"/>
                <a:ea typeface="ＭＳ 明朝"/>
                <a:cs typeface="Times New Roman"/>
              </a:rPr>
              <a:t>aliquet</a:t>
            </a:r>
            <a:r>
              <a:rPr lang="sv-SE" sz="1800" b="1">
                <a:effectLst/>
                <a:latin typeface="Arial"/>
                <a:ea typeface="ＭＳ 明朝"/>
                <a:cs typeface="Times New Roman"/>
              </a:rPr>
              <a:t> </a:t>
            </a:r>
            <a:r>
              <a:rPr lang="sv-SE" sz="1800" b="1" err="1">
                <a:effectLst/>
                <a:latin typeface="Arial"/>
                <a:ea typeface="ＭＳ 明朝"/>
                <a:cs typeface="Times New Roman"/>
              </a:rPr>
              <a:t>euismod</a:t>
            </a:r>
            <a:r>
              <a:rPr lang="sv-SE" sz="1800" b="1">
                <a:effectLst/>
                <a:latin typeface="Arial"/>
                <a:ea typeface="ＭＳ 明朝"/>
                <a:cs typeface="Times New Roman"/>
              </a:rPr>
              <a:t>.</a:t>
            </a:r>
            <a:endParaRPr lang="sv-SE" sz="1200">
              <a:effectLst/>
              <a:latin typeface="Cambria"/>
              <a:ea typeface="ＭＳ 明朝"/>
              <a:cs typeface="Times New Roman"/>
            </a:endParaRPr>
          </a:p>
        </p:txBody>
      </p:sp>
      <p:sp>
        <p:nvSpPr>
          <p:cNvPr id="2" name="textruta 1"/>
          <p:cNvSpPr txBox="1"/>
          <p:nvPr userDrawn="1"/>
        </p:nvSpPr>
        <p:spPr>
          <a:xfrm>
            <a:off x="-461827" y="-183363"/>
            <a:ext cx="184666" cy="369332"/>
          </a:xfrm>
          <a:prstGeom prst="rect">
            <a:avLst/>
          </a:prstGeom>
          <a:noFill/>
        </p:spPr>
        <p:txBody>
          <a:bodyPr wrap="none" rtlCol="0">
            <a:spAutoFit/>
          </a:bodyPr>
          <a:lstStyle/>
          <a:p>
            <a:endParaRPr lang="sv-SE"/>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9557868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Textsida, huvudrubrik + underrubrik ">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4" name="Rektangel 13"/>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8"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5" name="Platshållare för text 4"/>
          <p:cNvSpPr>
            <a:spLocks noGrp="1"/>
          </p:cNvSpPr>
          <p:nvPr>
            <p:ph type="body" sz="quarter" idx="10" hasCustomPrompt="1"/>
          </p:nvPr>
        </p:nvSpPr>
        <p:spPr>
          <a:xfrm>
            <a:off x="644525" y="2259013"/>
            <a:ext cx="7437438" cy="2135187"/>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sv-SE" sz="1800" b="1" i="0" smtClean="0">
                <a:effectLst/>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sv-SE"/>
              <a:t>Ingress eller underrubrik </a:t>
            </a:r>
            <a:r>
              <a:rPr lang="sv-SE" sz="1800" b="1" err="1">
                <a:effectLst/>
                <a:latin typeface="Arial"/>
                <a:ea typeface="ＭＳ 明朝"/>
                <a:cs typeface="Times New Roman"/>
              </a:rPr>
              <a:t>Lorem</a:t>
            </a:r>
            <a:r>
              <a:rPr lang="sv-SE" sz="1800" b="1">
                <a:effectLst/>
                <a:latin typeface="Arial"/>
                <a:ea typeface="ＭＳ 明朝"/>
                <a:cs typeface="Times New Roman"/>
              </a:rPr>
              <a:t> </a:t>
            </a:r>
            <a:r>
              <a:rPr lang="sv-SE" sz="1800" b="1" err="1">
                <a:effectLst/>
                <a:latin typeface="Arial"/>
                <a:ea typeface="ＭＳ 明朝"/>
                <a:cs typeface="Times New Roman"/>
              </a:rPr>
              <a:t>ipsum</a:t>
            </a:r>
            <a:r>
              <a:rPr lang="sv-SE" sz="1800" b="1">
                <a:effectLst/>
                <a:latin typeface="Arial"/>
                <a:ea typeface="ＭＳ 明朝"/>
                <a:cs typeface="Times New Roman"/>
              </a:rPr>
              <a:t> </a:t>
            </a:r>
            <a:r>
              <a:rPr lang="sv-SE" sz="1800" b="1" err="1">
                <a:effectLst/>
                <a:latin typeface="Arial"/>
                <a:ea typeface="ＭＳ 明朝"/>
                <a:cs typeface="Times New Roman"/>
              </a:rPr>
              <a:t>dolor</a:t>
            </a:r>
            <a:r>
              <a:rPr lang="sv-SE" sz="1800" b="1">
                <a:effectLst/>
                <a:latin typeface="Arial"/>
                <a:ea typeface="ＭＳ 明朝"/>
                <a:cs typeface="Times New Roman"/>
              </a:rPr>
              <a:t> </a:t>
            </a:r>
            <a:r>
              <a:rPr lang="sv-SE" sz="1800" b="1" err="1">
                <a:effectLst/>
                <a:latin typeface="Arial"/>
                <a:ea typeface="ＭＳ 明朝"/>
                <a:cs typeface="Times New Roman"/>
              </a:rPr>
              <a:t>sit</a:t>
            </a:r>
            <a:r>
              <a:rPr lang="sv-SE" sz="1800" b="1">
                <a:effectLst/>
                <a:latin typeface="Arial"/>
                <a:ea typeface="ＭＳ 明朝"/>
                <a:cs typeface="Times New Roman"/>
              </a:rPr>
              <a:t> </a:t>
            </a:r>
            <a:r>
              <a:rPr lang="sv-SE" sz="1800" b="1" err="1">
                <a:effectLst/>
                <a:latin typeface="Arial"/>
                <a:ea typeface="ＭＳ 明朝"/>
                <a:cs typeface="Times New Roman"/>
              </a:rPr>
              <a:t>amet</a:t>
            </a:r>
            <a:r>
              <a:rPr lang="sv-SE" sz="1800" b="1">
                <a:effectLst/>
                <a:latin typeface="Arial"/>
                <a:ea typeface="ＭＳ 明朝"/>
                <a:cs typeface="Times New Roman"/>
              </a:rPr>
              <a:t>, </a:t>
            </a:r>
            <a:r>
              <a:rPr lang="sv-SE" sz="1800" b="1" err="1">
                <a:effectLst/>
                <a:latin typeface="Arial"/>
                <a:ea typeface="ＭＳ 明朝"/>
                <a:cs typeface="Times New Roman"/>
              </a:rPr>
              <a:t>consectetur</a:t>
            </a:r>
            <a:r>
              <a:rPr lang="sv-SE" sz="1800" b="1">
                <a:effectLst/>
                <a:latin typeface="Arial"/>
                <a:ea typeface="ＭＳ 明朝"/>
                <a:cs typeface="Times New Roman"/>
              </a:rPr>
              <a:t> </a:t>
            </a:r>
            <a:r>
              <a:rPr lang="sv-SE" sz="1800" b="1" err="1">
                <a:effectLst/>
                <a:latin typeface="Arial"/>
                <a:ea typeface="ＭＳ 明朝"/>
                <a:cs typeface="Times New Roman"/>
              </a:rPr>
              <a:t>adipiscing</a:t>
            </a:r>
            <a:r>
              <a:rPr lang="sv-SE" sz="1800" b="1">
                <a:effectLst/>
                <a:latin typeface="Arial"/>
                <a:ea typeface="ＭＳ 明朝"/>
                <a:cs typeface="Times New Roman"/>
              </a:rPr>
              <a:t> elit. </a:t>
            </a:r>
            <a:r>
              <a:rPr lang="sv-SE" sz="1800" b="1" err="1">
                <a:effectLst/>
                <a:latin typeface="Arial"/>
                <a:ea typeface="ＭＳ 明朝"/>
                <a:cs typeface="Times New Roman"/>
              </a:rPr>
              <a:t>Suspendisse</a:t>
            </a:r>
            <a:r>
              <a:rPr lang="sv-SE" sz="1800" b="1">
                <a:effectLst/>
                <a:latin typeface="Arial"/>
                <a:ea typeface="ＭＳ 明朝"/>
                <a:cs typeface="Times New Roman"/>
              </a:rPr>
              <a:t> ut </a:t>
            </a:r>
            <a:r>
              <a:rPr lang="sv-SE" sz="1800" b="1" err="1">
                <a:effectLst/>
                <a:latin typeface="Arial"/>
                <a:ea typeface="ＭＳ 明朝"/>
                <a:cs typeface="Times New Roman"/>
              </a:rPr>
              <a:t>fermentum</a:t>
            </a:r>
            <a:r>
              <a:rPr lang="sv-SE" sz="1800" b="1">
                <a:effectLst/>
                <a:latin typeface="Arial"/>
                <a:ea typeface="ＭＳ 明朝"/>
                <a:cs typeface="Times New Roman"/>
              </a:rPr>
              <a:t> </a:t>
            </a:r>
            <a:r>
              <a:rPr lang="sv-SE" sz="1800" b="1" err="1">
                <a:effectLst/>
                <a:latin typeface="Arial"/>
                <a:ea typeface="ＭＳ 明朝"/>
                <a:cs typeface="Times New Roman"/>
              </a:rPr>
              <a:t>diam</a:t>
            </a:r>
            <a:r>
              <a:rPr lang="sv-SE" sz="1800" b="1">
                <a:effectLst/>
                <a:latin typeface="Arial"/>
                <a:ea typeface="ＭＳ 明朝"/>
                <a:cs typeface="Times New Roman"/>
              </a:rPr>
              <a:t>, </a:t>
            </a:r>
            <a:r>
              <a:rPr lang="sv-SE" sz="1800" b="1" err="1">
                <a:effectLst/>
                <a:latin typeface="Arial"/>
                <a:ea typeface="ＭＳ 明朝"/>
                <a:cs typeface="Times New Roman"/>
              </a:rPr>
              <a:t>quis</a:t>
            </a:r>
            <a:r>
              <a:rPr lang="sv-SE" sz="1800" b="1">
                <a:effectLst/>
                <a:latin typeface="Arial"/>
                <a:ea typeface="ＭＳ 明朝"/>
                <a:cs typeface="Times New Roman"/>
              </a:rPr>
              <a:t> </a:t>
            </a:r>
            <a:r>
              <a:rPr lang="sv-SE" sz="1800" b="1" err="1">
                <a:effectLst/>
                <a:latin typeface="Arial"/>
                <a:ea typeface="ＭＳ 明朝"/>
                <a:cs typeface="Times New Roman"/>
              </a:rPr>
              <a:t>semper</a:t>
            </a:r>
            <a:r>
              <a:rPr lang="sv-SE" sz="1800" b="1">
                <a:effectLst/>
                <a:latin typeface="Arial"/>
                <a:ea typeface="ＭＳ 明朝"/>
                <a:cs typeface="Times New Roman"/>
              </a:rPr>
              <a:t> sem. </a:t>
            </a:r>
            <a:r>
              <a:rPr lang="sv-SE" sz="1800" b="1" err="1">
                <a:effectLst/>
                <a:latin typeface="Arial"/>
                <a:ea typeface="ＭＳ 明朝"/>
                <a:cs typeface="Times New Roman"/>
              </a:rPr>
              <a:t>Nam</a:t>
            </a:r>
            <a:r>
              <a:rPr lang="sv-SE" sz="1800" b="1">
                <a:effectLst/>
                <a:latin typeface="Arial"/>
                <a:ea typeface="ＭＳ 明朝"/>
                <a:cs typeface="Times New Roman"/>
              </a:rPr>
              <a:t> </a:t>
            </a:r>
            <a:r>
              <a:rPr lang="sv-SE" sz="1800" b="1" err="1">
                <a:effectLst/>
                <a:latin typeface="Arial"/>
                <a:ea typeface="ＭＳ 明朝"/>
                <a:cs typeface="Times New Roman"/>
              </a:rPr>
              <a:t>finibus</a:t>
            </a:r>
            <a:r>
              <a:rPr lang="sv-SE" sz="1800" b="1">
                <a:effectLst/>
                <a:latin typeface="Arial"/>
                <a:ea typeface="ＭＳ 明朝"/>
                <a:cs typeface="Times New Roman"/>
              </a:rPr>
              <a:t>, ante vitae </a:t>
            </a:r>
            <a:r>
              <a:rPr lang="sv-SE" sz="1800" b="1" err="1">
                <a:effectLst/>
                <a:latin typeface="Arial"/>
                <a:ea typeface="ＭＳ 明朝"/>
                <a:cs typeface="Times New Roman"/>
              </a:rPr>
              <a:t>aliquet</a:t>
            </a:r>
            <a:r>
              <a:rPr lang="sv-SE" sz="1800" b="1">
                <a:effectLst/>
                <a:latin typeface="Arial"/>
                <a:ea typeface="ＭＳ 明朝"/>
                <a:cs typeface="Times New Roman"/>
              </a:rPr>
              <a:t> </a:t>
            </a:r>
            <a:r>
              <a:rPr lang="sv-SE" sz="1800" b="1" err="1">
                <a:effectLst/>
                <a:latin typeface="Arial"/>
                <a:ea typeface="ＭＳ 明朝"/>
                <a:cs typeface="Times New Roman"/>
              </a:rPr>
              <a:t>euismod</a:t>
            </a:r>
            <a:r>
              <a:rPr lang="sv-SE" sz="1800" b="1">
                <a:effectLst/>
                <a:latin typeface="Arial"/>
                <a:ea typeface="ＭＳ 明朝"/>
                <a:cs typeface="Times New Roman"/>
              </a:rPr>
              <a:t>.</a:t>
            </a:r>
            <a:endParaRPr lang="sv-SE" sz="1200">
              <a:effectLst/>
              <a:latin typeface="Cambria"/>
              <a:ea typeface="ＭＳ 明朝"/>
              <a:cs typeface="Times New Roman"/>
            </a:endParaRPr>
          </a:p>
        </p:txBody>
      </p:sp>
      <p:sp>
        <p:nvSpPr>
          <p:cNvPr id="2" name="textruta 1"/>
          <p:cNvSpPr txBox="1"/>
          <p:nvPr userDrawn="1"/>
        </p:nvSpPr>
        <p:spPr>
          <a:xfrm>
            <a:off x="-461827" y="-183363"/>
            <a:ext cx="184666" cy="369332"/>
          </a:xfrm>
          <a:prstGeom prst="rect">
            <a:avLst/>
          </a:prstGeom>
          <a:noFill/>
        </p:spPr>
        <p:txBody>
          <a:bodyPr wrap="none" rtlCol="0">
            <a:spAutoFit/>
          </a:bodyPr>
          <a:lstStyle/>
          <a:p>
            <a:endParaRPr lang="sv-SE"/>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40511495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sida 2-spalt, huvudrubrik + brödtext_Aprikos">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5156718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Textsida 1-spalt, huvudrubrik + brödtext + bild">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3" name="Platshållare för bild 2"/>
          <p:cNvSpPr>
            <a:spLocks noGrp="1"/>
          </p:cNvSpPr>
          <p:nvPr>
            <p:ph type="pic" sz="quarter" idx="10"/>
          </p:nvPr>
        </p:nvSpPr>
        <p:spPr>
          <a:xfrm>
            <a:off x="4565650" y="773113"/>
            <a:ext cx="3981450" cy="3587750"/>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168032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Textsida 1-spalt, huvudrubrik + brödtext + grafik">
    <p:spTree>
      <p:nvGrpSpPr>
        <p:cNvPr id="1" name=""/>
        <p:cNvGrpSpPr/>
        <p:nvPr/>
      </p:nvGrpSpPr>
      <p:grpSpPr>
        <a:xfrm>
          <a:off x="0" y="0"/>
          <a:ext cx="0" cy="0"/>
          <a:chOff x="0" y="0"/>
          <a:chExt cx="0" cy="0"/>
        </a:xfrm>
      </p:grpSpPr>
      <p:sp>
        <p:nvSpPr>
          <p:cNvPr id="8" name="Rektangel 7"/>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4" name="Rektangel 13"/>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0731527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extsida 1-spalt, huvudrubrik + brödtext + stor bild_Gul">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3"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7359562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Textsida 2-spalt, huvudrubrik + punktlista">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14" name="Text Placeholder 3"/>
          <p:cNvSpPr>
            <a:spLocks noGrp="1"/>
          </p:cNvSpPr>
          <p:nvPr>
            <p:ph type="body" sz="half" idx="11"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7433165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extsida 2-spalt, underrubrik + brödtext">
    <p:spTree>
      <p:nvGrpSpPr>
        <p:cNvPr id="1" name=""/>
        <p:cNvGrpSpPr/>
        <p:nvPr/>
      </p:nvGrpSpPr>
      <p:grpSpPr>
        <a:xfrm>
          <a:off x="0" y="0"/>
          <a:ext cx="0" cy="0"/>
          <a:chOff x="0" y="0"/>
          <a:chExt cx="0" cy="0"/>
        </a:xfrm>
      </p:grpSpPr>
      <p:sp>
        <p:nvSpPr>
          <p:cNvPr id="16" name="Rektangel 15"/>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7097939"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pic>
        <p:nvPicPr>
          <p:cNvPr id="15" name="Bildobjekt 14"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1100085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Textsida 1-spalt, underrubrik + punktlista_Gul">
    <p:spTree>
      <p:nvGrpSpPr>
        <p:cNvPr id="1" name=""/>
        <p:cNvGrpSpPr/>
        <p:nvPr/>
      </p:nvGrpSpPr>
      <p:grpSpPr>
        <a:xfrm>
          <a:off x="0" y="0"/>
          <a:ext cx="0" cy="0"/>
          <a:chOff x="0" y="0"/>
          <a:chExt cx="0" cy="0"/>
        </a:xfrm>
      </p:grpSpPr>
      <p:sp>
        <p:nvSpPr>
          <p:cNvPr id="15" name="Rektangel 14"/>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7129724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extsida 2-spalt, underrubrik + punktlista">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7" name="Text Placeholder 3"/>
          <p:cNvSpPr>
            <a:spLocks noGrp="1"/>
          </p:cNvSpPr>
          <p:nvPr>
            <p:ph type="body" sz="half" idx="12"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0734667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Textsida 2-spalt, underrubrik + punktlista + citatpuff">
    <p:spTree>
      <p:nvGrpSpPr>
        <p:cNvPr id="1" name=""/>
        <p:cNvGrpSpPr/>
        <p:nvPr/>
      </p:nvGrpSpPr>
      <p:grpSpPr>
        <a:xfrm>
          <a:off x="0" y="0"/>
          <a:ext cx="0" cy="0"/>
          <a:chOff x="0" y="0"/>
          <a:chExt cx="0" cy="0"/>
        </a:xfrm>
      </p:grpSpPr>
      <p:sp>
        <p:nvSpPr>
          <p:cNvPr id="17" name="Rektangel 16"/>
          <p:cNvSpPr/>
          <p:nvPr userDrawn="1"/>
        </p:nvSpPr>
        <p:spPr>
          <a:xfrm>
            <a:off x="0" y="0"/>
            <a:ext cx="9144000" cy="5143500"/>
          </a:xfrm>
          <a:prstGeom prst="rect">
            <a:avLst/>
          </a:prstGeom>
          <a:solidFill>
            <a:srgbClr val="D57667">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v-SE">
                <a:ln>
                  <a:noFill/>
                </a:ln>
                <a:noFill/>
              </a:rPr>
              <a:t> </a:t>
            </a:r>
          </a:p>
        </p:txBody>
      </p:sp>
      <p:sp>
        <p:nvSpPr>
          <p:cNvPr id="18" name="Rektangel 1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0" name="Text Placeholder 3"/>
          <p:cNvSpPr>
            <a:spLocks noGrp="1"/>
          </p:cNvSpPr>
          <p:nvPr>
            <p:ph type="body" sz="half" idx="12" hasCustomPrompt="1"/>
          </p:nvPr>
        </p:nvSpPr>
        <p:spPr>
          <a:xfrm>
            <a:off x="7321992" y="594723"/>
            <a:ext cx="1411967" cy="940094"/>
          </a:xfrm>
        </p:spPr>
        <p:txBody>
          <a:bodyPr>
            <a:normAutofit/>
          </a:bodyPr>
          <a:lstStyle>
            <a:lvl1pPr marL="0" indent="0" algn="ctr">
              <a:buFont typeface="Arial"/>
              <a:buNone/>
              <a:defRPr lang="en-US" sz="1200" b="0" baseline="0">
                <a:solidFill>
                  <a:schemeClr val="bg1"/>
                </a:solidFill>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Här</a:t>
            </a:r>
            <a:r>
              <a:rPr lang="en-US" sz="1200">
                <a:effectLst/>
                <a:latin typeface="Arial"/>
                <a:ea typeface="ＭＳ 明朝"/>
                <a:cs typeface="Times New Roman"/>
              </a:rPr>
              <a:t> </a:t>
            </a:r>
            <a:r>
              <a:rPr lang="en-US" sz="1200" err="1">
                <a:effectLst/>
                <a:latin typeface="Arial"/>
                <a:ea typeface="ＭＳ 明朝"/>
                <a:cs typeface="Times New Roman"/>
              </a:rPr>
              <a:t>kan</a:t>
            </a:r>
            <a:r>
              <a:rPr lang="en-US" sz="1200">
                <a:effectLst/>
                <a:latin typeface="Arial"/>
                <a:ea typeface="ＭＳ 明朝"/>
                <a:cs typeface="Times New Roman"/>
              </a:rPr>
              <a:t> </a:t>
            </a:r>
            <a:r>
              <a:rPr lang="en-US" sz="1200" err="1">
                <a:effectLst/>
                <a:latin typeface="Arial"/>
                <a:ea typeface="ＭＳ 明朝"/>
                <a:cs typeface="Times New Roman"/>
              </a:rPr>
              <a:t>ett</a:t>
            </a:r>
            <a:r>
              <a:rPr lang="en-US" sz="1200">
                <a:effectLst/>
                <a:latin typeface="Arial"/>
                <a:ea typeface="ＭＳ 明朝"/>
                <a:cs typeface="Times New Roman"/>
              </a:rPr>
              <a:t> </a:t>
            </a:r>
            <a:r>
              <a:rPr lang="en-US" sz="1200" err="1">
                <a:effectLst/>
                <a:latin typeface="Arial"/>
                <a:ea typeface="ＭＳ 明朝"/>
                <a:cs typeface="Times New Roman"/>
              </a:rPr>
              <a:t>passande</a:t>
            </a:r>
            <a:r>
              <a:rPr lang="en-US" sz="1200">
                <a:effectLst/>
                <a:latin typeface="Arial"/>
                <a:ea typeface="ＭＳ 明朝"/>
                <a:cs typeface="Times New Roman"/>
              </a:rPr>
              <a:t> </a:t>
            </a:r>
            <a:r>
              <a:rPr lang="en-US" sz="1200" err="1">
                <a:effectLst/>
                <a:latin typeface="Arial"/>
                <a:ea typeface="ＭＳ 明朝"/>
                <a:cs typeface="Times New Roman"/>
              </a:rPr>
              <a:t>citat</a:t>
            </a:r>
            <a:r>
              <a:rPr lang="en-US" sz="1200">
                <a:effectLst/>
                <a:latin typeface="Arial"/>
                <a:ea typeface="ＭＳ 明朝"/>
                <a:cs typeface="Times New Roman"/>
              </a:rPr>
              <a:t> </a:t>
            </a:r>
            <a:r>
              <a:rPr lang="en-US" sz="1200" err="1">
                <a:effectLst/>
                <a:latin typeface="Arial"/>
                <a:ea typeface="ＭＳ 明朝"/>
                <a:cs typeface="Times New Roman"/>
              </a:rPr>
              <a:t>eller</a:t>
            </a:r>
            <a:r>
              <a:rPr lang="en-US" sz="1200">
                <a:effectLst/>
                <a:latin typeface="Arial"/>
                <a:ea typeface="ＭＳ 明朝"/>
                <a:cs typeface="Times New Roman"/>
              </a:rPr>
              <a:t> puff </a:t>
            </a:r>
          </a:p>
          <a:p>
            <a:r>
              <a:rPr lang="en-US" sz="1200" err="1">
                <a:effectLst/>
                <a:latin typeface="Arial"/>
                <a:ea typeface="ＭＳ 明朝"/>
                <a:cs typeface="Times New Roman"/>
              </a:rPr>
              <a:t>skrivas</a:t>
            </a:r>
            <a:r>
              <a:rPr lang="en-US" sz="1200">
                <a:effectLst/>
                <a:latin typeface="Arial"/>
                <a:ea typeface="ＭＳ 明朝"/>
                <a:cs typeface="Times New Roman"/>
              </a:rPr>
              <a:t> </a:t>
            </a:r>
            <a:r>
              <a:rPr lang="en-US" sz="1200" err="1">
                <a:effectLst/>
                <a:latin typeface="Arial"/>
                <a:ea typeface="ＭＳ 明朝"/>
                <a:cs typeface="Times New Roman"/>
              </a:rPr>
              <a:t>ut.</a:t>
            </a:r>
            <a:endParaRPr lang="en-US" sz="1200">
              <a:effectLst/>
              <a:latin typeface="Arial"/>
              <a:ea typeface="ＭＳ 明朝"/>
              <a:cs typeface="Times New Roman"/>
            </a:endParaRP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171043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sida 2-spalt, huvudrubrik + brödtext">
    <p:spTree>
      <p:nvGrpSpPr>
        <p:cNvPr id="1" name=""/>
        <p:cNvGrpSpPr/>
        <p:nvPr/>
      </p:nvGrpSpPr>
      <p:grpSpPr>
        <a:xfrm>
          <a:off x="0" y="0"/>
          <a:ext cx="0" cy="0"/>
          <a:chOff x="0" y="0"/>
          <a:chExt cx="0" cy="0"/>
        </a:xfrm>
      </p:grpSpPr>
      <p:sp>
        <p:nvSpPr>
          <p:cNvPr id="14" name="Rektangel 13"/>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7" name="Rektangel 1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8910484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Startsida_Aprikos">
    <p:spTree>
      <p:nvGrpSpPr>
        <p:cNvPr id="1" name=""/>
        <p:cNvGrpSpPr/>
        <p:nvPr/>
      </p:nvGrpSpPr>
      <p:grpSpPr>
        <a:xfrm>
          <a:off x="0" y="0"/>
          <a:ext cx="0" cy="0"/>
          <a:chOff x="0" y="0"/>
          <a:chExt cx="0" cy="0"/>
        </a:xfrm>
      </p:grpSpPr>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85800" y="1739587"/>
            <a:ext cx="7772400" cy="1102519"/>
          </a:xfrm>
        </p:spPr>
        <p:txBody>
          <a:bodyPr/>
          <a:lstStyle>
            <a:lvl1pPr>
              <a:defRPr b="1" i="0" baseline="0">
                <a:solidFill>
                  <a:srgbClr val="9E1863"/>
                </a:solidFill>
                <a:latin typeface="Arial"/>
                <a:cs typeface="Arial"/>
              </a:defRPr>
            </a:lvl1pPr>
          </a:lstStyle>
          <a:p>
            <a:r>
              <a:rPr lang="en-US" err="1"/>
              <a:t>Huvudrubrik</a:t>
            </a:r>
            <a:r>
              <a:rPr lang="en-US"/>
              <a:t> </a:t>
            </a:r>
            <a:r>
              <a:rPr lang="en-US" err="1"/>
              <a:t>som</a:t>
            </a:r>
            <a:r>
              <a:rPr lang="en-US"/>
              <a:t> </a:t>
            </a:r>
            <a:r>
              <a:rPr lang="en-US" err="1"/>
              <a:t>får</a:t>
            </a:r>
            <a:r>
              <a:rPr lang="en-US"/>
              <a:t> </a:t>
            </a:r>
            <a:br>
              <a:rPr lang="en-US"/>
            </a:br>
            <a:r>
              <a:rPr lang="en-US"/>
              <a:t>plats </a:t>
            </a:r>
            <a:r>
              <a:rPr lang="en-US" err="1"/>
              <a:t>på</a:t>
            </a:r>
            <a:r>
              <a:rPr lang="en-US"/>
              <a:t> </a:t>
            </a:r>
            <a:r>
              <a:rPr lang="en-US" err="1"/>
              <a:t>två</a:t>
            </a:r>
            <a:r>
              <a:rPr lang="en-US"/>
              <a:t> </a:t>
            </a:r>
            <a:r>
              <a:rPr lang="en-US" err="1"/>
              <a:t>rader</a:t>
            </a:r>
            <a:endParaRPr lang="en-US"/>
          </a:p>
        </p:txBody>
      </p:sp>
      <p:sp>
        <p:nvSpPr>
          <p:cNvPr id="10"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3755947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Ingressida_Aprikos">
    <p:spTree>
      <p:nvGrpSpPr>
        <p:cNvPr id="1" name=""/>
        <p:cNvGrpSpPr/>
        <p:nvPr/>
      </p:nvGrpSpPr>
      <p:grpSpPr>
        <a:xfrm>
          <a:off x="0" y="0"/>
          <a:ext cx="0" cy="0"/>
          <a:chOff x="0" y="0"/>
          <a:chExt cx="0" cy="0"/>
        </a:xfrm>
      </p:grpSpPr>
      <p:sp>
        <p:nvSpPr>
          <p:cNvPr id="9" name="Text Placeholder 3"/>
          <p:cNvSpPr>
            <a:spLocks noGrp="1"/>
          </p:cNvSpPr>
          <p:nvPr>
            <p:ph type="body" sz="half" idx="2" hasCustomPrompt="1"/>
          </p:nvPr>
        </p:nvSpPr>
        <p:spPr>
          <a:xfrm>
            <a:off x="1691759" y="1785163"/>
            <a:ext cx="5532474" cy="2101627"/>
          </a:xfrm>
        </p:spPr>
        <p:txBody>
          <a:bodyPr>
            <a:normAutofit/>
          </a:bodyPr>
          <a:lstStyle>
            <a:lvl1pPr marL="0" indent="0" algn="ctr">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err="1"/>
              <a:t>Underrubrik</a:t>
            </a:r>
            <a:r>
              <a:rPr lang="en-US"/>
              <a:t> </a:t>
            </a:r>
            <a:r>
              <a:rPr lang="en-US" err="1"/>
              <a:t>eller</a:t>
            </a:r>
            <a:r>
              <a:rPr lang="en-US"/>
              <a:t> ingress. Den </a:t>
            </a:r>
            <a:r>
              <a:rPr lang="en-US" err="1"/>
              <a:t>här</a:t>
            </a:r>
            <a:r>
              <a:rPr lang="en-US"/>
              <a:t> </a:t>
            </a:r>
            <a:r>
              <a:rPr lang="en-US" err="1"/>
              <a:t>sidan</a:t>
            </a:r>
            <a:r>
              <a:rPr lang="en-US"/>
              <a:t> </a:t>
            </a:r>
            <a:r>
              <a:rPr lang="en-US" err="1"/>
              <a:t>kan</a:t>
            </a:r>
            <a:r>
              <a:rPr lang="en-US"/>
              <a:t> </a:t>
            </a:r>
            <a:r>
              <a:rPr lang="en-US" err="1"/>
              <a:t>användas</a:t>
            </a:r>
            <a:r>
              <a:rPr lang="en-US"/>
              <a:t> till </a:t>
            </a:r>
            <a:r>
              <a:rPr lang="en-US" err="1"/>
              <a:t>citat</a:t>
            </a:r>
            <a:r>
              <a:rPr lang="en-US"/>
              <a:t>, </a:t>
            </a:r>
            <a:r>
              <a:rPr lang="en-US" err="1"/>
              <a:t>ingresser</a:t>
            </a:r>
            <a:r>
              <a:rPr lang="en-US"/>
              <a:t>, </a:t>
            </a:r>
            <a:r>
              <a:rPr lang="en-US" err="1"/>
              <a:t>kapitelavskiljare</a:t>
            </a:r>
            <a:r>
              <a:rPr lang="en-US"/>
              <a:t> </a:t>
            </a:r>
            <a:r>
              <a:rPr lang="en-US" err="1"/>
              <a:t>eller</a:t>
            </a:r>
            <a:r>
              <a:rPr lang="en-US"/>
              <a:t> </a:t>
            </a:r>
            <a:r>
              <a:rPr lang="en-US" err="1"/>
              <a:t>textblock</a:t>
            </a:r>
            <a:r>
              <a:rPr lang="en-US"/>
              <a:t>.</a:t>
            </a:r>
          </a:p>
        </p:txBody>
      </p:sp>
      <p:pic>
        <p:nvPicPr>
          <p:cNvPr id="7" name="Bildobjekt 6"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6" name="Rektangel 5"/>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8"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Tree>
    <p:extLst>
      <p:ext uri="{BB962C8B-B14F-4D97-AF65-F5344CB8AC3E}">
        <p14:creationId xmlns:p14="http://schemas.microsoft.com/office/powerpoint/2010/main" val="34362192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5_Textsida, huvudrubrik + underrubrik ">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5" name="Platshållare för text 4"/>
          <p:cNvSpPr>
            <a:spLocks noGrp="1"/>
          </p:cNvSpPr>
          <p:nvPr>
            <p:ph type="body" sz="quarter" idx="10" hasCustomPrompt="1"/>
          </p:nvPr>
        </p:nvSpPr>
        <p:spPr>
          <a:xfrm>
            <a:off x="644525" y="2259013"/>
            <a:ext cx="7437438" cy="2135187"/>
          </a:xfrm>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sv-SE" sz="1800" b="1" i="0" smtClean="0">
                <a:effectLst/>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sv-SE"/>
              <a:t>Ingress eller underrubrik </a:t>
            </a:r>
            <a:r>
              <a:rPr lang="sv-SE" sz="1800" b="1" err="1">
                <a:effectLst/>
                <a:latin typeface="Arial"/>
                <a:ea typeface="ＭＳ 明朝"/>
                <a:cs typeface="Times New Roman"/>
              </a:rPr>
              <a:t>Lorem</a:t>
            </a:r>
            <a:r>
              <a:rPr lang="sv-SE" sz="1800" b="1">
                <a:effectLst/>
                <a:latin typeface="Arial"/>
                <a:ea typeface="ＭＳ 明朝"/>
                <a:cs typeface="Times New Roman"/>
              </a:rPr>
              <a:t> </a:t>
            </a:r>
            <a:r>
              <a:rPr lang="sv-SE" sz="1800" b="1" err="1">
                <a:effectLst/>
                <a:latin typeface="Arial"/>
                <a:ea typeface="ＭＳ 明朝"/>
                <a:cs typeface="Times New Roman"/>
              </a:rPr>
              <a:t>ipsum</a:t>
            </a:r>
            <a:r>
              <a:rPr lang="sv-SE" sz="1800" b="1">
                <a:effectLst/>
                <a:latin typeface="Arial"/>
                <a:ea typeface="ＭＳ 明朝"/>
                <a:cs typeface="Times New Roman"/>
              </a:rPr>
              <a:t> </a:t>
            </a:r>
            <a:r>
              <a:rPr lang="sv-SE" sz="1800" b="1" err="1">
                <a:effectLst/>
                <a:latin typeface="Arial"/>
                <a:ea typeface="ＭＳ 明朝"/>
                <a:cs typeface="Times New Roman"/>
              </a:rPr>
              <a:t>dolor</a:t>
            </a:r>
            <a:r>
              <a:rPr lang="sv-SE" sz="1800" b="1">
                <a:effectLst/>
                <a:latin typeface="Arial"/>
                <a:ea typeface="ＭＳ 明朝"/>
                <a:cs typeface="Times New Roman"/>
              </a:rPr>
              <a:t> </a:t>
            </a:r>
            <a:r>
              <a:rPr lang="sv-SE" sz="1800" b="1" err="1">
                <a:effectLst/>
                <a:latin typeface="Arial"/>
                <a:ea typeface="ＭＳ 明朝"/>
                <a:cs typeface="Times New Roman"/>
              </a:rPr>
              <a:t>sit</a:t>
            </a:r>
            <a:r>
              <a:rPr lang="sv-SE" sz="1800" b="1">
                <a:effectLst/>
                <a:latin typeface="Arial"/>
                <a:ea typeface="ＭＳ 明朝"/>
                <a:cs typeface="Times New Roman"/>
              </a:rPr>
              <a:t> </a:t>
            </a:r>
            <a:r>
              <a:rPr lang="sv-SE" sz="1800" b="1" err="1">
                <a:effectLst/>
                <a:latin typeface="Arial"/>
                <a:ea typeface="ＭＳ 明朝"/>
                <a:cs typeface="Times New Roman"/>
              </a:rPr>
              <a:t>amet</a:t>
            </a:r>
            <a:r>
              <a:rPr lang="sv-SE" sz="1800" b="1">
                <a:effectLst/>
                <a:latin typeface="Arial"/>
                <a:ea typeface="ＭＳ 明朝"/>
                <a:cs typeface="Times New Roman"/>
              </a:rPr>
              <a:t>, </a:t>
            </a:r>
            <a:r>
              <a:rPr lang="sv-SE" sz="1800" b="1" err="1">
                <a:effectLst/>
                <a:latin typeface="Arial"/>
                <a:ea typeface="ＭＳ 明朝"/>
                <a:cs typeface="Times New Roman"/>
              </a:rPr>
              <a:t>consectetur</a:t>
            </a:r>
            <a:r>
              <a:rPr lang="sv-SE" sz="1800" b="1">
                <a:effectLst/>
                <a:latin typeface="Arial"/>
                <a:ea typeface="ＭＳ 明朝"/>
                <a:cs typeface="Times New Roman"/>
              </a:rPr>
              <a:t> </a:t>
            </a:r>
            <a:r>
              <a:rPr lang="sv-SE" sz="1800" b="1" err="1">
                <a:effectLst/>
                <a:latin typeface="Arial"/>
                <a:ea typeface="ＭＳ 明朝"/>
                <a:cs typeface="Times New Roman"/>
              </a:rPr>
              <a:t>adipiscing</a:t>
            </a:r>
            <a:r>
              <a:rPr lang="sv-SE" sz="1800" b="1">
                <a:effectLst/>
                <a:latin typeface="Arial"/>
                <a:ea typeface="ＭＳ 明朝"/>
                <a:cs typeface="Times New Roman"/>
              </a:rPr>
              <a:t> elit. </a:t>
            </a:r>
            <a:r>
              <a:rPr lang="sv-SE" sz="1800" b="1" err="1">
                <a:effectLst/>
                <a:latin typeface="Arial"/>
                <a:ea typeface="ＭＳ 明朝"/>
                <a:cs typeface="Times New Roman"/>
              </a:rPr>
              <a:t>Suspendisse</a:t>
            </a:r>
            <a:r>
              <a:rPr lang="sv-SE" sz="1800" b="1">
                <a:effectLst/>
                <a:latin typeface="Arial"/>
                <a:ea typeface="ＭＳ 明朝"/>
                <a:cs typeface="Times New Roman"/>
              </a:rPr>
              <a:t> ut </a:t>
            </a:r>
            <a:r>
              <a:rPr lang="sv-SE" sz="1800" b="1" err="1">
                <a:effectLst/>
                <a:latin typeface="Arial"/>
                <a:ea typeface="ＭＳ 明朝"/>
                <a:cs typeface="Times New Roman"/>
              </a:rPr>
              <a:t>fermentum</a:t>
            </a:r>
            <a:r>
              <a:rPr lang="sv-SE" sz="1800" b="1">
                <a:effectLst/>
                <a:latin typeface="Arial"/>
                <a:ea typeface="ＭＳ 明朝"/>
                <a:cs typeface="Times New Roman"/>
              </a:rPr>
              <a:t> </a:t>
            </a:r>
            <a:r>
              <a:rPr lang="sv-SE" sz="1800" b="1" err="1">
                <a:effectLst/>
                <a:latin typeface="Arial"/>
                <a:ea typeface="ＭＳ 明朝"/>
                <a:cs typeface="Times New Roman"/>
              </a:rPr>
              <a:t>diam</a:t>
            </a:r>
            <a:r>
              <a:rPr lang="sv-SE" sz="1800" b="1">
                <a:effectLst/>
                <a:latin typeface="Arial"/>
                <a:ea typeface="ＭＳ 明朝"/>
                <a:cs typeface="Times New Roman"/>
              </a:rPr>
              <a:t>, </a:t>
            </a:r>
            <a:r>
              <a:rPr lang="sv-SE" sz="1800" b="1" err="1">
                <a:effectLst/>
                <a:latin typeface="Arial"/>
                <a:ea typeface="ＭＳ 明朝"/>
                <a:cs typeface="Times New Roman"/>
              </a:rPr>
              <a:t>quis</a:t>
            </a:r>
            <a:r>
              <a:rPr lang="sv-SE" sz="1800" b="1">
                <a:effectLst/>
                <a:latin typeface="Arial"/>
                <a:ea typeface="ＭＳ 明朝"/>
                <a:cs typeface="Times New Roman"/>
              </a:rPr>
              <a:t> </a:t>
            </a:r>
            <a:r>
              <a:rPr lang="sv-SE" sz="1800" b="1" err="1">
                <a:effectLst/>
                <a:latin typeface="Arial"/>
                <a:ea typeface="ＭＳ 明朝"/>
                <a:cs typeface="Times New Roman"/>
              </a:rPr>
              <a:t>semper</a:t>
            </a:r>
            <a:r>
              <a:rPr lang="sv-SE" sz="1800" b="1">
                <a:effectLst/>
                <a:latin typeface="Arial"/>
                <a:ea typeface="ＭＳ 明朝"/>
                <a:cs typeface="Times New Roman"/>
              </a:rPr>
              <a:t> sem. </a:t>
            </a:r>
            <a:r>
              <a:rPr lang="sv-SE" sz="1800" b="1" err="1">
                <a:effectLst/>
                <a:latin typeface="Arial"/>
                <a:ea typeface="ＭＳ 明朝"/>
                <a:cs typeface="Times New Roman"/>
              </a:rPr>
              <a:t>Nam</a:t>
            </a:r>
            <a:r>
              <a:rPr lang="sv-SE" sz="1800" b="1">
                <a:effectLst/>
                <a:latin typeface="Arial"/>
                <a:ea typeface="ＭＳ 明朝"/>
                <a:cs typeface="Times New Roman"/>
              </a:rPr>
              <a:t> </a:t>
            </a:r>
            <a:r>
              <a:rPr lang="sv-SE" sz="1800" b="1" err="1">
                <a:effectLst/>
                <a:latin typeface="Arial"/>
                <a:ea typeface="ＭＳ 明朝"/>
                <a:cs typeface="Times New Roman"/>
              </a:rPr>
              <a:t>finibus</a:t>
            </a:r>
            <a:r>
              <a:rPr lang="sv-SE" sz="1800" b="1">
                <a:effectLst/>
                <a:latin typeface="Arial"/>
                <a:ea typeface="ＭＳ 明朝"/>
                <a:cs typeface="Times New Roman"/>
              </a:rPr>
              <a:t>, ante vitae </a:t>
            </a:r>
            <a:r>
              <a:rPr lang="sv-SE" sz="1800" b="1" err="1">
                <a:effectLst/>
                <a:latin typeface="Arial"/>
                <a:ea typeface="ＭＳ 明朝"/>
                <a:cs typeface="Times New Roman"/>
              </a:rPr>
              <a:t>aliquet</a:t>
            </a:r>
            <a:r>
              <a:rPr lang="sv-SE" sz="1800" b="1">
                <a:effectLst/>
                <a:latin typeface="Arial"/>
                <a:ea typeface="ＭＳ 明朝"/>
                <a:cs typeface="Times New Roman"/>
              </a:rPr>
              <a:t> </a:t>
            </a:r>
            <a:r>
              <a:rPr lang="sv-SE" sz="1800" b="1" err="1">
                <a:effectLst/>
                <a:latin typeface="Arial"/>
                <a:ea typeface="ＭＳ 明朝"/>
                <a:cs typeface="Times New Roman"/>
              </a:rPr>
              <a:t>euismod</a:t>
            </a:r>
            <a:r>
              <a:rPr lang="sv-SE" sz="1800" b="1">
                <a:effectLst/>
                <a:latin typeface="Arial"/>
                <a:ea typeface="ＭＳ 明朝"/>
                <a:cs typeface="Times New Roman"/>
              </a:rPr>
              <a:t>.</a:t>
            </a:r>
            <a:endParaRPr lang="sv-SE" sz="1200">
              <a:effectLst/>
              <a:latin typeface="Cambria"/>
              <a:ea typeface="ＭＳ 明朝"/>
              <a:cs typeface="Times New Roman"/>
            </a:endParaRPr>
          </a:p>
        </p:txBody>
      </p:sp>
      <p:sp>
        <p:nvSpPr>
          <p:cNvPr id="2" name="textruta 1"/>
          <p:cNvSpPr txBox="1"/>
          <p:nvPr userDrawn="1"/>
        </p:nvSpPr>
        <p:spPr>
          <a:xfrm>
            <a:off x="-461827" y="-183363"/>
            <a:ext cx="184666" cy="369332"/>
          </a:xfrm>
          <a:prstGeom prst="rect">
            <a:avLst/>
          </a:prstGeom>
          <a:noFill/>
        </p:spPr>
        <p:txBody>
          <a:bodyPr wrap="none" rtlCol="0">
            <a:spAutoFit/>
          </a:bodyPr>
          <a:lstStyle/>
          <a:p>
            <a:endParaRPr lang="sv-SE"/>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10" name="Rektangel 9"/>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1"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Tree>
    <p:extLst>
      <p:ext uri="{BB962C8B-B14F-4D97-AF65-F5344CB8AC3E}">
        <p14:creationId xmlns:p14="http://schemas.microsoft.com/office/powerpoint/2010/main" val="21040081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extsida 2-spalt, huvudrubrik + brödtext_Aprikos">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4"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Tree>
    <p:extLst>
      <p:ext uri="{BB962C8B-B14F-4D97-AF65-F5344CB8AC3E}">
        <p14:creationId xmlns:p14="http://schemas.microsoft.com/office/powerpoint/2010/main" val="21295974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Textsida 1-spalt, huvudrubrik + brödtext + bild">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3" name="Platshållare för bild 2"/>
          <p:cNvSpPr>
            <a:spLocks noGrp="1"/>
          </p:cNvSpPr>
          <p:nvPr>
            <p:ph type="pic" sz="quarter" idx="10"/>
          </p:nvPr>
        </p:nvSpPr>
        <p:spPr>
          <a:xfrm>
            <a:off x="4565650" y="773113"/>
            <a:ext cx="3981450" cy="3587750"/>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1"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Tree>
    <p:extLst>
      <p:ext uri="{BB962C8B-B14F-4D97-AF65-F5344CB8AC3E}">
        <p14:creationId xmlns:p14="http://schemas.microsoft.com/office/powerpoint/2010/main" val="31045699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8_Textsida 1-spalt, huvudrubrik + brödtext + grafik">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7" name="Rektangel 6"/>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8"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Tree>
    <p:extLst>
      <p:ext uri="{BB962C8B-B14F-4D97-AF65-F5344CB8AC3E}">
        <p14:creationId xmlns:p14="http://schemas.microsoft.com/office/powerpoint/2010/main" val="34849620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Textsida 1-spalt, huvudrubrik + brödtext + stor bild_Gul">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3"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0"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Tree>
    <p:extLst>
      <p:ext uri="{BB962C8B-B14F-4D97-AF65-F5344CB8AC3E}">
        <p14:creationId xmlns:p14="http://schemas.microsoft.com/office/powerpoint/2010/main" val="14286666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Textsida 2-spalt, huvudrubrik + punktlista">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644451" y="1290657"/>
            <a:ext cx="7578060"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0"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4" name="Text Placeholder 3"/>
          <p:cNvSpPr>
            <a:spLocks noGrp="1"/>
          </p:cNvSpPr>
          <p:nvPr>
            <p:ph type="body" sz="half" idx="11"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1"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Tree>
    <p:extLst>
      <p:ext uri="{BB962C8B-B14F-4D97-AF65-F5344CB8AC3E}">
        <p14:creationId xmlns:p14="http://schemas.microsoft.com/office/powerpoint/2010/main" val="27668731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5_Textsida 2-spalt, underrubrik + brödtext">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11" name="Text Placeholder 3"/>
          <p:cNvSpPr>
            <a:spLocks noGrp="1"/>
          </p:cNvSpPr>
          <p:nvPr>
            <p:ph type="body" sz="half" idx="10" hasCustomPrompt="1"/>
          </p:nvPr>
        </p:nvSpPr>
        <p:spPr>
          <a:xfrm>
            <a:off x="4578496"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sp>
        <p:nvSpPr>
          <p:cNvPr id="9" name="Text Placeholder 3"/>
          <p:cNvSpPr>
            <a:spLocks noGrp="1"/>
          </p:cNvSpPr>
          <p:nvPr>
            <p:ph type="body" sz="half" idx="11" hasCustomPrompt="1"/>
          </p:nvPr>
        </p:nvSpPr>
        <p:spPr>
          <a:xfrm>
            <a:off x="644450" y="1480815"/>
            <a:ext cx="7097939"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pic>
        <p:nvPicPr>
          <p:cNvPr id="15" name="Bildobjekt 14"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4"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Tree>
    <p:extLst>
      <p:ext uri="{BB962C8B-B14F-4D97-AF65-F5344CB8AC3E}">
        <p14:creationId xmlns:p14="http://schemas.microsoft.com/office/powerpoint/2010/main" val="31254956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_Textsida 1-spalt, underrubrik + punktlista_Gul">
    <p:spTree>
      <p:nvGrpSpPr>
        <p:cNvPr id="1" name=""/>
        <p:cNvGrpSpPr/>
        <p:nvPr/>
      </p:nvGrpSpPr>
      <p:grpSpPr>
        <a:xfrm>
          <a:off x="0" y="0"/>
          <a:ext cx="0" cy="0"/>
          <a:chOff x="0" y="0"/>
          <a:chExt cx="0" cy="0"/>
        </a:xfrm>
      </p:grpSpPr>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0"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Tree>
    <p:extLst>
      <p:ext uri="{BB962C8B-B14F-4D97-AF65-F5344CB8AC3E}">
        <p14:creationId xmlns:p14="http://schemas.microsoft.com/office/powerpoint/2010/main" val="508628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sida 1-spalt, huvudrubrik + brödtext + bild">
    <p:spTree>
      <p:nvGrpSpPr>
        <p:cNvPr id="1" name=""/>
        <p:cNvGrpSpPr/>
        <p:nvPr/>
      </p:nvGrpSpPr>
      <p:grpSpPr>
        <a:xfrm>
          <a:off x="0" y="0"/>
          <a:ext cx="0" cy="0"/>
          <a:chOff x="0" y="0"/>
          <a:chExt cx="0" cy="0"/>
        </a:xfrm>
      </p:grpSpPr>
      <p:sp>
        <p:nvSpPr>
          <p:cNvPr id="11" name="Rektangel 10"/>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4" name="Rektangel 13"/>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3" name="Platshållare för bild 2"/>
          <p:cNvSpPr>
            <a:spLocks noGrp="1"/>
          </p:cNvSpPr>
          <p:nvPr>
            <p:ph type="pic" sz="quarter" idx="10"/>
          </p:nvPr>
        </p:nvSpPr>
        <p:spPr>
          <a:xfrm>
            <a:off x="4565650" y="773113"/>
            <a:ext cx="3981450" cy="3587750"/>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9"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28688672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Textsida 2-spalt, underrubrik + punktlista">
    <p:spTree>
      <p:nvGrpSpPr>
        <p:cNvPr id="1" name=""/>
        <p:cNvGrpSpPr/>
        <p:nvPr/>
      </p:nvGrpSpPr>
      <p:grpSpPr>
        <a:xfrm>
          <a:off x="0" y="0"/>
          <a:ext cx="0" cy="0"/>
          <a:chOff x="0" y="0"/>
          <a:chExt cx="0" cy="0"/>
        </a:xfrm>
      </p:grpSpPr>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7" name="Text Placeholder 3"/>
          <p:cNvSpPr>
            <a:spLocks noGrp="1"/>
          </p:cNvSpPr>
          <p:nvPr>
            <p:ph type="body" sz="half" idx="12" hasCustomPrompt="1"/>
          </p:nvPr>
        </p:nvSpPr>
        <p:spPr>
          <a:xfrm>
            <a:off x="4578496"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pic>
        <p:nvPicPr>
          <p:cNvPr id="10" name="Bildobjekt 9"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8" name="Rektangel 7"/>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1"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Tree>
    <p:extLst>
      <p:ext uri="{BB962C8B-B14F-4D97-AF65-F5344CB8AC3E}">
        <p14:creationId xmlns:p14="http://schemas.microsoft.com/office/powerpoint/2010/main" val="22121802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Textsida 2-spalt, underrubrik + punktlista + citatpuff">
    <p:spTree>
      <p:nvGrpSpPr>
        <p:cNvPr id="1" name=""/>
        <p:cNvGrpSpPr/>
        <p:nvPr/>
      </p:nvGrpSpPr>
      <p:grpSpPr>
        <a:xfrm>
          <a:off x="0" y="0"/>
          <a:ext cx="0" cy="0"/>
          <a:chOff x="0" y="0"/>
          <a:chExt cx="0" cy="0"/>
        </a:xfrm>
      </p:grpSpPr>
      <p:sp>
        <p:nvSpPr>
          <p:cNvPr id="9" name="Text Placeholder 3"/>
          <p:cNvSpPr>
            <a:spLocks noGrp="1"/>
          </p:cNvSpPr>
          <p:nvPr>
            <p:ph type="body" sz="half" idx="11" hasCustomPrompt="1"/>
          </p:nvPr>
        </p:nvSpPr>
        <p:spPr>
          <a:xfrm>
            <a:off x="644450" y="1480815"/>
            <a:ext cx="3644015" cy="590508"/>
          </a:xfrm>
        </p:spPr>
        <p:txBody>
          <a:bodyPr>
            <a:normAutofit/>
          </a:bodyPr>
          <a:lstStyle>
            <a:lvl1pPr marL="0" indent="0" algn="l">
              <a:buNone/>
              <a:defRPr lang="en-US" sz="1800" b="1" i="0" kern="1200" baseline="0" dirty="0" smtClean="0">
                <a:solidFill>
                  <a:schemeClr val="tx1"/>
                </a:solidFill>
                <a:latin typeface="Arial"/>
                <a:ea typeface="+mn-ea"/>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Underrubrik </a:t>
            </a:r>
            <a:r>
              <a:rPr lang="en-US" err="1"/>
              <a:t>eller</a:t>
            </a:r>
            <a:r>
              <a:rPr lang="en-US"/>
              <a:t> ingress. </a:t>
            </a:r>
          </a:p>
        </p:txBody>
      </p:sp>
      <p:sp>
        <p:nvSpPr>
          <p:cNvPr id="14" name="Platshållare för bild 2"/>
          <p:cNvSpPr>
            <a:spLocks noGrp="1"/>
          </p:cNvSpPr>
          <p:nvPr>
            <p:ph type="pic" sz="quarter" idx="10"/>
          </p:nvPr>
        </p:nvSpPr>
        <p:spPr>
          <a:xfrm>
            <a:off x="4565650" y="0"/>
            <a:ext cx="4578350" cy="4656155"/>
          </a:xfrm>
        </p:spPr>
        <p:txBody>
          <a:bodyPr>
            <a:normAutofit/>
          </a:bodyPr>
          <a:lstStyle>
            <a:lvl1pPr marL="0" indent="0">
              <a:buNone/>
              <a:defRPr sz="800">
                <a:latin typeface="Arial"/>
                <a:cs typeface="Arial"/>
              </a:defRPr>
            </a:lvl1pPr>
          </a:lstStyle>
          <a:p>
            <a:r>
              <a:rPr lang="sv-SE"/>
              <a:t>Klicka på ikonen för att lägga till en bild</a:t>
            </a:r>
          </a:p>
        </p:txBody>
      </p:sp>
      <p:sp>
        <p:nvSpPr>
          <p:cNvPr id="16" name="Text Placeholder 3"/>
          <p:cNvSpPr>
            <a:spLocks noGrp="1"/>
          </p:cNvSpPr>
          <p:nvPr>
            <p:ph type="body" sz="half" idx="2" hasCustomPrompt="1"/>
          </p:nvPr>
        </p:nvSpPr>
        <p:spPr>
          <a:xfrm>
            <a:off x="644450" y="2258571"/>
            <a:ext cx="3644015" cy="2101627"/>
          </a:xfrm>
        </p:spPr>
        <p:txBody>
          <a:bodyPr>
            <a:normAutofit/>
          </a:bodyPr>
          <a:lstStyle>
            <a:lvl1pPr marL="171450" indent="-171450" algn="l">
              <a:buFont typeface="Arial"/>
              <a:buChar char="•"/>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endParaRPr lang="en-US" sz="1200">
              <a:effectLst/>
              <a:latin typeface="Arial"/>
              <a:ea typeface="ＭＳ 明朝"/>
              <a:cs typeface="Times New Roman"/>
            </a:endParaRPr>
          </a:p>
          <a:p>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a:t>
            </a:r>
          </a:p>
          <a:p>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p>
        </p:txBody>
      </p:sp>
      <p:sp>
        <p:nvSpPr>
          <p:cNvPr id="10" name="Text Placeholder 3"/>
          <p:cNvSpPr>
            <a:spLocks noGrp="1"/>
          </p:cNvSpPr>
          <p:nvPr>
            <p:ph type="body" sz="half" idx="12" hasCustomPrompt="1"/>
          </p:nvPr>
        </p:nvSpPr>
        <p:spPr>
          <a:xfrm>
            <a:off x="7321992" y="594723"/>
            <a:ext cx="1411967" cy="940094"/>
          </a:xfrm>
        </p:spPr>
        <p:txBody>
          <a:bodyPr>
            <a:normAutofit/>
          </a:bodyPr>
          <a:lstStyle>
            <a:lvl1pPr marL="0" indent="0" algn="ctr">
              <a:buFont typeface="Arial"/>
              <a:buNone/>
              <a:defRPr lang="en-US" sz="1200" b="0" baseline="0">
                <a:solidFill>
                  <a:schemeClr val="bg1"/>
                </a:solidFill>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Här</a:t>
            </a:r>
            <a:r>
              <a:rPr lang="en-US" sz="1200">
                <a:effectLst/>
                <a:latin typeface="Arial"/>
                <a:ea typeface="ＭＳ 明朝"/>
                <a:cs typeface="Times New Roman"/>
              </a:rPr>
              <a:t> </a:t>
            </a:r>
            <a:r>
              <a:rPr lang="en-US" sz="1200" err="1">
                <a:effectLst/>
                <a:latin typeface="Arial"/>
                <a:ea typeface="ＭＳ 明朝"/>
                <a:cs typeface="Times New Roman"/>
              </a:rPr>
              <a:t>kan</a:t>
            </a:r>
            <a:r>
              <a:rPr lang="en-US" sz="1200">
                <a:effectLst/>
                <a:latin typeface="Arial"/>
                <a:ea typeface="ＭＳ 明朝"/>
                <a:cs typeface="Times New Roman"/>
              </a:rPr>
              <a:t> </a:t>
            </a:r>
            <a:r>
              <a:rPr lang="en-US" sz="1200" err="1">
                <a:effectLst/>
                <a:latin typeface="Arial"/>
                <a:ea typeface="ＭＳ 明朝"/>
                <a:cs typeface="Times New Roman"/>
              </a:rPr>
              <a:t>ett</a:t>
            </a:r>
            <a:r>
              <a:rPr lang="en-US" sz="1200">
                <a:effectLst/>
                <a:latin typeface="Arial"/>
                <a:ea typeface="ＭＳ 明朝"/>
                <a:cs typeface="Times New Roman"/>
              </a:rPr>
              <a:t> </a:t>
            </a:r>
            <a:r>
              <a:rPr lang="en-US" sz="1200" err="1">
                <a:effectLst/>
                <a:latin typeface="Arial"/>
                <a:ea typeface="ＭＳ 明朝"/>
                <a:cs typeface="Times New Roman"/>
              </a:rPr>
              <a:t>passande</a:t>
            </a:r>
            <a:r>
              <a:rPr lang="en-US" sz="1200">
                <a:effectLst/>
                <a:latin typeface="Arial"/>
                <a:ea typeface="ＭＳ 明朝"/>
                <a:cs typeface="Times New Roman"/>
              </a:rPr>
              <a:t> </a:t>
            </a:r>
            <a:r>
              <a:rPr lang="en-US" sz="1200" err="1">
                <a:effectLst/>
                <a:latin typeface="Arial"/>
                <a:ea typeface="ＭＳ 明朝"/>
                <a:cs typeface="Times New Roman"/>
              </a:rPr>
              <a:t>citat</a:t>
            </a:r>
            <a:r>
              <a:rPr lang="en-US" sz="1200">
                <a:effectLst/>
                <a:latin typeface="Arial"/>
                <a:ea typeface="ＭＳ 明朝"/>
                <a:cs typeface="Times New Roman"/>
              </a:rPr>
              <a:t> </a:t>
            </a:r>
            <a:r>
              <a:rPr lang="en-US" sz="1200" err="1">
                <a:effectLst/>
                <a:latin typeface="Arial"/>
                <a:ea typeface="ＭＳ 明朝"/>
                <a:cs typeface="Times New Roman"/>
              </a:rPr>
              <a:t>eller</a:t>
            </a:r>
            <a:r>
              <a:rPr lang="en-US" sz="1200">
                <a:effectLst/>
                <a:latin typeface="Arial"/>
                <a:ea typeface="ＭＳ 明朝"/>
                <a:cs typeface="Times New Roman"/>
              </a:rPr>
              <a:t> puff </a:t>
            </a:r>
          </a:p>
          <a:p>
            <a:r>
              <a:rPr lang="en-US" sz="1200" err="1">
                <a:effectLst/>
                <a:latin typeface="Arial"/>
                <a:ea typeface="ＭＳ 明朝"/>
                <a:cs typeface="Times New Roman"/>
              </a:rPr>
              <a:t>skrivas</a:t>
            </a:r>
            <a:r>
              <a:rPr lang="en-US" sz="1200">
                <a:effectLst/>
                <a:latin typeface="Arial"/>
                <a:ea typeface="ＭＳ 明朝"/>
                <a:cs typeface="Times New Roman"/>
              </a:rPr>
              <a:t> </a:t>
            </a:r>
            <a:r>
              <a:rPr lang="en-US" sz="1200" err="1">
                <a:effectLst/>
                <a:latin typeface="Arial"/>
                <a:ea typeface="ＭＳ 明朝"/>
                <a:cs typeface="Times New Roman"/>
              </a:rPr>
              <a:t>ut.</a:t>
            </a:r>
            <a:endParaRPr lang="en-US" sz="1200">
              <a:effectLst/>
              <a:latin typeface="Arial"/>
              <a:ea typeface="ＭＳ 明朝"/>
              <a:cs typeface="Times New Roman"/>
            </a:endParaRPr>
          </a:p>
        </p:txBody>
      </p:sp>
      <p:pic>
        <p:nvPicPr>
          <p:cNvPr id="11" name="Bildobjekt 10"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
        <p:nvSpPr>
          <p:cNvPr id="15" name="Rektangel 14"/>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7"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Tree>
    <p:extLst>
      <p:ext uri="{BB962C8B-B14F-4D97-AF65-F5344CB8AC3E}">
        <p14:creationId xmlns:p14="http://schemas.microsoft.com/office/powerpoint/2010/main" val="3164547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sida 1-spalt, huvudrubrik + brödtext + grafik">
    <p:spTree>
      <p:nvGrpSpPr>
        <p:cNvPr id="1" name=""/>
        <p:cNvGrpSpPr/>
        <p:nvPr/>
      </p:nvGrpSpPr>
      <p:grpSpPr>
        <a:xfrm>
          <a:off x="0" y="0"/>
          <a:ext cx="0" cy="0"/>
          <a:chOff x="0" y="0"/>
          <a:chExt cx="0" cy="0"/>
        </a:xfrm>
      </p:grpSpPr>
      <p:sp>
        <p:nvSpPr>
          <p:cNvPr id="10" name="Rektangel 9"/>
          <p:cNvSpPr/>
          <p:nvPr userDrawn="1"/>
        </p:nvSpPr>
        <p:spPr>
          <a:xfrm>
            <a:off x="0" y="0"/>
            <a:ext cx="9144000" cy="5143500"/>
          </a:xfrm>
          <a:prstGeom prst="rect">
            <a:avLst/>
          </a:prstGeom>
          <a:solidFill>
            <a:srgbClr val="9E1863">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1" name="Rektangel 10"/>
          <p:cNvSpPr/>
          <p:nvPr userDrawn="1"/>
        </p:nvSpPr>
        <p:spPr>
          <a:xfrm>
            <a:off x="0" y="4656156"/>
            <a:ext cx="9144000" cy="487344"/>
          </a:xfrm>
          <a:prstGeom prst="rect">
            <a:avLst/>
          </a:prstGeom>
          <a:solidFill>
            <a:srgbClr val="9E18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ln>
                <a:noFill/>
              </a:ln>
              <a:noFill/>
            </a:endParaRPr>
          </a:p>
        </p:txBody>
      </p:sp>
      <p:sp>
        <p:nvSpPr>
          <p:cNvPr id="16" name="Title 1"/>
          <p:cNvSpPr>
            <a:spLocks noGrp="1"/>
          </p:cNvSpPr>
          <p:nvPr>
            <p:ph type="ctrTitle" hasCustomPrompt="1"/>
          </p:nvPr>
        </p:nvSpPr>
        <p:spPr>
          <a:xfrm>
            <a:off x="644451" y="1290657"/>
            <a:ext cx="3644014" cy="640925"/>
          </a:xfrm>
        </p:spPr>
        <p:txBody>
          <a:bodyPr>
            <a:normAutofit/>
          </a:bodyPr>
          <a:lstStyle>
            <a:lvl1pPr algn="l">
              <a:defRPr sz="3400" b="1" i="0" baseline="0">
                <a:solidFill>
                  <a:srgbClr val="9E1863"/>
                </a:solidFill>
                <a:latin typeface="Arial"/>
                <a:cs typeface="Arial"/>
              </a:defRPr>
            </a:lvl1pPr>
          </a:lstStyle>
          <a:p>
            <a:r>
              <a:rPr lang="en-US" err="1"/>
              <a:t>Huvudrubrik</a:t>
            </a:r>
            <a:endParaRPr lang="en-US"/>
          </a:p>
        </p:txBody>
      </p:sp>
      <p:sp>
        <p:nvSpPr>
          <p:cNvPr id="13" name="Title 1"/>
          <p:cNvSpPr txBox="1">
            <a:spLocks/>
          </p:cNvSpPr>
          <p:nvPr userDrawn="1"/>
        </p:nvSpPr>
        <p:spPr>
          <a:xfrm>
            <a:off x="7543800" y="4656155"/>
            <a:ext cx="1487967" cy="4578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baseline="0">
                <a:solidFill>
                  <a:srgbClr val="FFFFFF"/>
                </a:solidFill>
                <a:latin typeface="Arial"/>
                <a:ea typeface="+mj-ea"/>
                <a:cs typeface="Arial"/>
              </a:defRPr>
            </a:lvl1pPr>
          </a:lstStyle>
          <a:p>
            <a:r>
              <a:rPr lang="en-US" sz="1200" b="0" spc="0" err="1"/>
              <a:t>regionuppsala.se</a:t>
            </a:r>
            <a:endParaRPr lang="en-US" sz="1200" b="0" spc="0"/>
          </a:p>
        </p:txBody>
      </p:sp>
      <p:sp>
        <p:nvSpPr>
          <p:cNvPr id="8" name="Text Placeholder 3"/>
          <p:cNvSpPr>
            <a:spLocks noGrp="1"/>
          </p:cNvSpPr>
          <p:nvPr>
            <p:ph type="body" sz="half" idx="2" hasCustomPrompt="1"/>
          </p:nvPr>
        </p:nvSpPr>
        <p:spPr>
          <a:xfrm>
            <a:off x="644450" y="2258571"/>
            <a:ext cx="3644015" cy="2101627"/>
          </a:xfrm>
        </p:spPr>
        <p:txBody>
          <a:bodyPr>
            <a:normAutofit/>
          </a:bodyPr>
          <a:lstStyle>
            <a:lvl1pPr marL="0" indent="0" algn="l">
              <a:buNone/>
              <a:defRPr lang="en-US" sz="1200" b="0">
                <a:effectLst/>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err="1">
                <a:effectLst/>
                <a:latin typeface="Arial"/>
                <a:ea typeface="ＭＳ 明朝"/>
                <a:cs typeface="Times New Roman"/>
              </a:rPr>
              <a:t>Brödtext</a:t>
            </a:r>
            <a:r>
              <a:rPr lang="en-US" sz="1200">
                <a:effectLst/>
                <a:latin typeface="Arial"/>
                <a:ea typeface="ＭＳ 明朝"/>
                <a:cs typeface="Times New Roman"/>
              </a:rPr>
              <a:t>. </a:t>
            </a:r>
            <a:r>
              <a:rPr lang="en-US" sz="1200" err="1">
                <a:effectLst/>
                <a:latin typeface="Arial"/>
                <a:ea typeface="ＭＳ 明朝"/>
                <a:cs typeface="Times New Roman"/>
              </a:rPr>
              <a:t>Lorem</a:t>
            </a:r>
            <a:r>
              <a:rPr lang="en-US" sz="1200">
                <a:effectLst/>
                <a:latin typeface="Arial"/>
                <a:ea typeface="ＭＳ 明朝"/>
                <a:cs typeface="Times New Roman"/>
              </a:rPr>
              <a:t> </a:t>
            </a:r>
            <a:r>
              <a:rPr lang="en-US" sz="1200" err="1">
                <a:effectLst/>
                <a:latin typeface="Arial"/>
                <a:ea typeface="ＭＳ 明朝"/>
                <a:cs typeface="Times New Roman"/>
              </a:rPr>
              <a:t>ipsum</a:t>
            </a:r>
            <a:r>
              <a:rPr lang="en-US" sz="1200">
                <a:effectLst/>
                <a:latin typeface="Arial"/>
                <a:ea typeface="ＭＳ 明朝"/>
                <a:cs typeface="Times New Roman"/>
              </a:rPr>
              <a:t> dolor sit </a:t>
            </a:r>
            <a:r>
              <a:rPr lang="en-US" sz="1200" err="1">
                <a:effectLst/>
                <a:latin typeface="Arial"/>
                <a:ea typeface="ＭＳ 明朝"/>
                <a:cs typeface="Times New Roman"/>
              </a:rPr>
              <a:t>amet</a:t>
            </a:r>
            <a:r>
              <a:rPr lang="en-US" sz="1200">
                <a:effectLst/>
                <a:latin typeface="Arial"/>
                <a:ea typeface="ＭＳ 明朝"/>
                <a:cs typeface="Times New Roman"/>
              </a:rPr>
              <a:t>, </a:t>
            </a:r>
            <a:r>
              <a:rPr lang="en-US" sz="1200" err="1">
                <a:effectLst/>
                <a:latin typeface="Arial"/>
                <a:ea typeface="ＭＳ 明朝"/>
                <a:cs typeface="Times New Roman"/>
              </a:rPr>
              <a:t>consectetur</a:t>
            </a:r>
            <a:r>
              <a:rPr lang="en-US" sz="1200">
                <a:effectLst/>
                <a:latin typeface="Arial"/>
                <a:ea typeface="ＭＳ 明朝"/>
                <a:cs typeface="Times New Roman"/>
              </a:rPr>
              <a:t> </a:t>
            </a:r>
            <a:r>
              <a:rPr lang="en-US" sz="1200" err="1">
                <a:effectLst/>
                <a:latin typeface="Arial"/>
                <a:ea typeface="ＭＳ 明朝"/>
                <a:cs typeface="Times New Roman"/>
              </a:rPr>
              <a:t>adipiscing</a:t>
            </a:r>
            <a:r>
              <a:rPr lang="en-US" sz="1200">
                <a:effectLst/>
                <a:latin typeface="Arial"/>
                <a:ea typeface="ＭＳ 明朝"/>
                <a:cs typeface="Times New Roman"/>
              </a:rPr>
              <a:t> </a:t>
            </a:r>
            <a:r>
              <a:rPr lang="en-US" sz="1200" err="1">
                <a:effectLst/>
                <a:latin typeface="Arial"/>
                <a:ea typeface="ＭＳ 明朝"/>
                <a:cs typeface="Times New Roman"/>
              </a:rPr>
              <a:t>elit</a:t>
            </a:r>
            <a:r>
              <a:rPr lang="en-US" sz="1200">
                <a:effectLst/>
                <a:latin typeface="Arial"/>
                <a:ea typeface="ＭＳ 明朝"/>
                <a:cs typeface="Times New Roman"/>
              </a:rPr>
              <a:t>. </a:t>
            </a:r>
            <a:r>
              <a:rPr lang="en-US" sz="1200" err="1">
                <a:effectLst/>
                <a:latin typeface="Arial"/>
                <a:ea typeface="ＭＳ 明朝"/>
                <a:cs typeface="Times New Roman"/>
              </a:rPr>
              <a:t>Pellentesque</a:t>
            </a:r>
            <a:r>
              <a:rPr lang="en-US" sz="1200">
                <a:effectLst/>
                <a:latin typeface="Arial"/>
                <a:ea typeface="ＭＳ 明朝"/>
                <a:cs typeface="Times New Roman"/>
              </a:rPr>
              <a:t> id </a:t>
            </a:r>
            <a:r>
              <a:rPr lang="en-US" sz="1200" err="1">
                <a:effectLst/>
                <a:latin typeface="Arial"/>
                <a:ea typeface="ＭＳ 明朝"/>
                <a:cs typeface="Times New Roman"/>
              </a:rPr>
              <a:t>condimentum</a:t>
            </a:r>
            <a:r>
              <a:rPr lang="en-US" sz="1200">
                <a:effectLst/>
                <a:latin typeface="Arial"/>
                <a:ea typeface="ＭＳ 明朝"/>
                <a:cs typeface="Times New Roman"/>
              </a:rPr>
              <a:t> lacus, at </a:t>
            </a:r>
            <a:r>
              <a:rPr lang="en-US" sz="1200" err="1">
                <a:effectLst/>
                <a:latin typeface="Arial"/>
                <a:ea typeface="ＭＳ 明朝"/>
                <a:cs typeface="Times New Roman"/>
              </a:rPr>
              <a:t>malesuada</a:t>
            </a:r>
            <a:r>
              <a:rPr lang="en-US" sz="1200">
                <a:effectLst/>
                <a:latin typeface="Arial"/>
                <a:ea typeface="ＭＳ 明朝"/>
                <a:cs typeface="Times New Roman"/>
              </a:rPr>
              <a:t> </a:t>
            </a:r>
            <a:r>
              <a:rPr lang="en-US" sz="1200" err="1">
                <a:effectLst/>
                <a:latin typeface="Arial"/>
                <a:ea typeface="ＭＳ 明朝"/>
                <a:cs typeface="Times New Roman"/>
              </a:rPr>
              <a:t>enim</a:t>
            </a:r>
            <a:r>
              <a:rPr lang="en-US" sz="1200">
                <a:effectLst/>
                <a:latin typeface="Arial"/>
                <a:ea typeface="ＭＳ 明朝"/>
                <a:cs typeface="Times New Roman"/>
              </a:rPr>
              <a:t>. </a:t>
            </a:r>
            <a:r>
              <a:rPr lang="en-US" sz="1200" err="1">
                <a:effectLst/>
                <a:latin typeface="Arial"/>
                <a:ea typeface="ＭＳ 明朝"/>
                <a:cs typeface="Times New Roman"/>
              </a:rPr>
              <a:t>Donec</a:t>
            </a:r>
            <a:r>
              <a:rPr lang="en-US" sz="1200">
                <a:effectLst/>
                <a:latin typeface="Arial"/>
                <a:ea typeface="ＭＳ 明朝"/>
                <a:cs typeface="Times New Roman"/>
              </a:rPr>
              <a:t> </a:t>
            </a:r>
            <a:r>
              <a:rPr lang="en-US" sz="1200" err="1">
                <a:effectLst/>
                <a:latin typeface="Arial"/>
                <a:ea typeface="ＭＳ 明朝"/>
                <a:cs typeface="Times New Roman"/>
              </a:rPr>
              <a:t>sed</a:t>
            </a:r>
            <a:r>
              <a:rPr lang="en-US" sz="1200">
                <a:effectLst/>
                <a:latin typeface="Arial"/>
                <a:ea typeface="ＭＳ 明朝"/>
                <a:cs typeface="Times New Roman"/>
              </a:rPr>
              <a:t> </a:t>
            </a:r>
            <a:r>
              <a:rPr lang="en-US" sz="1200" err="1">
                <a:effectLst/>
                <a:latin typeface="Arial"/>
                <a:ea typeface="ＭＳ 明朝"/>
                <a:cs typeface="Times New Roman"/>
              </a:rPr>
              <a:t>libero</a:t>
            </a:r>
            <a:r>
              <a:rPr lang="en-US" sz="1200">
                <a:effectLst/>
                <a:latin typeface="Arial"/>
                <a:ea typeface="ＭＳ 明朝"/>
                <a:cs typeface="Times New Roman"/>
              </a:rPr>
              <a:t> </a:t>
            </a:r>
            <a:r>
              <a:rPr lang="en-US" sz="1200" err="1">
                <a:effectLst/>
                <a:latin typeface="Arial"/>
                <a:ea typeface="ＭＳ 明朝"/>
                <a:cs typeface="Times New Roman"/>
              </a:rPr>
              <a:t>eros</a:t>
            </a:r>
            <a:r>
              <a:rPr lang="en-US" sz="1200">
                <a:effectLst/>
                <a:latin typeface="Arial"/>
                <a:ea typeface="ＭＳ 明朝"/>
                <a:cs typeface="Times New Roman"/>
              </a:rPr>
              <a:t>. </a:t>
            </a:r>
            <a:r>
              <a:rPr lang="en-US" sz="1200" err="1">
                <a:effectLst/>
                <a:latin typeface="Arial"/>
                <a:ea typeface="ＭＳ 明朝"/>
                <a:cs typeface="Times New Roman"/>
              </a:rPr>
              <a:t>Nulla</a:t>
            </a:r>
            <a:r>
              <a:rPr lang="en-US" sz="1200">
                <a:effectLst/>
                <a:latin typeface="Arial"/>
                <a:ea typeface="ＭＳ 明朝"/>
                <a:cs typeface="Times New Roman"/>
              </a:rPr>
              <a:t> </a:t>
            </a:r>
            <a:r>
              <a:rPr lang="en-US" sz="1200" err="1">
                <a:effectLst/>
                <a:latin typeface="Arial"/>
                <a:ea typeface="ＭＳ 明朝"/>
                <a:cs typeface="Times New Roman"/>
              </a:rPr>
              <a:t>vel</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r>
              <a:rPr lang="en-US" sz="1200" err="1">
                <a:effectLst/>
                <a:latin typeface="Arial"/>
                <a:ea typeface="ＭＳ 明朝"/>
                <a:cs typeface="Times New Roman"/>
              </a:rPr>
              <a:t>neque</a:t>
            </a:r>
            <a:r>
              <a:rPr lang="en-US" sz="1200">
                <a:effectLst/>
                <a:latin typeface="Arial"/>
                <a:ea typeface="ＭＳ 明朝"/>
                <a:cs typeface="Times New Roman"/>
              </a:rPr>
              <a:t>. </a:t>
            </a:r>
            <a:endParaRPr lang="en-US" sz="1200">
              <a:effectLst/>
              <a:latin typeface="Cambria"/>
              <a:ea typeface="ＭＳ 明朝"/>
              <a:cs typeface="Times New Roman"/>
            </a:endParaRPr>
          </a:p>
        </p:txBody>
      </p:sp>
      <p:pic>
        <p:nvPicPr>
          <p:cNvPr id="9" name="Bildobjekt 8" descr="RegionUppsala.Logo.RGB.Liljerö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883" y="342605"/>
            <a:ext cx="1530757" cy="330535"/>
          </a:xfrm>
          <a:prstGeom prst="rect">
            <a:avLst/>
          </a:prstGeom>
        </p:spPr>
      </p:pic>
    </p:spTree>
    <p:extLst>
      <p:ext uri="{BB962C8B-B14F-4D97-AF65-F5344CB8AC3E}">
        <p14:creationId xmlns:p14="http://schemas.microsoft.com/office/powerpoint/2010/main" val="65133765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sv-SE"/>
              <a:t>Klicka här för att ändra mall för rubrikformat</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2/19/2025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69" r:id="rId3"/>
    <p:sldLayoutId id="2147493468" r:id="rId4"/>
    <p:sldLayoutId id="2147493471" r:id="rId5"/>
    <p:sldLayoutId id="2147493470" r:id="rId6"/>
    <p:sldLayoutId id="2147493472" r:id="rId7"/>
    <p:sldLayoutId id="2147493473" r:id="rId8"/>
    <p:sldLayoutId id="2147493474" r:id="rId9"/>
    <p:sldLayoutId id="2147493475" r:id="rId10"/>
    <p:sldLayoutId id="2147493476" r:id="rId11"/>
    <p:sldLayoutId id="2147493477" r:id="rId12"/>
    <p:sldLayoutId id="2147493478" r:id="rId13"/>
    <p:sldLayoutId id="2147493479" r:id="rId14"/>
    <p:sldLayoutId id="2147493481" r:id="rId15"/>
    <p:sldLayoutId id="2147493480" r:id="rId16"/>
    <p:sldLayoutId id="2147493482" r:id="rId17"/>
    <p:sldLayoutId id="2147493483" r:id="rId18"/>
    <p:sldLayoutId id="2147493484" r:id="rId19"/>
    <p:sldLayoutId id="2147493485" r:id="rId20"/>
    <p:sldLayoutId id="2147493486" r:id="rId21"/>
    <p:sldLayoutId id="2147493487" r:id="rId22"/>
    <p:sldLayoutId id="2147493491" r:id="rId23"/>
    <p:sldLayoutId id="2147493507" r:id="rId24"/>
    <p:sldLayoutId id="2147493495" r:id="rId25"/>
    <p:sldLayoutId id="2147493508" r:id="rId26"/>
    <p:sldLayoutId id="2147493510" r:id="rId27"/>
    <p:sldLayoutId id="2147493505" r:id="rId28"/>
    <p:sldLayoutId id="2147493512" r:id="rId29"/>
    <p:sldLayoutId id="2147493513" r:id="rId30"/>
    <p:sldLayoutId id="2147493506" r:id="rId31"/>
    <p:sldLayoutId id="2147493515" r:id="rId32"/>
    <p:sldLayoutId id="2147493516" r:id="rId33"/>
    <p:sldLayoutId id="2147493488" r:id="rId34"/>
    <p:sldLayoutId id="2147493492" r:id="rId35"/>
    <p:sldLayoutId id="2147493542" r:id="rId36"/>
    <p:sldLayoutId id="2147493496" r:id="rId37"/>
    <p:sldLayoutId id="2147493518" r:id="rId38"/>
    <p:sldLayoutId id="2147493519" r:id="rId39"/>
    <p:sldLayoutId id="2147493520" r:id="rId40"/>
    <p:sldLayoutId id="2147493521" r:id="rId41"/>
    <p:sldLayoutId id="2147493522" r:id="rId42"/>
    <p:sldLayoutId id="2147493523" r:id="rId43"/>
    <p:sldLayoutId id="2147493524" r:id="rId44"/>
    <p:sldLayoutId id="2147493525" r:id="rId45"/>
    <p:sldLayoutId id="2147493489" r:id="rId46"/>
    <p:sldLayoutId id="2147493493" r:id="rId47"/>
    <p:sldLayoutId id="2147493543" r:id="rId48"/>
    <p:sldLayoutId id="2147493497" r:id="rId49"/>
    <p:sldLayoutId id="2147493526" r:id="rId50"/>
    <p:sldLayoutId id="2147493527" r:id="rId51"/>
    <p:sldLayoutId id="2147493528" r:id="rId52"/>
    <p:sldLayoutId id="2147493529" r:id="rId53"/>
    <p:sldLayoutId id="2147493530" r:id="rId54"/>
    <p:sldLayoutId id="2147493531" r:id="rId55"/>
    <p:sldLayoutId id="2147493532" r:id="rId56"/>
    <p:sldLayoutId id="2147493533" r:id="rId57"/>
    <p:sldLayoutId id="2147493490" r:id="rId58"/>
    <p:sldLayoutId id="2147493494" r:id="rId59"/>
    <p:sldLayoutId id="2147493544" r:id="rId60"/>
    <p:sldLayoutId id="2147493498" r:id="rId61"/>
    <p:sldLayoutId id="2147493534" r:id="rId62"/>
    <p:sldLayoutId id="2147493535" r:id="rId63"/>
    <p:sldLayoutId id="2147493536" r:id="rId64"/>
    <p:sldLayoutId id="2147493537" r:id="rId65"/>
    <p:sldLayoutId id="2147493538" r:id="rId66"/>
    <p:sldLayoutId id="2147493539" r:id="rId67"/>
    <p:sldLayoutId id="2147493540" r:id="rId68"/>
    <p:sldLayoutId id="2147493541" r:id="rId69"/>
    <p:sldLayoutId id="2147493545" r:id="rId70"/>
    <p:sldLayoutId id="2147493546" r:id="rId71"/>
    <p:sldLayoutId id="2147493547" r:id="rId72"/>
    <p:sldLayoutId id="2147493548" r:id="rId73"/>
    <p:sldLayoutId id="2147493549" r:id="rId74"/>
    <p:sldLayoutId id="2147493550" r:id="rId75"/>
    <p:sldLayoutId id="2147493551" r:id="rId76"/>
    <p:sldLayoutId id="2147493552" r:id="rId77"/>
    <p:sldLayoutId id="2147493553" r:id="rId78"/>
    <p:sldLayoutId id="2147493554" r:id="rId79"/>
    <p:sldLayoutId id="2147493555" r:id="rId80"/>
    <p:sldLayoutId id="2147493556" r:id="rId8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vri-smart.se/fakta.html" TargetMode="External"/><Relationship Id="rId1" Type="http://schemas.openxmlformats.org/officeDocument/2006/relationships/slideLayout" Target="../slideLayouts/slideLayout78.xml"/><Relationship Id="rId6" Type="http://schemas.openxmlformats.org/officeDocument/2006/relationships/hyperlink" Target="https://pixabay.com/en/cigarette-healthy-non-smoking-149234/" TargetMode="External"/><Relationship Id="rId5" Type="http://schemas.openxmlformats.org/officeDocument/2006/relationships/image" Target="../media/image16.png"/><Relationship Id="rId4" Type="http://schemas.openxmlformats.org/officeDocument/2006/relationships/hyperlink" Target="https://www.flickr.com/photos/lwr/8126516772"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vri-smart.se/fakta.html" TargetMode="External"/><Relationship Id="rId2" Type="http://schemas.openxmlformats.org/officeDocument/2006/relationships/notesSlide" Target="../notesSlides/notesSlide2.xml"/><Relationship Id="rId1" Type="http://schemas.openxmlformats.org/officeDocument/2006/relationships/slideLayout" Target="../slideLayouts/slideLayout78.xml"/><Relationship Id="rId5" Type="http://schemas.openxmlformats.org/officeDocument/2006/relationships/hyperlink" Target="https://family.redoubtnews.com/2021/01/30/diabetes-drug-recalled-contains-cancer-causing-ingredients/" TargetMode="Externa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hyperlink" Target="https://www.vri-smart.se/fakta.html" TargetMode="External"/><Relationship Id="rId2" Type="http://schemas.openxmlformats.org/officeDocument/2006/relationships/notesSlide" Target="../notesSlides/notesSlide3.xml"/><Relationship Id="rId1" Type="http://schemas.openxmlformats.org/officeDocument/2006/relationships/slideLayout" Target="../slideLayouts/slideLayout78.xml"/><Relationship Id="rId5" Type="http://schemas.openxmlformats.org/officeDocument/2006/relationships/hyperlink" Target="https://www.enago.com/academy/new-type-of-bandages-e-bandages/" TargetMode="Externa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hyperlink" Target="https://kunskapsstyrningvard.se/download/18.790aa0dc1900c4939525f820/1718887260000/Vagledning-for-vardhygieniskt-arbete-2023-01-02.pdf" TargetMode="External"/><Relationship Id="rId2" Type="http://schemas.openxmlformats.org/officeDocument/2006/relationships/hyperlink" Target="https://regionuppsala.se/samverkanswebben/for-vardgivare/kunskapsstod/vardhygien/kontakt-vardhygien/" TargetMode="External"/><Relationship Id="rId1" Type="http://schemas.openxmlformats.org/officeDocument/2006/relationships/slideLayout" Target="../slideLayouts/slideLayout7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slide" Target="slide20.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vardhandboken.se/vardhygien-infektioner-och-smittspridning/operationssjukvard/oversikt/" TargetMode="Externa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hyperlink" Target="https://www.vri-smart.se/index.html" TargetMode="External"/><Relationship Id="rId7" Type="http://schemas.openxmlformats.org/officeDocument/2006/relationships/hyperlink" Target="https://lof.se/patientsakerhet/vara-projekt/priss" TargetMode="Externa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8.xml"/><Relationship Id="rId6" Type="http://schemas.openxmlformats.org/officeDocument/2006/relationships/hyperlink" Target="https://regionuppsala.se/globalassets/samverkanswebben/for-vardgivare/strama/vri-kort-region-uppsala-korr2.pdf" TargetMode="External"/><Relationship Id="rId11" Type="http://schemas.openxmlformats.org/officeDocument/2006/relationships/diagramColors" Target="../diagrams/colors2.xml"/><Relationship Id="rId5" Type="http://schemas.openxmlformats.org/officeDocument/2006/relationships/hyperlink" Target="https://regionuppsala.se/samverkanswebben/for-vardgivare/kunskapsstod/strama-region-uppsala/strama-informationsmaterial-och-trycksaker/trycksaker-for-slutenvard/" TargetMode="External"/><Relationship Id="rId10" Type="http://schemas.openxmlformats.org/officeDocument/2006/relationships/diagramQuickStyle" Target="../diagrams/quickStyle2.xml"/><Relationship Id="rId4" Type="http://schemas.openxmlformats.org/officeDocument/2006/relationships/hyperlink" Target="https://www.vardhandboken.se/vardhygien-infektioner-och-smittspridning/operationssjukvard/postoperativa-infektioner/" TargetMode="External"/><Relationship Id="rId9"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hyperlink" Target="https://intranat.regionuppsala.se/it-och-teknik/it-system/infektionsverktyget/?SearchText=infektionsverktyget" TargetMode="External"/><Relationship Id="rId7" Type="http://schemas.openxmlformats.org/officeDocument/2006/relationships/diagramLayout" Target="../diagrams/layout3.xml"/><Relationship Id="rId2" Type="http://schemas.openxmlformats.org/officeDocument/2006/relationships/notesSlide" Target="../notesSlides/notesSlide6.xml"/><Relationship Id="rId1" Type="http://schemas.openxmlformats.org/officeDocument/2006/relationships/slideLayout" Target="../slideLayouts/slideLayout78.xml"/><Relationship Id="rId6" Type="http://schemas.openxmlformats.org/officeDocument/2006/relationships/diagramData" Target="../diagrams/data3.xml"/><Relationship Id="rId5" Type="http://schemas.openxmlformats.org/officeDocument/2006/relationships/slide" Target="slide20.xml"/><Relationship Id="rId10" Type="http://schemas.microsoft.com/office/2007/relationships/diagramDrawing" Target="../diagrams/drawing3.xml"/><Relationship Id="rId4" Type="http://schemas.openxmlformats.org/officeDocument/2006/relationships/hyperlink" Target="https://ltuppsala.sharepoint.com/sites/DocPlusSTYR/Publicerade/Intern%20alla/Dokumentation%20av%20v%C3%A5rdrelaterad%20infektion%20i%20journal.pdf" TargetMode="External"/><Relationship Id="rId9" Type="http://schemas.openxmlformats.org/officeDocument/2006/relationships/diagramColors" Target="../diagrams/colors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7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 Target="slide20.xml"/><Relationship Id="rId1" Type="http://schemas.openxmlformats.org/officeDocument/2006/relationships/slideLayout" Target="../slideLayouts/slideLayout7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21.jpeg"/><Relationship Id="rId2" Type="http://schemas.openxmlformats.org/officeDocument/2006/relationships/diagramData" Target="../diagrams/data6.xml"/><Relationship Id="rId1" Type="http://schemas.openxmlformats.org/officeDocument/2006/relationships/slideLayout" Target="../slideLayouts/slideLayout7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2.xml"/><Relationship Id="rId6" Type="http://schemas.openxmlformats.org/officeDocument/2006/relationships/image" Target="../media/image50.png"/><Relationship Id="rId5" Type="http://schemas.openxmlformats.org/officeDocument/2006/relationships/image" Target="../media/image5.png"/><Relationship Id="rId4" Type="http://schemas.openxmlformats.org/officeDocument/2006/relationships/image" Target="../media/image40.png"/></Relationships>
</file>

<file path=ppt/slides/_rels/slide20.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hyperlink" Target="https://regionuppsala.se/samverkanswebben/for-vardgivare/kunskapsstod/strama-region-uppsala/strama-informationsmaterial-och-trycksaker/trycksaker-for-slutenvard/" TargetMode="External"/><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3.xml"/><Relationship Id="rId6" Type="http://schemas.openxmlformats.org/officeDocument/2006/relationships/image" Target="../media/image220.png"/><Relationship Id="rId5" Type="http://schemas.openxmlformats.org/officeDocument/2006/relationships/image" Target="../media/image22.png"/><Relationship Id="rId4" Type="http://schemas.openxmlformats.org/officeDocument/2006/relationships/hyperlink" Target="https://regionuppsala.se/globalassets/samverkanswebben/for-vardgivare/strama/vri-kort-region-uppsala-korr2.pdf" TargetMode="External"/><Relationship Id="rId9"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8" Type="http://schemas.openxmlformats.org/officeDocument/2006/relationships/hyperlink" Target="https://intranat.regionuppsala.se/it-och-teknik/it-system/infektionsverktyget/?SearchText=infektionsverktyget"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hyperlink" Target="https://www.vri-smart.se/index.html" TargetMode="External"/><Relationship Id="rId1" Type="http://schemas.openxmlformats.org/officeDocument/2006/relationships/slideLayout" Target="../slideLayouts/slideLayout71.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slide" Target="slide20.xml"/><Relationship Id="rId4" Type="http://schemas.openxmlformats.org/officeDocument/2006/relationships/diagramLayout" Target="../diagrams/layout7.xml"/><Relationship Id="rId9" Type="http://schemas.openxmlformats.org/officeDocument/2006/relationships/hyperlink" Target="https://ltuppsala.sharepoint.com/sites/DocPlusSTYR/Publicerade/Intern%20alla/Dokumentation%20av%20v%C3%A5rdrelaterad%20infektion%20i%20journal.pdf"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https://nuts-about-needlepoint.com/shears-scissors-and-snips/" TargetMode="External"/><Relationship Id="rId3" Type="http://schemas.openxmlformats.org/officeDocument/2006/relationships/hyperlink" Target="https://pxhere.com/no/photo/1272832" TargetMode="External"/><Relationship Id="rId7" Type="http://schemas.openxmlformats.org/officeDocument/2006/relationships/hyperlink" Target="https://www.flickr.com/photos/lwr/8126516772" TargetMode="External"/><Relationship Id="rId12"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73.xml"/><Relationship Id="rId6" Type="http://schemas.openxmlformats.org/officeDocument/2006/relationships/image" Target="../media/image15.jpeg"/><Relationship Id="rId11" Type="http://schemas.openxmlformats.org/officeDocument/2006/relationships/hyperlink" Target="https://7daystodie-de.gamepedia.com/Antibiotika" TargetMode="External"/><Relationship Id="rId5" Type="http://schemas.openxmlformats.org/officeDocument/2006/relationships/hyperlink" Target="https://proofmart.com/product/free-shower-png-images-transparent-background-free-download-2/" TargetMode="External"/><Relationship Id="rId15" Type="http://schemas.openxmlformats.org/officeDocument/2006/relationships/hyperlink" Target="https://www.enago.com/academy/new-type-of-bandages-e-bandages/" TargetMode="External"/><Relationship Id="rId10" Type="http://schemas.openxmlformats.org/officeDocument/2006/relationships/image" Target="../media/image11.png"/><Relationship Id="rId4" Type="http://schemas.openxmlformats.org/officeDocument/2006/relationships/image" Target="../media/image13.png"/><Relationship Id="rId9" Type="http://schemas.openxmlformats.org/officeDocument/2006/relationships/hyperlink" Target="https://pixabay.com/en/cigarette-healthy-non-smoking-149234/" TargetMode="External"/><Relationship Id="rId1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vri-smart.se/fakta.html" TargetMode="External"/><Relationship Id="rId1" Type="http://schemas.openxmlformats.org/officeDocument/2006/relationships/slideLayout" Target="../slideLayouts/slideLayout78.xml"/><Relationship Id="rId4" Type="http://schemas.openxmlformats.org/officeDocument/2006/relationships/hyperlink" Target="https://7daystodie-de.gamepedia.com/Antibiotik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8.xml"/><Relationship Id="rId4" Type="http://schemas.openxmlformats.org/officeDocument/2006/relationships/hyperlink" Target="https://pxhere.com/no/photo/1272832"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tuppsala.sharepoint.com/sites/DocPlusSTYR/Publicerade/Intern%20ut%C3%B6kad/Preoperativa%20hudf%C3%B6rberedelser.pdf" TargetMode="External"/><Relationship Id="rId2" Type="http://schemas.openxmlformats.org/officeDocument/2006/relationships/hyperlink" Target="https://www.vri-smart.se/fakta.html" TargetMode="External"/><Relationship Id="rId1" Type="http://schemas.openxmlformats.org/officeDocument/2006/relationships/slideLayout" Target="../slideLayouts/slideLayout78.xml"/><Relationship Id="rId5" Type="http://schemas.openxmlformats.org/officeDocument/2006/relationships/hyperlink" Target="https://proofmart.com/product/free-shower-png-images-transparent-background-free-download-2/"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vri-smart.se/fakta.html" TargetMode="External"/><Relationship Id="rId1" Type="http://schemas.openxmlformats.org/officeDocument/2006/relationships/slideLayout" Target="../slideLayouts/slideLayout78.xml"/><Relationship Id="rId4" Type="http://schemas.openxmlformats.org/officeDocument/2006/relationships/hyperlink" Target="https://nuts-about-needlepoint.com/shears-scissors-and-snip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351660"/>
            <a:ext cx="7772400" cy="2015290"/>
          </a:xfrm>
        </p:spPr>
        <p:txBody>
          <a:bodyPr>
            <a:normAutofit/>
          </a:bodyPr>
          <a:lstStyle/>
          <a:p>
            <a:r>
              <a:rPr lang="sv-SE" sz="3600" b="0" dirty="0">
                <a:latin typeface="Source Sans Pro Black" panose="020B0803030403020204" pitchFamily="34" charset="0"/>
                <a:ea typeface="Source Sans Pro Black" panose="020B0803030403020204" pitchFamily="34" charset="0"/>
                <a:cs typeface="Arial" panose="020B0604020202020204" pitchFamily="34" charset="0"/>
              </a:rPr>
              <a:t>VRI-verktyg</a:t>
            </a:r>
            <a:br>
              <a:rPr lang="sv-SE" sz="3600" b="0" dirty="0">
                <a:latin typeface="Source Sans Pro Black" panose="020B0803030403020204" pitchFamily="34" charset="0"/>
                <a:ea typeface="Source Sans Pro Black" panose="020B0803030403020204" pitchFamily="34" charset="0"/>
                <a:cs typeface="Arial" panose="020B0604020202020204" pitchFamily="34" charset="0"/>
              </a:rPr>
            </a:br>
            <a:r>
              <a:rPr lang="sv-SE" sz="3600" b="0" dirty="0">
                <a:latin typeface="Source Sans Pro Black" panose="020B0803030403020204" pitchFamily="34" charset="0"/>
                <a:ea typeface="Source Sans Pro Black" panose="020B0803030403020204" pitchFamily="34" charset="0"/>
                <a:cs typeface="Arial" panose="020B0604020202020204" pitchFamily="34" charset="0"/>
              </a:rPr>
              <a:t>Postoperativa infektioner</a:t>
            </a:r>
            <a:br>
              <a:rPr lang="sv-SE" sz="2200" b="0" dirty="0"/>
            </a:br>
            <a:r>
              <a:rPr lang="sv-SE" sz="2000" b="0" dirty="0">
                <a:latin typeface="Source Sans Pro" panose="020B0503030403020204" pitchFamily="34" charset="0"/>
                <a:ea typeface="Source Sans Pro" panose="020B0503030403020204" pitchFamily="34" charset="0"/>
              </a:rPr>
              <a:t>Vårdhygien</a:t>
            </a:r>
            <a:br>
              <a:rPr lang="sv-SE" sz="2000" b="0" dirty="0">
                <a:latin typeface="Source Sans Pro" panose="020B0503030403020204" pitchFamily="34" charset="0"/>
                <a:ea typeface="Source Sans Pro" panose="020B0503030403020204" pitchFamily="34" charset="0"/>
              </a:rPr>
            </a:br>
            <a:r>
              <a:rPr lang="sv-SE" sz="2000" b="0" dirty="0">
                <a:latin typeface="Source Sans Pro" panose="020B0503030403020204" pitchFamily="34" charset="0"/>
                <a:ea typeface="Source Sans Pro" panose="020B0503030403020204" pitchFamily="34" charset="0"/>
              </a:rPr>
              <a:t>2025-02-19</a:t>
            </a:r>
          </a:p>
        </p:txBody>
      </p:sp>
    </p:spTree>
    <p:extLst>
      <p:ext uri="{BB962C8B-B14F-4D97-AF65-F5344CB8AC3E}">
        <p14:creationId xmlns:p14="http://schemas.microsoft.com/office/powerpoint/2010/main" val="2821762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59CFD75-66C5-4598-9F10-7AD4653C56BA}"/>
              </a:ext>
            </a:extLst>
          </p:cNvPr>
          <p:cNvSpPr>
            <a:spLocks noGrp="1"/>
          </p:cNvSpPr>
          <p:nvPr>
            <p:ph type="body" sz="half" idx="2"/>
          </p:nvPr>
        </p:nvSpPr>
        <p:spPr>
          <a:xfrm>
            <a:off x="628402" y="1328579"/>
            <a:ext cx="4954980" cy="3104876"/>
          </a:xfrm>
        </p:spPr>
        <p:txBody>
          <a:bodyPr>
            <a:noAutofit/>
          </a:bodyPr>
          <a:lstStyle/>
          <a:p>
            <a:r>
              <a:rPr lang="sv-SE" sz="1400" b="0" i="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Rökstopp mellan 4 och 8 veckor före operationen minskar risken för komplikationer. </a:t>
            </a:r>
            <a:r>
              <a:rPr lang="sv-SE" sz="1400">
                <a:solidFill>
                  <a:srgbClr val="000000"/>
                </a:solidFill>
                <a:latin typeface="Source Sans Pro" panose="020B0503030403020204" pitchFamily="34" charset="0"/>
                <a:ea typeface="Source Sans Pro" panose="020B0503030403020204" pitchFamily="34" charset="0"/>
                <a:cs typeface="Arial" panose="020B0604020202020204" pitchFamily="34" charset="0"/>
              </a:rPr>
              <a:t>R</a:t>
            </a:r>
            <a:r>
              <a:rPr lang="sv-SE" sz="1400" b="0" i="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ökare ska uppmanas till och få hjälp att sluta röka minst fyra veckor före operationen.</a:t>
            </a:r>
          </a:p>
          <a:p>
            <a:endParaRPr lang="sv-SE" sz="1400" b="0" i="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endParaRPr>
          </a:p>
          <a:p>
            <a:r>
              <a:rPr lang="sv-SE" sz="1400" b="0" i="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Alkoholkonsumtion över två standardglas per dag fördubblar generellt risken för postoperativa komplikationer, bland annat infektioner. Alkoholfrihet 4–8 veckor före operation kan minska risken för postoperativa komplikationer med upp till 70% hos högkonsumenter, varför alkoholstopp före kirurgi ska uppmuntras.</a:t>
            </a:r>
          </a:p>
          <a:p>
            <a:endParaRPr lang="sv-SE" sz="140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r>
              <a:rPr lang="sv-SE" sz="1400" b="1">
                <a:effectLst/>
                <a:latin typeface="Source Sans Pro" panose="020B0503030403020204" pitchFamily="34" charset="0"/>
                <a:ea typeface="Source Sans Pro" panose="020B0503030403020204" pitchFamily="34" charset="0"/>
                <a:cs typeface="Arial" panose="020B0604020202020204" pitchFamily="34" charset="0"/>
              </a:rPr>
              <a:t>För mer information se: </a:t>
            </a:r>
            <a:r>
              <a:rPr lang="sv-SE" sz="1400" u="sng">
                <a:solidFill>
                  <a:srgbClr val="0000FF"/>
                </a:solidFill>
                <a:effectLst/>
                <a:latin typeface="Source Sans Pro" panose="020B0503030403020204" pitchFamily="34" charset="0"/>
                <a:ea typeface="Source Sans Pro" panose="020B0503030403020204" pitchFamily="34" charset="0"/>
                <a:cs typeface="Arial" panose="020B0604020202020204" pitchFamily="34" charset="0"/>
                <a:hlinkClick r:id="rId2"/>
              </a:rPr>
              <a:t>Fakta, (vri-smart.se)</a:t>
            </a:r>
            <a:r>
              <a:rPr lang="sv-SE" sz="1400">
                <a:effectLst/>
                <a:latin typeface="Source Sans Pro" panose="020B0503030403020204" pitchFamily="34" charset="0"/>
                <a:ea typeface="Source Sans Pro" panose="020B0503030403020204" pitchFamily="34" charset="0"/>
                <a:cs typeface="Arial" panose="020B0604020202020204" pitchFamily="34" charset="0"/>
              </a:rPr>
              <a:t>.</a:t>
            </a:r>
          </a:p>
          <a:p>
            <a:r>
              <a:rPr lang="sv-SE" sz="1400">
                <a:latin typeface="Source Sans Pro" panose="020B0503030403020204" pitchFamily="34" charset="0"/>
                <a:ea typeface="Source Sans Pro" panose="020B0503030403020204" pitchFamily="34" charset="0"/>
                <a:cs typeface="Arial" panose="020B0604020202020204" pitchFamily="34" charset="0"/>
              </a:rPr>
              <a:t>Klicka på ”Vanliga typer av VRI” och välj ”Postoperativ sår”.</a:t>
            </a:r>
          </a:p>
          <a:p>
            <a:endParaRPr lang="sv-SE">
              <a:latin typeface="Arial" panose="020B0604020202020204" pitchFamily="34" charset="0"/>
              <a:cs typeface="Arial" panose="020B0604020202020204" pitchFamily="34" charset="0"/>
            </a:endParaRPr>
          </a:p>
        </p:txBody>
      </p:sp>
      <p:sp>
        <p:nvSpPr>
          <p:cNvPr id="4" name="Platshållare för text 3">
            <a:extLst>
              <a:ext uri="{FF2B5EF4-FFF2-40B4-BE49-F238E27FC236}">
                <a16:creationId xmlns:a16="http://schemas.microsoft.com/office/drawing/2014/main" id="{9B741DAE-2AFD-4966-917A-3A208D9109C6}"/>
              </a:ext>
            </a:extLst>
          </p:cNvPr>
          <p:cNvSpPr>
            <a:spLocks noGrp="1"/>
          </p:cNvSpPr>
          <p:nvPr>
            <p:ph type="body" sz="half" idx="11"/>
          </p:nvPr>
        </p:nvSpPr>
        <p:spPr>
          <a:xfrm>
            <a:off x="547468" y="807863"/>
            <a:ext cx="7097939" cy="590508"/>
          </a:xfrm>
        </p:spPr>
        <p:txBody>
          <a:bodyPr>
            <a:noAutofit/>
          </a:bodyPr>
          <a:lstStyle/>
          <a:p>
            <a:r>
              <a:rPr lang="sv-SE">
                <a:latin typeface="Source Sans Pro Black" panose="020B0803030403020204" pitchFamily="34" charset="0"/>
                <a:ea typeface="Source Sans Pro Black" panose="020B0803030403020204" pitchFamily="34" charset="0"/>
              </a:rPr>
              <a:t>Åtgärd 4: Rök- och alkoholstopp före operation</a:t>
            </a:r>
          </a:p>
          <a:p>
            <a:endParaRPr lang="sv-SE"/>
          </a:p>
        </p:txBody>
      </p:sp>
      <p:pic>
        <p:nvPicPr>
          <p:cNvPr id="9" name="Bildobjekt 8" descr="En bild som visar text, tecken, utomhus, höger&#10;&#10;Automatiskt genererad beskrivning">
            <a:extLst>
              <a:ext uri="{FF2B5EF4-FFF2-40B4-BE49-F238E27FC236}">
                <a16:creationId xmlns:a16="http://schemas.microsoft.com/office/drawing/2014/main" id="{9E2096D0-201D-421D-B30B-6342720FF1D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60123" y="2522107"/>
            <a:ext cx="717819" cy="717819"/>
          </a:xfrm>
          <a:prstGeom prst="rect">
            <a:avLst/>
          </a:prstGeom>
        </p:spPr>
      </p:pic>
      <p:pic>
        <p:nvPicPr>
          <p:cNvPr id="13" name="Bildobjekt 12" descr="En bild som visar text, tecken, clipart, vektorgrafik&#10;&#10;Automatiskt genererad beskrivning">
            <a:extLst>
              <a:ext uri="{FF2B5EF4-FFF2-40B4-BE49-F238E27FC236}">
                <a16:creationId xmlns:a16="http://schemas.microsoft.com/office/drawing/2014/main" id="{B421B4B5-A0BB-4B4E-BB3F-97226C92C9B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360123" y="1328579"/>
            <a:ext cx="717819" cy="717819"/>
          </a:xfrm>
          <a:prstGeom prst="rect">
            <a:avLst/>
          </a:prstGeom>
        </p:spPr>
      </p:pic>
    </p:spTree>
    <p:extLst>
      <p:ext uri="{BB962C8B-B14F-4D97-AF65-F5344CB8AC3E}">
        <p14:creationId xmlns:p14="http://schemas.microsoft.com/office/powerpoint/2010/main" val="852712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59CFD75-66C5-4598-9F10-7AD4653C56BA}"/>
              </a:ext>
            </a:extLst>
          </p:cNvPr>
          <p:cNvSpPr>
            <a:spLocks noGrp="1"/>
          </p:cNvSpPr>
          <p:nvPr>
            <p:ph type="body" sz="half" idx="2"/>
          </p:nvPr>
        </p:nvSpPr>
        <p:spPr>
          <a:xfrm>
            <a:off x="540540" y="1531888"/>
            <a:ext cx="5139823" cy="2409729"/>
          </a:xfrm>
        </p:spPr>
        <p:txBody>
          <a:bodyPr>
            <a:normAutofit/>
          </a:bodyPr>
          <a:lstStyle/>
          <a:p>
            <a:r>
              <a:rPr lang="sv-SE" sz="1400" b="0" i="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Dåligt reglerad diabetes med höga glukosvärden innebär en kraftigt ökad </a:t>
            </a:r>
            <a:r>
              <a:rPr lang="sv-SE" sz="1400" b="0" i="0" err="1">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perioperativ</a:t>
            </a:r>
            <a:r>
              <a:rPr lang="sv-SE" sz="1400" b="0" i="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 risk och försämrad sårläkning med ökad risk för infektion. Inför </a:t>
            </a:r>
            <a:r>
              <a:rPr lang="sv-SE" sz="1400" b="0" i="0" err="1">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elektiv</a:t>
            </a:r>
            <a:r>
              <a:rPr lang="sv-SE" sz="1400" b="0" i="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 kirurgi finns möjlighet att optimera sockerkontrollen i god tid.</a:t>
            </a:r>
            <a:endParaRPr lang="sv-SE" sz="1400" b="1">
              <a:latin typeface="Source Sans Pro" panose="020B0503030403020204" pitchFamily="34" charset="0"/>
              <a:ea typeface="Source Sans Pro" panose="020B0503030403020204" pitchFamily="34" charset="0"/>
              <a:cs typeface="Arial" panose="020B0604020202020204" pitchFamily="34" charset="0"/>
            </a:endParaRPr>
          </a:p>
          <a:p>
            <a:endParaRPr lang="sv-SE" sz="1400" b="1">
              <a:latin typeface="Source Sans Pro" panose="020B0503030403020204" pitchFamily="34" charset="0"/>
              <a:ea typeface="Source Sans Pro" panose="020B0503030403020204" pitchFamily="34" charset="0"/>
              <a:cs typeface="Arial" panose="020B0604020202020204" pitchFamily="34" charset="0"/>
            </a:endParaRPr>
          </a:p>
          <a:p>
            <a:endParaRPr lang="sv-SE" sz="1400" b="1">
              <a:latin typeface="Source Sans Pro" panose="020B0503030403020204" pitchFamily="34" charset="0"/>
              <a:ea typeface="Source Sans Pro" panose="020B0503030403020204" pitchFamily="34" charset="0"/>
              <a:cs typeface="Arial" panose="020B0604020202020204" pitchFamily="34" charset="0"/>
            </a:endParaRPr>
          </a:p>
          <a:p>
            <a:endParaRPr lang="sv-SE" sz="1400" b="1">
              <a:latin typeface="Source Sans Pro" panose="020B0503030403020204" pitchFamily="34" charset="0"/>
              <a:ea typeface="Source Sans Pro" panose="020B0503030403020204" pitchFamily="34" charset="0"/>
              <a:cs typeface="Arial" panose="020B0604020202020204" pitchFamily="34" charset="0"/>
            </a:endParaRPr>
          </a:p>
          <a:p>
            <a:r>
              <a:rPr lang="sv-SE" sz="1400" b="1">
                <a:effectLst/>
                <a:latin typeface="Source Sans Pro" panose="020B0503030403020204" pitchFamily="34" charset="0"/>
                <a:ea typeface="Source Sans Pro" panose="020B0503030403020204" pitchFamily="34" charset="0"/>
                <a:cs typeface="Arial" panose="020B0604020202020204" pitchFamily="34" charset="0"/>
              </a:rPr>
              <a:t>För mer information se: </a:t>
            </a:r>
            <a:r>
              <a:rPr lang="sv-SE" sz="1400" u="sng">
                <a:solidFill>
                  <a:srgbClr val="0000FF"/>
                </a:solidFill>
                <a:effectLst/>
                <a:latin typeface="Source Sans Pro" panose="020B0503030403020204" pitchFamily="34" charset="0"/>
                <a:ea typeface="Source Sans Pro" panose="020B0503030403020204" pitchFamily="34" charset="0"/>
                <a:cs typeface="Arial" panose="020B0604020202020204" pitchFamily="34" charset="0"/>
                <a:hlinkClick r:id="rId3"/>
              </a:rPr>
              <a:t>Fakta, (vri-smart.se)</a:t>
            </a:r>
            <a:r>
              <a:rPr lang="sv-SE" sz="1400">
                <a:effectLst/>
                <a:latin typeface="Source Sans Pro" panose="020B0503030403020204" pitchFamily="34" charset="0"/>
                <a:ea typeface="Source Sans Pro" panose="020B0503030403020204" pitchFamily="34" charset="0"/>
                <a:cs typeface="Arial" panose="020B0604020202020204" pitchFamily="34" charset="0"/>
              </a:rPr>
              <a:t>.</a:t>
            </a:r>
          </a:p>
          <a:p>
            <a:r>
              <a:rPr lang="sv-SE" sz="1400">
                <a:latin typeface="Source Sans Pro" panose="020B0503030403020204" pitchFamily="34" charset="0"/>
                <a:ea typeface="Source Sans Pro" panose="020B0503030403020204" pitchFamily="34" charset="0"/>
                <a:cs typeface="Arial" panose="020B0604020202020204" pitchFamily="34" charset="0"/>
              </a:rPr>
              <a:t>Klicka på ”Vanliga typer av VRI” och välj ”Postoperativ sår”.</a:t>
            </a:r>
          </a:p>
          <a:p>
            <a:endParaRPr lang="sv-SE" b="1">
              <a:latin typeface="Arial" panose="020B0604020202020204" pitchFamily="34" charset="0"/>
              <a:cs typeface="Arial" panose="020B0604020202020204" pitchFamily="34" charset="0"/>
            </a:endParaRPr>
          </a:p>
        </p:txBody>
      </p:sp>
      <p:sp>
        <p:nvSpPr>
          <p:cNvPr id="4" name="Platshållare för text 3">
            <a:extLst>
              <a:ext uri="{FF2B5EF4-FFF2-40B4-BE49-F238E27FC236}">
                <a16:creationId xmlns:a16="http://schemas.microsoft.com/office/drawing/2014/main" id="{9B741DAE-2AFD-4966-917A-3A208D9109C6}"/>
              </a:ext>
            </a:extLst>
          </p:cNvPr>
          <p:cNvSpPr>
            <a:spLocks noGrp="1"/>
          </p:cNvSpPr>
          <p:nvPr>
            <p:ph type="body" sz="half" idx="11"/>
          </p:nvPr>
        </p:nvSpPr>
        <p:spPr>
          <a:xfrm>
            <a:off x="540540" y="890307"/>
            <a:ext cx="7097939" cy="590508"/>
          </a:xfrm>
        </p:spPr>
        <p:txBody>
          <a:bodyPr>
            <a:noAutofit/>
          </a:bodyPr>
          <a:lstStyle/>
          <a:p>
            <a:r>
              <a:rPr lang="sv-SE">
                <a:latin typeface="Source Sans Pro Black" panose="020B0803030403020204" pitchFamily="34" charset="0"/>
                <a:ea typeface="Source Sans Pro Black" panose="020B0803030403020204" pitchFamily="34" charset="0"/>
              </a:rPr>
              <a:t>Åtgärd 5: God sockerkontroll före, under och efter operation</a:t>
            </a:r>
          </a:p>
          <a:p>
            <a:endParaRPr lang="sv-SE"/>
          </a:p>
        </p:txBody>
      </p:sp>
      <p:pic>
        <p:nvPicPr>
          <p:cNvPr id="6" name="Bildobjekt 5" descr="En bild som visar person, hand, enhet, mätare&#10;&#10;Automatiskt genererad beskrivning">
            <a:extLst>
              <a:ext uri="{FF2B5EF4-FFF2-40B4-BE49-F238E27FC236}">
                <a16:creationId xmlns:a16="http://schemas.microsoft.com/office/drawing/2014/main" id="{C7D7E96C-518A-45AB-9698-0E890FDC3D1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6765265" y="1480815"/>
            <a:ext cx="1538611" cy="1147569"/>
          </a:xfrm>
          <a:prstGeom prst="rect">
            <a:avLst/>
          </a:prstGeom>
        </p:spPr>
      </p:pic>
    </p:spTree>
    <p:extLst>
      <p:ext uri="{BB962C8B-B14F-4D97-AF65-F5344CB8AC3E}">
        <p14:creationId xmlns:p14="http://schemas.microsoft.com/office/powerpoint/2010/main" val="2389618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59CFD75-66C5-4598-9F10-7AD4653C56BA}"/>
              </a:ext>
            </a:extLst>
          </p:cNvPr>
          <p:cNvSpPr>
            <a:spLocks noGrp="1"/>
          </p:cNvSpPr>
          <p:nvPr>
            <p:ph type="body" sz="half" idx="2"/>
          </p:nvPr>
        </p:nvSpPr>
        <p:spPr>
          <a:xfrm>
            <a:off x="505905" y="1447869"/>
            <a:ext cx="5354568" cy="2375986"/>
          </a:xfrm>
        </p:spPr>
        <p:txBody>
          <a:bodyPr>
            <a:normAutofit lnSpcReduction="10000"/>
          </a:bodyPr>
          <a:lstStyle/>
          <a:p>
            <a:r>
              <a:rPr lang="sv-SE" sz="1400" b="0" i="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Postoperativa förband har till uppgift att skydda såret mot kontamination och absorberar vätska/blod och förhindrar därmed läckage mot omgivningen. Blod och andra kroppsvätskor kan utgöra grogrund för bakterier. De postoperativa förbanden ska som regel inte öppnas tidigare än planerat. Skötsel av postoperativa sår ska ske enligt lokala anvisningar.</a:t>
            </a:r>
          </a:p>
          <a:p>
            <a:endParaRPr lang="sv-SE" sz="1400" b="0" i="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endParaRPr>
          </a:p>
          <a:p>
            <a:endParaRPr lang="sv-SE" sz="1400" b="0" i="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endParaRPr>
          </a:p>
          <a:p>
            <a:r>
              <a:rPr lang="sv-SE" sz="1400" b="1">
                <a:effectLst/>
                <a:latin typeface="Source Sans Pro" panose="020B0503030403020204" pitchFamily="34" charset="0"/>
                <a:ea typeface="Source Sans Pro" panose="020B0503030403020204" pitchFamily="34" charset="0"/>
                <a:cs typeface="Arial" panose="020B0604020202020204" pitchFamily="34" charset="0"/>
              </a:rPr>
              <a:t>För mer information se: </a:t>
            </a:r>
            <a:r>
              <a:rPr lang="sv-SE" sz="1400" u="sng">
                <a:solidFill>
                  <a:srgbClr val="0000FF"/>
                </a:solidFill>
                <a:effectLst/>
                <a:latin typeface="Source Sans Pro" panose="020B0503030403020204" pitchFamily="34" charset="0"/>
                <a:ea typeface="Source Sans Pro" panose="020B0503030403020204" pitchFamily="34" charset="0"/>
                <a:cs typeface="Arial" panose="020B0604020202020204" pitchFamily="34" charset="0"/>
                <a:hlinkClick r:id="rId3"/>
              </a:rPr>
              <a:t>Fakta, (vri-smart.se)</a:t>
            </a:r>
            <a:r>
              <a:rPr lang="sv-SE" sz="1400">
                <a:effectLst/>
                <a:latin typeface="Source Sans Pro" panose="020B0503030403020204" pitchFamily="34" charset="0"/>
                <a:ea typeface="Source Sans Pro" panose="020B0503030403020204" pitchFamily="34" charset="0"/>
                <a:cs typeface="Arial" panose="020B0604020202020204" pitchFamily="34" charset="0"/>
              </a:rPr>
              <a:t>.</a:t>
            </a:r>
          </a:p>
          <a:p>
            <a:r>
              <a:rPr lang="sv-SE" sz="1400">
                <a:latin typeface="Source Sans Pro" panose="020B0503030403020204" pitchFamily="34" charset="0"/>
                <a:ea typeface="Source Sans Pro" panose="020B0503030403020204" pitchFamily="34" charset="0"/>
                <a:cs typeface="Arial" panose="020B0604020202020204" pitchFamily="34" charset="0"/>
              </a:rPr>
              <a:t>Klicka på ”Vanliga typer av VRI” och välj ”Postoperativ sår”.</a:t>
            </a:r>
          </a:p>
          <a:p>
            <a:endParaRPr lang="sv-SE" b="0" i="0">
              <a:solidFill>
                <a:srgbClr val="000000"/>
              </a:solidFill>
              <a:effectLst/>
              <a:latin typeface="Arial" panose="020B0604020202020204" pitchFamily="34" charset="0"/>
              <a:cs typeface="Arial" panose="020B0604020202020204" pitchFamily="34" charset="0"/>
            </a:endParaRPr>
          </a:p>
          <a:p>
            <a:endParaRPr lang="sv-SE">
              <a:solidFill>
                <a:srgbClr val="000000"/>
              </a:solidFill>
              <a:latin typeface="Arial" panose="020B0604020202020204" pitchFamily="34" charset="0"/>
              <a:cs typeface="Arial" panose="020B0604020202020204" pitchFamily="34" charset="0"/>
            </a:endParaRPr>
          </a:p>
          <a:p>
            <a:endParaRPr lang="sv-SE" b="1">
              <a:latin typeface="Arial" panose="020B0604020202020204" pitchFamily="34" charset="0"/>
              <a:cs typeface="Arial" panose="020B0604020202020204" pitchFamily="34" charset="0"/>
            </a:endParaRPr>
          </a:p>
        </p:txBody>
      </p:sp>
      <p:sp>
        <p:nvSpPr>
          <p:cNvPr id="4" name="Platshållare för text 3">
            <a:extLst>
              <a:ext uri="{FF2B5EF4-FFF2-40B4-BE49-F238E27FC236}">
                <a16:creationId xmlns:a16="http://schemas.microsoft.com/office/drawing/2014/main" id="{9B741DAE-2AFD-4966-917A-3A208D9109C6}"/>
              </a:ext>
            </a:extLst>
          </p:cNvPr>
          <p:cNvSpPr>
            <a:spLocks noGrp="1"/>
          </p:cNvSpPr>
          <p:nvPr>
            <p:ph type="body" sz="half" idx="11"/>
          </p:nvPr>
        </p:nvSpPr>
        <p:spPr>
          <a:xfrm>
            <a:off x="505905" y="857361"/>
            <a:ext cx="7097939" cy="590508"/>
          </a:xfrm>
        </p:spPr>
        <p:txBody>
          <a:bodyPr>
            <a:noAutofit/>
          </a:bodyPr>
          <a:lstStyle/>
          <a:p>
            <a:r>
              <a:rPr lang="sv-SE">
                <a:latin typeface="Source Sans Pro Black" panose="020B0803030403020204" pitchFamily="34" charset="0"/>
                <a:ea typeface="Source Sans Pro Black" panose="020B0803030403020204" pitchFamily="34" charset="0"/>
              </a:rPr>
              <a:t>Åtgärd 6: Skötsel av postoperativt sår</a:t>
            </a:r>
          </a:p>
          <a:p>
            <a:endParaRPr lang="sv-SE"/>
          </a:p>
          <a:p>
            <a:endParaRPr lang="sv-SE"/>
          </a:p>
        </p:txBody>
      </p:sp>
      <p:pic>
        <p:nvPicPr>
          <p:cNvPr id="6" name="Bildobjekt 5" descr="En bild som visar person, förband, accessoarer&#10;&#10;Automatiskt genererad beskrivning">
            <a:extLst>
              <a:ext uri="{FF2B5EF4-FFF2-40B4-BE49-F238E27FC236}">
                <a16:creationId xmlns:a16="http://schemas.microsoft.com/office/drawing/2014/main" id="{C480A20F-77E0-478D-8F19-8F6AB162D2F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968448" y="593689"/>
            <a:ext cx="2254063" cy="1292329"/>
          </a:xfrm>
          <a:prstGeom prst="rect">
            <a:avLst/>
          </a:prstGeom>
        </p:spPr>
      </p:pic>
    </p:spTree>
    <p:extLst>
      <p:ext uri="{BB962C8B-B14F-4D97-AF65-F5344CB8AC3E}">
        <p14:creationId xmlns:p14="http://schemas.microsoft.com/office/powerpoint/2010/main" val="4007873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8AB03A-C9FB-44C6-A3D9-6FEABECBA24B}"/>
              </a:ext>
            </a:extLst>
          </p:cNvPr>
          <p:cNvSpPr>
            <a:spLocks noGrp="1"/>
          </p:cNvSpPr>
          <p:nvPr>
            <p:ph type="ctrTitle"/>
          </p:nvPr>
        </p:nvSpPr>
        <p:spPr>
          <a:xfrm>
            <a:off x="444017" y="843839"/>
            <a:ext cx="7578060" cy="640925"/>
          </a:xfrm>
        </p:spPr>
        <p:txBody>
          <a:bodyPr>
            <a:noAutofit/>
          </a:bodyPr>
          <a:lstStyle/>
          <a:p>
            <a:r>
              <a:rPr lang="sv-SE" sz="3600">
                <a:latin typeface="Source Sans Pro Black" panose="020B0803030403020204" pitchFamily="34" charset="0"/>
                <a:ea typeface="Source Sans Pro Black" panose="020B0803030403020204" pitchFamily="34" charset="0"/>
              </a:rPr>
              <a:t>Systematisk förbättringsarbete </a:t>
            </a:r>
            <a:br>
              <a:rPr lang="sv-SE" sz="3600">
                <a:latin typeface="Source Sans Pro Black" panose="020B0803030403020204" pitchFamily="34" charset="0"/>
                <a:ea typeface="Source Sans Pro Black" panose="020B0803030403020204" pitchFamily="34" charset="0"/>
              </a:rPr>
            </a:br>
            <a:r>
              <a:rPr lang="sv-SE" sz="3600">
                <a:latin typeface="Source Sans Pro Black" panose="020B0803030403020204" pitchFamily="34" charset="0"/>
                <a:ea typeface="Source Sans Pro Black" panose="020B0803030403020204" pitchFamily="34" charset="0"/>
              </a:rPr>
              <a:t>mot postoperativa infektioner</a:t>
            </a:r>
          </a:p>
        </p:txBody>
      </p:sp>
      <p:sp>
        <p:nvSpPr>
          <p:cNvPr id="3" name="Platshållare för text 2">
            <a:extLst>
              <a:ext uri="{FF2B5EF4-FFF2-40B4-BE49-F238E27FC236}">
                <a16:creationId xmlns:a16="http://schemas.microsoft.com/office/drawing/2014/main" id="{FAD27AEB-63AB-4861-BBCF-8E83C3F4E94D}"/>
              </a:ext>
            </a:extLst>
          </p:cNvPr>
          <p:cNvSpPr>
            <a:spLocks noGrp="1"/>
          </p:cNvSpPr>
          <p:nvPr>
            <p:ph type="body" sz="half" idx="2"/>
          </p:nvPr>
        </p:nvSpPr>
        <p:spPr>
          <a:xfrm>
            <a:off x="589032" y="1877571"/>
            <a:ext cx="3644015" cy="2101627"/>
          </a:xfrm>
        </p:spPr>
        <p:txBody>
          <a:bodyPr>
            <a:noAutofit/>
          </a:bodyPr>
          <a:lstStyle/>
          <a:p>
            <a:r>
              <a:rPr lang="sv-SE" sz="1400" b="1">
                <a:latin typeface="Source Sans Pro" panose="020B0503030403020204" pitchFamily="34" charset="0"/>
                <a:ea typeface="Source Sans Pro" panose="020B0503030403020204" pitchFamily="34" charset="0"/>
                <a:cs typeface="Arial" panose="020B0604020202020204" pitchFamily="34" charset="0"/>
              </a:rPr>
              <a:t>För att införa åtgärderna mot postoperativa infektioner på ett effektivt sätt används ett systematiskt förbättringsarbete med fem steg:</a:t>
            </a:r>
          </a:p>
          <a:p>
            <a:pPr marL="228600" indent="-228600">
              <a:buAutoNum type="arabicPeriod"/>
            </a:pPr>
            <a:r>
              <a:rPr lang="sv-SE" sz="1400">
                <a:latin typeface="Source Sans Pro" panose="020B0503030403020204" pitchFamily="34" charset="0"/>
                <a:ea typeface="Source Sans Pro" panose="020B0503030403020204" pitchFamily="34" charset="0"/>
                <a:cs typeface="Arial" panose="020B0604020202020204" pitchFamily="34" charset="0"/>
              </a:rPr>
              <a:t>Skapa förutsättningar.</a:t>
            </a:r>
          </a:p>
          <a:p>
            <a:pPr marL="228600" indent="-228600">
              <a:buAutoNum type="arabicPeriod"/>
            </a:pPr>
            <a:r>
              <a:rPr lang="sv-SE" sz="1400">
                <a:latin typeface="Source Sans Pro" panose="020B0503030403020204" pitchFamily="34" charset="0"/>
                <a:ea typeface="Source Sans Pro" panose="020B0503030403020204" pitchFamily="34" charset="0"/>
                <a:cs typeface="Arial" panose="020B0604020202020204" pitchFamily="34" charset="0"/>
              </a:rPr>
              <a:t>Träning och utbildning.</a:t>
            </a:r>
          </a:p>
          <a:p>
            <a:pPr marL="228600" indent="-228600">
              <a:buAutoNum type="arabicPeriod"/>
            </a:pPr>
            <a:r>
              <a:rPr lang="sv-SE" sz="1400">
                <a:latin typeface="Source Sans Pro" panose="020B0503030403020204" pitchFamily="34" charset="0"/>
                <a:ea typeface="Source Sans Pro" panose="020B0503030403020204" pitchFamily="34" charset="0"/>
                <a:cs typeface="Arial" panose="020B0604020202020204" pitchFamily="34" charset="0"/>
              </a:rPr>
              <a:t>Mätning och återkoppling.</a:t>
            </a:r>
          </a:p>
          <a:p>
            <a:pPr marL="228600" indent="-228600">
              <a:buAutoNum type="arabicPeriod"/>
            </a:pPr>
            <a:r>
              <a:rPr lang="sv-SE" sz="1400">
                <a:latin typeface="Source Sans Pro" panose="020B0503030403020204" pitchFamily="34" charset="0"/>
                <a:ea typeface="Source Sans Pro" panose="020B0503030403020204" pitchFamily="34" charset="0"/>
                <a:cs typeface="Arial" panose="020B0604020202020204" pitchFamily="34" charset="0"/>
              </a:rPr>
              <a:t>Sprid budskapet.</a:t>
            </a:r>
          </a:p>
          <a:p>
            <a:pPr marL="228600" indent="-228600">
              <a:buAutoNum type="arabicPeriod"/>
            </a:pPr>
            <a:r>
              <a:rPr lang="sv-SE" sz="1400">
                <a:latin typeface="Source Sans Pro" panose="020B0503030403020204" pitchFamily="34" charset="0"/>
                <a:ea typeface="Source Sans Pro" panose="020B0503030403020204" pitchFamily="34" charset="0"/>
                <a:cs typeface="Arial" panose="020B0604020202020204" pitchFamily="34" charset="0"/>
              </a:rPr>
              <a:t>Patientsäkerhetskultur och ledningens engagemang.</a:t>
            </a:r>
          </a:p>
        </p:txBody>
      </p:sp>
      <p:sp>
        <p:nvSpPr>
          <p:cNvPr id="4" name="Platshållare för text 3">
            <a:extLst>
              <a:ext uri="{FF2B5EF4-FFF2-40B4-BE49-F238E27FC236}">
                <a16:creationId xmlns:a16="http://schemas.microsoft.com/office/drawing/2014/main" id="{5A663606-A99D-46F9-B8C7-6A1D09177621}"/>
              </a:ext>
            </a:extLst>
          </p:cNvPr>
          <p:cNvSpPr>
            <a:spLocks noGrp="1"/>
          </p:cNvSpPr>
          <p:nvPr>
            <p:ph type="body" sz="half" idx="10"/>
          </p:nvPr>
        </p:nvSpPr>
        <p:spPr>
          <a:xfrm>
            <a:off x="4233047" y="1877571"/>
            <a:ext cx="4620008" cy="2101627"/>
          </a:xfrm>
        </p:spPr>
        <p:txBody>
          <a:bodyPr>
            <a:noAutofit/>
          </a:bodyPr>
          <a:lstStyle/>
          <a:p>
            <a:r>
              <a:rPr lang="sv-SE" sz="1400">
                <a:latin typeface="Source Sans Pro" panose="020B0503030403020204" pitchFamily="34" charset="0"/>
                <a:ea typeface="Source Sans Pro" panose="020B0503030403020204" pitchFamily="34" charset="0"/>
              </a:rPr>
              <a:t>På följande sidor finns ett underlag för att arbeta med stegen i förbättringsarbetet. Kontakta Vårdhygien för stöd med att skräddarsy arbetet för er enhet, se </a:t>
            </a:r>
          </a:p>
          <a:p>
            <a:r>
              <a:rPr lang="sv-SE" sz="1400">
                <a:latin typeface="Source Sans Pro" panose="020B0503030403020204" pitchFamily="34" charset="0"/>
                <a:ea typeface="Source Sans Pro" panose="020B0503030403020204" pitchFamily="34" charset="0"/>
                <a:hlinkClick r:id="rId2"/>
              </a:rPr>
              <a:t>Kontakt </a:t>
            </a:r>
            <a:r>
              <a:rPr lang="sv-SE" sz="1400" err="1">
                <a:latin typeface="Source Sans Pro" panose="020B0503030403020204" pitchFamily="34" charset="0"/>
                <a:ea typeface="Source Sans Pro" panose="020B0503030403020204" pitchFamily="34" charset="0"/>
                <a:hlinkClick r:id="rId2"/>
              </a:rPr>
              <a:t>vårdhygien</a:t>
            </a:r>
            <a:r>
              <a:rPr lang="sv-SE" sz="1400">
                <a:latin typeface="Source Sans Pro" panose="020B0503030403020204" pitchFamily="34" charset="0"/>
                <a:ea typeface="Source Sans Pro" panose="020B0503030403020204" pitchFamily="34" charset="0"/>
                <a:hlinkClick r:id="rId2"/>
              </a:rPr>
              <a:t>, (regionuppsala.se)</a:t>
            </a:r>
            <a:r>
              <a:rPr lang="sv-SE" sz="1400">
                <a:latin typeface="Source Sans Pro" panose="020B0503030403020204" pitchFamily="34" charset="0"/>
                <a:ea typeface="Source Sans Pro" panose="020B0503030403020204" pitchFamily="34" charset="0"/>
              </a:rPr>
              <a:t>.</a:t>
            </a:r>
          </a:p>
          <a:p>
            <a:endParaRPr lang="sv-SE" sz="1400">
              <a:latin typeface="Source Sans Pro" panose="020B0503030403020204" pitchFamily="34" charset="0"/>
              <a:ea typeface="Source Sans Pro" panose="020B0503030403020204" pitchFamily="34" charset="0"/>
            </a:endParaRPr>
          </a:p>
          <a:p>
            <a:r>
              <a:rPr lang="sv-SE" sz="1400">
                <a:latin typeface="Source Sans Pro" panose="020B0503030403020204" pitchFamily="34" charset="0"/>
                <a:ea typeface="Source Sans Pro" panose="020B0503030403020204" pitchFamily="34" charset="0"/>
              </a:rPr>
              <a:t>Att arbeta med förbättringar på det här sättet motsvarar ett multimodalt arbetssätt enligt </a:t>
            </a:r>
            <a:r>
              <a:rPr lang="sv-SE" sz="1400">
                <a:latin typeface="Source Sans Pro" panose="020B0503030403020204" pitchFamily="34" charset="0"/>
                <a:ea typeface="Source Sans Pro" panose="020B0503030403020204" pitchFamily="34" charset="0"/>
                <a:hlinkClick r:id="rId3"/>
              </a:rPr>
              <a:t> </a:t>
            </a:r>
          </a:p>
          <a:p>
            <a:r>
              <a:rPr lang="sv-SE" sz="1400">
                <a:latin typeface="Source Sans Pro" panose="020B0503030403020204" pitchFamily="34" charset="0"/>
                <a:ea typeface="Source Sans Pro" panose="020B0503030403020204" pitchFamily="34" charset="0"/>
                <a:hlinkClick r:id="rId3"/>
              </a:rPr>
              <a:t>Vägledning för vårdhygieniskt arbete, (kunskapsstyrningvard.se) (</a:t>
            </a:r>
            <a:r>
              <a:rPr lang="sv-SE" sz="1400" err="1">
                <a:latin typeface="Source Sans Pro" panose="020B0503030403020204" pitchFamily="34" charset="0"/>
                <a:ea typeface="Source Sans Pro" panose="020B0503030403020204" pitchFamily="34" charset="0"/>
                <a:hlinkClick r:id="rId3"/>
              </a:rPr>
              <a:t>pdf</a:t>
            </a:r>
            <a:r>
              <a:rPr lang="sv-SE" sz="1400">
                <a:latin typeface="Source Sans Pro" panose="020B0503030403020204" pitchFamily="34" charset="0"/>
                <a:ea typeface="Source Sans Pro" panose="020B0503030403020204" pitchFamily="34" charset="0"/>
                <a:hlinkClick r:id="rId3"/>
              </a:rPr>
              <a:t>)</a:t>
            </a:r>
            <a:r>
              <a:rPr lang="sv-SE" sz="1400">
                <a:latin typeface="Source Sans Pro" panose="020B0503030403020204" pitchFamily="34" charset="0"/>
                <a:ea typeface="Source Sans Pro" panose="020B0503030403020204" pitchFamily="34" charset="0"/>
              </a:rPr>
              <a:t>. </a:t>
            </a:r>
          </a:p>
          <a:p>
            <a:r>
              <a:rPr lang="sv-SE" sz="1400">
                <a:latin typeface="Source Sans Pro" panose="020B0503030403020204" pitchFamily="34" charset="0"/>
                <a:ea typeface="Source Sans Pro" panose="020B0503030403020204" pitchFamily="34" charset="0"/>
              </a:rPr>
              <a:t>Se också figur under </a:t>
            </a:r>
            <a:r>
              <a:rPr lang="sv-SE" sz="1400">
                <a:latin typeface="Source Sans Pro" panose="020B0503030403020204" pitchFamily="34" charset="0"/>
                <a:ea typeface="Source Sans Pro" panose="020B0503030403020204" pitchFamily="34" charset="0"/>
                <a:hlinkClick r:id="rId4" action="ppaction://hlinksldjump"/>
              </a:rPr>
              <a:t>stödmaterial</a:t>
            </a:r>
            <a:r>
              <a:rPr lang="sv-SE" sz="1400">
                <a:latin typeface="Source Sans Pro" panose="020B0503030403020204" pitchFamily="34" charset="0"/>
                <a:ea typeface="Source Sans Pro" panose="020B0503030403020204" pitchFamily="34" charset="0"/>
              </a:rPr>
              <a:t>.</a:t>
            </a:r>
          </a:p>
        </p:txBody>
      </p:sp>
      <p:pic>
        <p:nvPicPr>
          <p:cNvPr id="6" name="Bild 5" descr="Cirklar med pilar med hel fyllning">
            <a:extLst>
              <a:ext uri="{FF2B5EF4-FFF2-40B4-BE49-F238E27FC236}">
                <a16:creationId xmlns:a16="http://schemas.microsoft.com/office/drawing/2014/main" id="{C8BE0CA0-CFB4-4F60-9C05-0A2F209781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71050" y="270164"/>
            <a:ext cx="1528933" cy="1528933"/>
          </a:xfrm>
          <a:prstGeom prst="rect">
            <a:avLst/>
          </a:prstGeom>
        </p:spPr>
      </p:pic>
    </p:spTree>
    <p:extLst>
      <p:ext uri="{BB962C8B-B14F-4D97-AF65-F5344CB8AC3E}">
        <p14:creationId xmlns:p14="http://schemas.microsoft.com/office/powerpoint/2010/main" val="1584344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1503C305-8FDC-4460-8C89-DFC0183E5E62}"/>
              </a:ext>
            </a:extLst>
          </p:cNvPr>
          <p:cNvSpPr>
            <a:spLocks noGrp="1"/>
          </p:cNvSpPr>
          <p:nvPr>
            <p:ph type="body" sz="half" idx="2"/>
          </p:nvPr>
        </p:nvSpPr>
        <p:spPr>
          <a:xfrm>
            <a:off x="442743" y="1469935"/>
            <a:ext cx="8576565" cy="3121827"/>
          </a:xfrm>
        </p:spPr>
        <p:txBody>
          <a:bodyPr>
            <a:noAutofit/>
          </a:bodyPr>
          <a:lstStyle/>
          <a:p>
            <a:r>
              <a:rPr lang="sv-SE" sz="1400">
                <a:latin typeface="Source Sans Pro" panose="020B0503030403020204" pitchFamily="34" charset="0"/>
                <a:ea typeface="Source Sans Pro" panose="020B0503030403020204" pitchFamily="34" charset="0"/>
                <a:cs typeface="Arial" panose="020B0604020202020204" pitchFamily="34" charset="0"/>
              </a:rPr>
              <a:t>Säkerställ att rutiner finns för:</a:t>
            </a:r>
          </a:p>
          <a:p>
            <a:pPr marL="685800" lvl="1" indent="-228600">
              <a:buFont typeface="Arial" panose="020B0604020202020204" pitchFamily="34" charset="0"/>
              <a:buChar char="•"/>
            </a:pPr>
            <a:r>
              <a:rPr lang="sv-SE" sz="1400">
                <a:latin typeface="Source Sans Pro" panose="020B0503030403020204" pitchFamily="34" charset="0"/>
                <a:ea typeface="Source Sans Pro" panose="020B0503030403020204" pitchFamily="34" charset="0"/>
                <a:cs typeface="Arial" panose="020B0604020202020204" pitchFamily="34" charset="0"/>
              </a:rPr>
              <a:t>Korrekt antibiotikaprofylax</a:t>
            </a:r>
          </a:p>
          <a:p>
            <a:pPr marL="685800" lvl="1" indent="-228600">
              <a:buFont typeface="Arial" panose="020B0604020202020204" pitchFamily="34" charset="0"/>
              <a:buChar char="•"/>
            </a:pPr>
            <a:r>
              <a:rPr lang="sv-SE" sz="1400">
                <a:latin typeface="Source Sans Pro" panose="020B0503030403020204" pitchFamily="34" charset="0"/>
                <a:ea typeface="Source Sans Pro" panose="020B0503030403020204" pitchFamily="34" charset="0"/>
                <a:cs typeface="Arial" panose="020B0604020202020204" pitchFamily="34" charset="0"/>
              </a:rPr>
              <a:t>Preoperativ huddesinfektion</a:t>
            </a:r>
          </a:p>
          <a:p>
            <a:pPr marL="685800" lvl="1" indent="-228600">
              <a:buFont typeface="Arial" panose="020B0604020202020204" pitchFamily="34" charset="0"/>
              <a:buChar char="•"/>
            </a:pPr>
            <a:r>
              <a:rPr lang="sv-SE" sz="1400">
                <a:latin typeface="Source Sans Pro" panose="020B0503030403020204" pitchFamily="34" charset="0"/>
                <a:ea typeface="Source Sans Pro" panose="020B0503030403020204" pitchFamily="34" charset="0"/>
                <a:cs typeface="Arial" panose="020B0604020202020204" pitchFamily="34" charset="0"/>
              </a:rPr>
              <a:t>Håravkortning</a:t>
            </a:r>
          </a:p>
          <a:p>
            <a:pPr marL="685800" lvl="1" indent="-228600">
              <a:buFont typeface="Arial" panose="020B0604020202020204" pitchFamily="34" charset="0"/>
              <a:buChar char="•"/>
            </a:pPr>
            <a:r>
              <a:rPr lang="sv-SE" sz="1400">
                <a:latin typeface="Source Sans Pro" panose="020B0503030403020204" pitchFamily="34" charset="0"/>
                <a:ea typeface="Source Sans Pro" panose="020B0503030403020204" pitchFamily="34" charset="0"/>
                <a:cs typeface="Arial" panose="020B0604020202020204" pitchFamily="34" charset="0"/>
              </a:rPr>
              <a:t>Rök- och alkoholstopp före operation</a:t>
            </a:r>
          </a:p>
          <a:p>
            <a:pPr marL="685800" lvl="1" indent="-228600">
              <a:buFont typeface="Arial" panose="020B0604020202020204" pitchFamily="34" charset="0"/>
              <a:buChar char="•"/>
            </a:pPr>
            <a:r>
              <a:rPr lang="sv-SE" sz="1400">
                <a:latin typeface="Source Sans Pro" panose="020B0503030403020204" pitchFamily="34" charset="0"/>
                <a:ea typeface="Source Sans Pro" panose="020B0503030403020204" pitchFamily="34" charset="0"/>
                <a:cs typeface="Arial" panose="020B0604020202020204" pitchFamily="34" charset="0"/>
              </a:rPr>
              <a:t>God sockerkontroll före, under och efter operation</a:t>
            </a:r>
          </a:p>
          <a:p>
            <a:pPr marL="685800" lvl="1" indent="-228600">
              <a:buFont typeface="Arial" panose="020B0604020202020204" pitchFamily="34" charset="0"/>
              <a:buChar char="•"/>
            </a:pPr>
            <a:r>
              <a:rPr lang="sv-SE" sz="1400">
                <a:latin typeface="Source Sans Pro" panose="020B0503030403020204" pitchFamily="34" charset="0"/>
                <a:ea typeface="Source Sans Pro" panose="020B0503030403020204" pitchFamily="34" charset="0"/>
                <a:cs typeface="Arial" panose="020B0604020202020204" pitchFamily="34" charset="0"/>
              </a:rPr>
              <a:t>Skötsel av postoperativt sår</a:t>
            </a:r>
          </a:p>
          <a:p>
            <a:endParaRPr lang="sv-SE" sz="1400">
              <a:latin typeface="Source Sans Pro" panose="020B0503030403020204" pitchFamily="34" charset="0"/>
              <a:ea typeface="Source Sans Pro" panose="020B0503030403020204" pitchFamily="34" charset="0"/>
              <a:cs typeface="Arial" panose="020B0604020202020204" pitchFamily="34" charset="0"/>
            </a:endParaRPr>
          </a:p>
          <a:p>
            <a:r>
              <a:rPr lang="sv-SE" sz="1400" b="1">
                <a:effectLst/>
                <a:latin typeface="Source Sans Pro" panose="020B0503030403020204" pitchFamily="34" charset="0"/>
                <a:ea typeface="Source Sans Pro" panose="020B0503030403020204" pitchFamily="34" charset="0"/>
                <a:cs typeface="Arial" panose="020B0604020202020204" pitchFamily="34" charset="0"/>
              </a:rPr>
              <a:t>Mer information</a:t>
            </a:r>
            <a:endParaRPr lang="sv-SE" sz="1400">
              <a:latin typeface="Source Sans Pro" panose="020B0503030403020204" pitchFamily="34" charset="0"/>
              <a:ea typeface="Source Sans Pro" panose="020B0503030403020204" pitchFamily="34" charset="0"/>
            </a:endParaRPr>
          </a:p>
          <a:p>
            <a:r>
              <a:rPr lang="sv-SE" sz="1400">
                <a:latin typeface="Source Sans Pro" panose="020B0503030403020204" pitchFamily="34" charset="0"/>
                <a:ea typeface="Source Sans Pro" panose="020B0503030403020204" pitchFamily="34" charset="0"/>
              </a:rPr>
              <a:t>Som en del i arbetet med att skapa förutsättningar kan exempelvis enhetens personalresurser behöva ökas. </a:t>
            </a:r>
          </a:p>
          <a:p>
            <a:r>
              <a:rPr lang="sv-SE" sz="1400">
                <a:latin typeface="Source Sans Pro" panose="020B0503030403020204" pitchFamily="34" charset="0"/>
                <a:ea typeface="Source Sans Pro" panose="020B0503030403020204" pitchFamily="34" charset="0"/>
              </a:rPr>
              <a:t>Rätt förutsättningar för p</a:t>
            </a:r>
            <a:r>
              <a:rPr lang="sv-SE" sz="1400">
                <a:latin typeface="Source Sans Pro" panose="020B0503030403020204" pitchFamily="34" charset="0"/>
                <a:ea typeface="Source Sans Pro" panose="020B0503030403020204" pitchFamily="34" charset="0"/>
                <a:cs typeface="Arial" panose="020B0604020202020204" pitchFamily="34" charset="0"/>
              </a:rPr>
              <a:t>reoperativ vård kan behöva ses över, se </a:t>
            </a:r>
          </a:p>
          <a:p>
            <a:r>
              <a:rPr lang="sv-SE" sz="1400">
                <a:latin typeface="Source Sans Pro" panose="020B0503030403020204" pitchFamily="34" charset="0"/>
                <a:ea typeface="Source Sans Pro" panose="020B0503030403020204" pitchFamily="34" charset="0"/>
                <a:cs typeface="Arial" panose="020B0604020202020204" pitchFamily="34" charset="0"/>
                <a:hlinkClick r:id="rId3"/>
              </a:rPr>
              <a:t>Operationssjukvård - Översikt (vardhandboken.se)</a:t>
            </a:r>
            <a:r>
              <a:rPr lang="sv-SE" sz="1400">
                <a:latin typeface="Source Sans Pro" panose="020B0503030403020204" pitchFamily="34" charset="0"/>
                <a:ea typeface="Source Sans Pro" panose="020B0503030403020204" pitchFamily="34" charset="0"/>
                <a:cs typeface="Arial" panose="020B0604020202020204" pitchFamily="34" charset="0"/>
              </a:rPr>
              <a:t>.</a:t>
            </a:r>
            <a:endParaRPr lang="sv-SE" sz="1400">
              <a:highlight>
                <a:srgbClr val="FFFF00"/>
              </a:highlight>
              <a:latin typeface="Source Sans Pro" panose="020B0503030403020204" pitchFamily="34" charset="0"/>
              <a:ea typeface="Source Sans Pro" panose="020B0503030403020204" pitchFamily="34" charset="0"/>
            </a:endParaRPr>
          </a:p>
          <a:p>
            <a:pPr>
              <a:lnSpc>
                <a:spcPct val="107000"/>
              </a:lnSpc>
              <a:spcAft>
                <a:spcPts val="800"/>
              </a:spcAft>
            </a:pPr>
            <a:endParaRPr lang="sv-SE">
              <a:latin typeface="Arial" panose="020B0604020202020204" pitchFamily="34" charset="0"/>
              <a:cs typeface="Arial" panose="020B0604020202020204" pitchFamily="34" charset="0"/>
            </a:endParaRPr>
          </a:p>
        </p:txBody>
      </p:sp>
      <p:sp>
        <p:nvSpPr>
          <p:cNvPr id="4" name="Platshållare för text 3">
            <a:extLst>
              <a:ext uri="{FF2B5EF4-FFF2-40B4-BE49-F238E27FC236}">
                <a16:creationId xmlns:a16="http://schemas.microsoft.com/office/drawing/2014/main" id="{F7C0B9D9-8357-4B39-B042-B3C13553F176}"/>
              </a:ext>
            </a:extLst>
          </p:cNvPr>
          <p:cNvSpPr>
            <a:spLocks noGrp="1"/>
          </p:cNvSpPr>
          <p:nvPr>
            <p:ph type="body" sz="half" idx="11"/>
          </p:nvPr>
        </p:nvSpPr>
        <p:spPr>
          <a:xfrm>
            <a:off x="442744" y="879428"/>
            <a:ext cx="7097939" cy="590508"/>
          </a:xfrm>
        </p:spPr>
        <p:txBody>
          <a:bodyPr/>
          <a:lstStyle/>
          <a:p>
            <a:r>
              <a:rPr lang="sv-SE">
                <a:latin typeface="Source Sans Pro Black" panose="020B0803030403020204" pitchFamily="34" charset="0"/>
                <a:ea typeface="Source Sans Pro Black" panose="020B0803030403020204" pitchFamily="34" charset="0"/>
              </a:rPr>
              <a:t>Steg 1: Skapa förutsättningar</a:t>
            </a:r>
          </a:p>
        </p:txBody>
      </p:sp>
      <p:graphicFrame>
        <p:nvGraphicFramePr>
          <p:cNvPr id="5" name="Diagram 4">
            <a:extLst>
              <a:ext uri="{FF2B5EF4-FFF2-40B4-BE49-F238E27FC236}">
                <a16:creationId xmlns:a16="http://schemas.microsoft.com/office/drawing/2014/main" id="{0B9A923C-3085-4A69-93FD-0FB0F6157E11}"/>
              </a:ext>
            </a:extLst>
          </p:cNvPr>
          <p:cNvGraphicFramePr/>
          <p:nvPr>
            <p:extLst>
              <p:ext uri="{D42A27DB-BD31-4B8C-83A1-F6EECF244321}">
                <p14:modId xmlns:p14="http://schemas.microsoft.com/office/powerpoint/2010/main" val="3578633787"/>
              </p:ext>
            </p:extLst>
          </p:nvPr>
        </p:nvGraphicFramePr>
        <p:xfrm>
          <a:off x="5852637" y="551737"/>
          <a:ext cx="2563999" cy="20200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16881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A6FA14E-73F7-436F-B7AA-D3B0ED492F28}"/>
              </a:ext>
            </a:extLst>
          </p:cNvPr>
          <p:cNvSpPr>
            <a:spLocks noGrp="1"/>
          </p:cNvSpPr>
          <p:nvPr>
            <p:ph type="body" sz="half" idx="2"/>
          </p:nvPr>
        </p:nvSpPr>
        <p:spPr>
          <a:xfrm>
            <a:off x="549109" y="1418967"/>
            <a:ext cx="5553818" cy="2101627"/>
          </a:xfrm>
        </p:spPr>
        <p:txBody>
          <a:bodyPr>
            <a:normAutofit/>
          </a:bodyPr>
          <a:lstStyle/>
          <a:p>
            <a:pPr marL="171450" indent="-171450">
              <a:buFont typeface="Arial" panose="020B0604020202020204" pitchFamily="34" charset="0"/>
              <a:buChar char="•"/>
            </a:pPr>
            <a:r>
              <a:rPr lang="sv-SE">
                <a:latin typeface="Source Sans Pro" panose="020B0503030403020204" pitchFamily="34" charset="0"/>
                <a:ea typeface="Source Sans Pro" panose="020B0503030403020204" pitchFamily="34" charset="0"/>
              </a:rPr>
              <a:t>All personal på enheten går e-utbildningen </a:t>
            </a:r>
            <a:r>
              <a:rPr lang="sv-SE">
                <a:latin typeface="Source Sans Pro" panose="020B0503030403020204" pitchFamily="34" charset="0"/>
                <a:ea typeface="Source Sans Pro" panose="020B0503030403020204" pitchFamily="34" charset="0"/>
                <a:hlinkClick r:id="rId3"/>
              </a:rPr>
              <a:t>VRI-Smart®</a:t>
            </a:r>
            <a:r>
              <a:rPr lang="sv-SE">
                <a:latin typeface="Source Sans Pro" panose="020B0503030403020204" pitchFamily="34" charset="0"/>
                <a:ea typeface="Source Sans Pro" panose="020B0503030403020204" pitchFamily="34" charset="0"/>
              </a:rPr>
              <a:t> i syfte att få kunskap om hur postoperativa infektioner förebyggs.</a:t>
            </a:r>
          </a:p>
          <a:p>
            <a:pPr marL="171450" indent="-171450">
              <a:buFont typeface="Arial" panose="020B0604020202020204" pitchFamily="34" charset="0"/>
              <a:buChar char="•"/>
            </a:pPr>
            <a:r>
              <a:rPr lang="sv-SE">
                <a:latin typeface="Source Sans Pro" panose="020B0503030403020204" pitchFamily="34" charset="0"/>
                <a:ea typeface="Source Sans Pro" panose="020B0503030403020204" pitchFamily="34" charset="0"/>
              </a:rPr>
              <a:t>Relevant personal får utbildning om åtgärderna mot postoperativa infektioner och hur och när de utförs.</a:t>
            </a:r>
          </a:p>
          <a:p>
            <a:pPr marL="171450" indent="-171450">
              <a:buFont typeface="Arial" panose="020B0604020202020204" pitchFamily="34" charset="0"/>
              <a:buChar char="•"/>
            </a:pPr>
            <a:r>
              <a:rPr lang="sv-SE">
                <a:latin typeface="Source Sans Pro" panose="020B0503030403020204" pitchFamily="34" charset="0"/>
                <a:ea typeface="Source Sans Pro" panose="020B0503030403020204" pitchFamily="34" charset="0"/>
              </a:rPr>
              <a:t>Läkare eller annan personal som utför infektionsregistrering utbildas i definitioner av postoperativa infektioner och i att registrera på rätt sätt, se steg 3.</a:t>
            </a:r>
          </a:p>
        </p:txBody>
      </p:sp>
      <p:sp>
        <p:nvSpPr>
          <p:cNvPr id="3" name="Platshållare för text 2">
            <a:extLst>
              <a:ext uri="{FF2B5EF4-FFF2-40B4-BE49-F238E27FC236}">
                <a16:creationId xmlns:a16="http://schemas.microsoft.com/office/drawing/2014/main" id="{CAC46A63-E63C-4D95-9687-17C2B83CBEDC}"/>
              </a:ext>
            </a:extLst>
          </p:cNvPr>
          <p:cNvSpPr>
            <a:spLocks noGrp="1"/>
          </p:cNvSpPr>
          <p:nvPr>
            <p:ph type="body" sz="half" idx="10"/>
          </p:nvPr>
        </p:nvSpPr>
        <p:spPr>
          <a:xfrm>
            <a:off x="549109" y="3106686"/>
            <a:ext cx="8347364" cy="1433945"/>
          </a:xfrm>
        </p:spPr>
        <p:txBody>
          <a:bodyPr>
            <a:normAutofit/>
          </a:bodyPr>
          <a:lstStyle/>
          <a:p>
            <a:r>
              <a:rPr lang="sv-SE" sz="1300" b="1">
                <a:effectLst/>
                <a:latin typeface="Source Sans Pro" panose="020B0503030403020204" pitchFamily="34" charset="0"/>
                <a:ea typeface="Source Sans Pro" panose="020B0503030403020204" pitchFamily="34" charset="0"/>
                <a:cs typeface="Arial" panose="020B0604020202020204" pitchFamily="34" charset="0"/>
              </a:rPr>
              <a:t>Mer information</a:t>
            </a:r>
            <a:endParaRPr lang="sv-SE" sz="1300">
              <a:effectLst/>
              <a:latin typeface="Source Sans Pro" panose="020B0503030403020204" pitchFamily="34" charset="0"/>
              <a:ea typeface="Source Sans Pro" panose="020B0503030403020204" pitchFamily="34" charset="0"/>
              <a:cs typeface="Arial" panose="020B0604020202020204" pitchFamily="34" charset="0"/>
            </a:endParaRPr>
          </a:p>
          <a:p>
            <a:r>
              <a:rPr lang="sv-SE" sz="1300">
                <a:latin typeface="Source Sans Pro" panose="020B0503030403020204" pitchFamily="34" charset="0"/>
                <a:ea typeface="Source Sans Pro" panose="020B0503030403020204" pitchFamily="34" charset="0"/>
                <a:hlinkClick r:id="rId4"/>
              </a:rPr>
              <a:t>Postoperativa infektioner, (vardhandboken.se)</a:t>
            </a:r>
            <a:endParaRPr lang="sv-SE" sz="1300">
              <a:latin typeface="Source Sans Pro" panose="020B0503030403020204" pitchFamily="34" charset="0"/>
              <a:ea typeface="Source Sans Pro" panose="020B0503030403020204" pitchFamily="34" charset="0"/>
            </a:endParaRPr>
          </a:p>
          <a:p>
            <a:r>
              <a:rPr lang="sv-SE" sz="1300">
                <a:latin typeface="Source Sans Pro" panose="020B0503030403020204" pitchFamily="34" charset="0"/>
                <a:ea typeface="Source Sans Pro" panose="020B0503030403020204" pitchFamily="34" charset="0"/>
              </a:rPr>
              <a:t>Hjälpmaterial om definitionen av vårdrelaterad infektion kan skrivas ut eller beställas via Strama, se</a:t>
            </a:r>
          </a:p>
          <a:p>
            <a:r>
              <a:rPr lang="sv-SE" sz="1300">
                <a:latin typeface="Source Sans Pro" panose="020B0503030403020204" pitchFamily="34" charset="0"/>
                <a:ea typeface="Source Sans Pro" panose="020B0503030403020204" pitchFamily="34" charset="0"/>
                <a:hlinkClick r:id="rId5"/>
              </a:rPr>
              <a:t>Trycksaker för slutenvård, (regionuppsala.se)</a:t>
            </a:r>
            <a:r>
              <a:rPr lang="sv-SE" sz="1300">
                <a:latin typeface="Source Sans Pro" panose="020B0503030403020204" pitchFamily="34" charset="0"/>
                <a:ea typeface="Source Sans Pro" panose="020B0503030403020204" pitchFamily="34" charset="0"/>
              </a:rPr>
              <a:t>, </a:t>
            </a:r>
            <a:r>
              <a:rPr lang="sv-SE" sz="1300">
                <a:latin typeface="Source Sans Pro" panose="020B0503030403020204" pitchFamily="34" charset="0"/>
                <a:ea typeface="Source Sans Pro" panose="020B0503030403020204" pitchFamily="34" charset="0"/>
                <a:hlinkClick r:id="rId6"/>
              </a:rPr>
              <a:t>Definition av vårdrelaterad infektion (</a:t>
            </a:r>
            <a:r>
              <a:rPr lang="sv-SE" sz="1300" err="1">
                <a:latin typeface="Source Sans Pro" panose="020B0503030403020204" pitchFamily="34" charset="0"/>
                <a:ea typeface="Source Sans Pro" panose="020B0503030403020204" pitchFamily="34" charset="0"/>
                <a:hlinkClick r:id="rId6"/>
              </a:rPr>
              <a:t>pdf</a:t>
            </a:r>
            <a:r>
              <a:rPr lang="sv-SE" sz="1300">
                <a:latin typeface="Source Sans Pro" panose="020B0503030403020204" pitchFamily="34" charset="0"/>
                <a:ea typeface="Source Sans Pro" panose="020B0503030403020204" pitchFamily="34" charset="0"/>
                <a:hlinkClick r:id="rId6"/>
              </a:rPr>
              <a:t>)</a:t>
            </a:r>
            <a:r>
              <a:rPr lang="sv-SE" sz="1300">
                <a:latin typeface="Source Sans Pro" panose="020B0503030403020204" pitchFamily="34" charset="0"/>
                <a:ea typeface="Source Sans Pro" panose="020B0503030403020204" pitchFamily="34" charset="0"/>
              </a:rPr>
              <a:t>.</a:t>
            </a:r>
          </a:p>
          <a:p>
            <a:r>
              <a:rPr lang="sv-SE" sz="1300">
                <a:latin typeface="Source Sans Pro" panose="020B0503030403020204" pitchFamily="34" charset="0"/>
                <a:ea typeface="Source Sans Pro" panose="020B0503030403020204" pitchFamily="34" charset="0"/>
              </a:rPr>
              <a:t>Information om protesrelaterade infektioner </a:t>
            </a:r>
            <a:r>
              <a:rPr lang="sv-SE" sz="1300">
                <a:latin typeface="Source Sans Pro" panose="020B0503030403020204" pitchFamily="34" charset="0"/>
                <a:ea typeface="Source Sans Pro" panose="020B0503030403020204" pitchFamily="34" charset="0"/>
                <a:hlinkClick r:id="rId7"/>
              </a:rPr>
              <a:t>PRISS (</a:t>
            </a:r>
            <a:r>
              <a:rPr lang="sv-SE" sz="1300" err="1">
                <a:latin typeface="Source Sans Pro" panose="020B0503030403020204" pitchFamily="34" charset="0"/>
                <a:ea typeface="Source Sans Pro" panose="020B0503030403020204" pitchFamily="34" charset="0"/>
                <a:hlinkClick r:id="rId7"/>
              </a:rPr>
              <a:t>ProtesRelaterade</a:t>
            </a:r>
            <a:r>
              <a:rPr lang="sv-SE" sz="1300">
                <a:latin typeface="Source Sans Pro" panose="020B0503030403020204" pitchFamily="34" charset="0"/>
                <a:ea typeface="Source Sans Pro" panose="020B0503030403020204" pitchFamily="34" charset="0"/>
                <a:hlinkClick r:id="rId7"/>
              </a:rPr>
              <a:t> Infektioner Ska Stoppas), (lof.se)</a:t>
            </a:r>
            <a:endParaRPr lang="sv-SE" sz="1300">
              <a:latin typeface="Source Sans Pro" panose="020B0503030403020204" pitchFamily="34" charset="0"/>
              <a:ea typeface="Source Sans Pro" panose="020B0503030403020204" pitchFamily="34" charset="0"/>
            </a:endParaRPr>
          </a:p>
          <a:p>
            <a:endParaRPr lang="sv-SE"/>
          </a:p>
        </p:txBody>
      </p:sp>
      <p:sp>
        <p:nvSpPr>
          <p:cNvPr id="4" name="Platshållare för text 3">
            <a:extLst>
              <a:ext uri="{FF2B5EF4-FFF2-40B4-BE49-F238E27FC236}">
                <a16:creationId xmlns:a16="http://schemas.microsoft.com/office/drawing/2014/main" id="{834C58E5-0FB0-4BAF-9AEC-3F8A35EC09EE}"/>
              </a:ext>
            </a:extLst>
          </p:cNvPr>
          <p:cNvSpPr>
            <a:spLocks noGrp="1"/>
          </p:cNvSpPr>
          <p:nvPr>
            <p:ph type="body" sz="half" idx="11"/>
          </p:nvPr>
        </p:nvSpPr>
        <p:spPr>
          <a:xfrm>
            <a:off x="549109" y="856730"/>
            <a:ext cx="7097939" cy="590508"/>
          </a:xfrm>
        </p:spPr>
        <p:txBody>
          <a:bodyPr/>
          <a:lstStyle/>
          <a:p>
            <a:r>
              <a:rPr lang="sv-SE"/>
              <a:t>Steg 2: Träning och utbildning</a:t>
            </a:r>
          </a:p>
        </p:txBody>
      </p:sp>
      <p:graphicFrame>
        <p:nvGraphicFramePr>
          <p:cNvPr id="5" name="Diagram 4">
            <a:extLst>
              <a:ext uri="{FF2B5EF4-FFF2-40B4-BE49-F238E27FC236}">
                <a16:creationId xmlns:a16="http://schemas.microsoft.com/office/drawing/2014/main" id="{A774CB04-7488-469C-8E7D-A3BBEC11E1E9}"/>
              </a:ext>
            </a:extLst>
          </p:cNvPr>
          <p:cNvGraphicFramePr/>
          <p:nvPr>
            <p:extLst>
              <p:ext uri="{D42A27DB-BD31-4B8C-83A1-F6EECF244321}">
                <p14:modId xmlns:p14="http://schemas.microsoft.com/office/powerpoint/2010/main" val="3776883410"/>
              </p:ext>
            </p:extLst>
          </p:nvPr>
        </p:nvGraphicFramePr>
        <p:xfrm>
          <a:off x="6036210" y="433324"/>
          <a:ext cx="2625931" cy="22585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19332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2603A4FD-2F41-4BCD-B9B1-D3552F523D2A}"/>
              </a:ext>
            </a:extLst>
          </p:cNvPr>
          <p:cNvSpPr>
            <a:spLocks noGrp="1"/>
          </p:cNvSpPr>
          <p:nvPr>
            <p:ph type="body" sz="half" idx="2"/>
          </p:nvPr>
        </p:nvSpPr>
        <p:spPr>
          <a:xfrm>
            <a:off x="374542" y="2115287"/>
            <a:ext cx="8097523" cy="2101627"/>
          </a:xfrm>
        </p:spPr>
        <p:txBody>
          <a:bodyPr vert="horz" lIns="91440" tIns="45720" rIns="91440" bIns="45720" rtlCol="0" anchor="t">
            <a:noAutofit/>
          </a:bodyPr>
          <a:lstStyle/>
          <a:p>
            <a:r>
              <a:rPr lang="sv-SE">
                <a:latin typeface="Source Sans Pro" panose="020B0503030403020204" pitchFamily="34" charset="0"/>
                <a:ea typeface="Source Sans Pro" panose="020B0503030403020204" pitchFamily="34" charset="0"/>
                <a:cs typeface="Arial" panose="020B0604020202020204" pitchFamily="34" charset="0"/>
              </a:rPr>
              <a:t>1. Välj metod för att mäta </a:t>
            </a:r>
            <a:r>
              <a:rPr lang="sv-SE" b="1">
                <a:latin typeface="Source Sans Pro" panose="020B0503030403020204" pitchFamily="34" charset="0"/>
                <a:ea typeface="Source Sans Pro" panose="020B0503030403020204" pitchFamily="34" charset="0"/>
                <a:cs typeface="Arial" panose="020B0604020202020204" pitchFamily="34" charset="0"/>
              </a:rPr>
              <a:t>förekomst</a:t>
            </a:r>
            <a:r>
              <a:rPr lang="sv-SE">
                <a:latin typeface="Source Sans Pro" panose="020B0503030403020204" pitchFamily="34" charset="0"/>
                <a:ea typeface="Source Sans Pro" panose="020B0503030403020204" pitchFamily="34" charset="0"/>
                <a:cs typeface="Arial" panose="020B0604020202020204" pitchFamily="34" charset="0"/>
              </a:rPr>
              <a:t> av postoperativ infektion:</a:t>
            </a:r>
          </a:p>
          <a:p>
            <a:pPr marL="628650" lvl="1" indent="-171450">
              <a:buFont typeface="Arial" panose="020B0604020202020204" pitchFamily="34" charset="0"/>
              <a:buChar char="•"/>
            </a:pPr>
            <a:r>
              <a:rPr lang="sv-SE">
                <a:latin typeface="Source Sans Pro" panose="020B0503030403020204" pitchFamily="34" charset="0"/>
                <a:ea typeface="Source Sans Pro" panose="020B0503030403020204" pitchFamily="34" charset="0"/>
                <a:cs typeface="Arial" panose="020B0604020202020204" pitchFamily="34" charset="0"/>
                <a:hlinkClick r:id="rId3"/>
              </a:rPr>
              <a:t>Infektionsverktyget, (regionuppsala.se)</a:t>
            </a:r>
            <a:endParaRPr lang="sv-SE">
              <a:latin typeface="Source Sans Pro" panose="020B0503030403020204" pitchFamily="34" charset="0"/>
              <a:ea typeface="Source Sans Pro" panose="020B0503030403020204" pitchFamily="34" charset="0"/>
              <a:cs typeface="Arial" panose="020B0604020202020204" pitchFamily="34" charset="0"/>
            </a:endParaRPr>
          </a:p>
          <a:p>
            <a:pPr marL="628650" lvl="1" indent="-171450">
              <a:buFont typeface="Arial" panose="020B0604020202020204" pitchFamily="34" charset="0"/>
              <a:buChar char="•"/>
            </a:pPr>
            <a:r>
              <a:rPr lang="sv-SE">
                <a:latin typeface="Source Sans Pro" panose="020B0503030403020204" pitchFamily="34" charset="0"/>
                <a:ea typeface="Source Sans Pro" panose="020B0503030403020204" pitchFamily="34" charset="0"/>
                <a:cs typeface="Arial" panose="020B0604020202020204" pitchFamily="34" charset="0"/>
                <a:hlinkClick r:id="rId4"/>
              </a:rPr>
              <a:t>VRI i slutanteckning (</a:t>
            </a:r>
            <a:r>
              <a:rPr lang="sv-SE" err="1">
                <a:latin typeface="Source Sans Pro" panose="020B0503030403020204" pitchFamily="34" charset="0"/>
                <a:ea typeface="Source Sans Pro" panose="020B0503030403020204" pitchFamily="34" charset="0"/>
                <a:cs typeface="Arial" panose="020B0604020202020204" pitchFamily="34" charset="0"/>
                <a:hlinkClick r:id="rId4"/>
              </a:rPr>
              <a:t>pdf</a:t>
            </a:r>
            <a:r>
              <a:rPr lang="sv-SE">
                <a:latin typeface="Source Sans Pro" panose="020B0503030403020204" pitchFamily="34" charset="0"/>
                <a:ea typeface="Source Sans Pro" panose="020B0503030403020204" pitchFamily="34" charset="0"/>
                <a:cs typeface="Arial" panose="020B0604020202020204" pitchFamily="34" charset="0"/>
                <a:hlinkClick r:id="rId4"/>
              </a:rPr>
              <a:t>)</a:t>
            </a:r>
            <a:endParaRPr lang="sv-SE">
              <a:latin typeface="Source Sans Pro" panose="020B0503030403020204" pitchFamily="34" charset="0"/>
              <a:ea typeface="Source Sans Pro" panose="020B0503030403020204" pitchFamily="34" charset="0"/>
              <a:cs typeface="Arial" panose="020B0604020202020204" pitchFamily="34" charset="0"/>
            </a:endParaRPr>
          </a:p>
          <a:p>
            <a:pPr marL="628650" lvl="1" indent="-171450">
              <a:buFont typeface="Arial" panose="020B0604020202020204" pitchFamily="34" charset="0"/>
              <a:buChar char="•"/>
            </a:pPr>
            <a:r>
              <a:rPr lang="sv-SE">
                <a:latin typeface="Source Sans Pro" panose="020B0503030403020204" pitchFamily="34" charset="0"/>
                <a:ea typeface="Source Sans Pro" panose="020B0503030403020204" pitchFamily="34" charset="0"/>
                <a:cs typeface="Arial" panose="020B0604020202020204" pitchFamily="34" charset="0"/>
              </a:rPr>
              <a:t>Journalgranskning</a:t>
            </a:r>
          </a:p>
          <a:p>
            <a:pPr marL="628650" lvl="1" indent="-171450">
              <a:buFont typeface="Arial" panose="020B0604020202020204" pitchFamily="34" charset="0"/>
              <a:buChar char="•"/>
            </a:pPr>
            <a:r>
              <a:rPr lang="sv-SE">
                <a:latin typeface="Source Sans Pro" panose="020B0503030403020204" pitchFamily="34" charset="0"/>
                <a:ea typeface="Source Sans Pro" panose="020B0503030403020204" pitchFamily="34" charset="0"/>
                <a:cs typeface="Arial" panose="020B0604020202020204" pitchFamily="34" charset="0"/>
              </a:rPr>
              <a:t>Annan lokal metod.</a:t>
            </a:r>
          </a:p>
          <a:p>
            <a:r>
              <a:rPr lang="sv-SE">
                <a:latin typeface="Source Sans Pro" panose="020B0503030403020204" pitchFamily="34" charset="0"/>
                <a:ea typeface="Source Sans Pro" panose="020B0503030403020204" pitchFamily="34" charset="0"/>
                <a:cs typeface="Arial" panose="020B0604020202020204" pitchFamily="34" charset="0"/>
              </a:rPr>
              <a:t>Kvalitetssäkra data och säkerställ att registrerande personal följer fastslagna definitioner, se faktaruta under </a:t>
            </a:r>
            <a:r>
              <a:rPr lang="sv-SE">
                <a:latin typeface="Source Sans Pro" panose="020B0503030403020204" pitchFamily="34" charset="0"/>
                <a:ea typeface="Source Sans Pro" panose="020B0503030403020204" pitchFamily="34" charset="0"/>
                <a:cs typeface="Arial" panose="020B0604020202020204" pitchFamily="34" charset="0"/>
                <a:hlinkClick r:id="rId5" action="ppaction://hlinksldjump"/>
              </a:rPr>
              <a:t>stödmaterial</a:t>
            </a:r>
            <a:r>
              <a:rPr lang="sv-SE">
                <a:latin typeface="Source Sans Pro" panose="020B0503030403020204" pitchFamily="34" charset="0"/>
                <a:ea typeface="Source Sans Pro" panose="020B0503030403020204" pitchFamily="34" charset="0"/>
                <a:cs typeface="Arial" panose="020B0604020202020204" pitchFamily="34" charset="0"/>
              </a:rPr>
              <a:t>.</a:t>
            </a:r>
          </a:p>
        </p:txBody>
      </p:sp>
      <p:sp>
        <p:nvSpPr>
          <p:cNvPr id="3" name="Platshållare för text 2">
            <a:extLst>
              <a:ext uri="{FF2B5EF4-FFF2-40B4-BE49-F238E27FC236}">
                <a16:creationId xmlns:a16="http://schemas.microsoft.com/office/drawing/2014/main" id="{0E7AF636-D58A-4629-8C9F-E370F2319434}"/>
              </a:ext>
            </a:extLst>
          </p:cNvPr>
          <p:cNvSpPr>
            <a:spLocks noGrp="1"/>
          </p:cNvSpPr>
          <p:nvPr>
            <p:ph type="body" sz="half" idx="10"/>
          </p:nvPr>
        </p:nvSpPr>
        <p:spPr>
          <a:xfrm>
            <a:off x="429969" y="3664502"/>
            <a:ext cx="8630904" cy="1006732"/>
          </a:xfrm>
        </p:spPr>
        <p:txBody>
          <a:bodyPr>
            <a:normAutofit/>
          </a:bodyPr>
          <a:lstStyle/>
          <a:p>
            <a:r>
              <a:rPr lang="sv-SE" b="1">
                <a:effectLst/>
                <a:latin typeface="Source Sans Pro" panose="020B0503030403020204" pitchFamily="34" charset="0"/>
                <a:ea typeface="Source Sans Pro" panose="020B0503030403020204" pitchFamily="34" charset="0"/>
                <a:cs typeface="Arial" panose="020B0604020202020204" pitchFamily="34" charset="0"/>
              </a:rPr>
              <a:t>Mer information</a:t>
            </a:r>
          </a:p>
          <a:p>
            <a:r>
              <a:rPr lang="sv-SE">
                <a:latin typeface="Source Sans Pro" panose="020B0503030403020204" pitchFamily="34" charset="0"/>
                <a:ea typeface="Source Sans Pro" panose="020B0503030403020204" pitchFamily="34" charset="0"/>
              </a:rPr>
              <a:t>Som en del av arbetet med att mäta, återkoppla och sammanställa kan ytterligare resurser behövas. Resultatet av de valda mätningarna ska följas upp och återkopplas till personal och verksamhetsledning. Som en del i kvalitetssäkringen av Infektionsverktyget ska validering göras årligen, se information på </a:t>
            </a:r>
            <a:r>
              <a:rPr lang="sv-SE">
                <a:latin typeface="Source Sans Pro" panose="020B0503030403020204" pitchFamily="34" charset="0"/>
                <a:ea typeface="Source Sans Pro" panose="020B0503030403020204" pitchFamily="34" charset="0"/>
                <a:hlinkClick r:id="rId3"/>
              </a:rPr>
              <a:t>Infektionsverktyget, (regionuppsala.se)</a:t>
            </a:r>
            <a:r>
              <a:rPr lang="sv-SE">
                <a:latin typeface="Source Sans Pro" panose="020B0503030403020204" pitchFamily="34" charset="0"/>
                <a:ea typeface="Source Sans Pro" panose="020B0503030403020204" pitchFamily="34" charset="0"/>
              </a:rPr>
              <a:t>.</a:t>
            </a:r>
          </a:p>
        </p:txBody>
      </p:sp>
      <p:sp>
        <p:nvSpPr>
          <p:cNvPr id="4" name="Platshållare för text 3">
            <a:extLst>
              <a:ext uri="{FF2B5EF4-FFF2-40B4-BE49-F238E27FC236}">
                <a16:creationId xmlns:a16="http://schemas.microsoft.com/office/drawing/2014/main" id="{B46B497F-866E-40A0-A596-EDAF34834014}"/>
              </a:ext>
            </a:extLst>
          </p:cNvPr>
          <p:cNvSpPr>
            <a:spLocks noGrp="1"/>
          </p:cNvSpPr>
          <p:nvPr>
            <p:ph type="body" sz="half" idx="11"/>
          </p:nvPr>
        </p:nvSpPr>
        <p:spPr>
          <a:xfrm>
            <a:off x="434819" y="783302"/>
            <a:ext cx="7097939" cy="590508"/>
          </a:xfrm>
        </p:spPr>
        <p:txBody>
          <a:bodyPr/>
          <a:lstStyle/>
          <a:p>
            <a:r>
              <a:rPr lang="sv-SE">
                <a:latin typeface="Source Sans Pro Black" panose="020B0803030403020204" pitchFamily="34" charset="0"/>
                <a:ea typeface="Source Sans Pro Black" panose="020B0803030403020204" pitchFamily="34" charset="0"/>
              </a:rPr>
              <a:t>Steg 3: Mätning och återkoppling</a:t>
            </a:r>
          </a:p>
        </p:txBody>
      </p:sp>
      <p:graphicFrame>
        <p:nvGraphicFramePr>
          <p:cNvPr id="6" name="Diagram 5">
            <a:extLst>
              <a:ext uri="{FF2B5EF4-FFF2-40B4-BE49-F238E27FC236}">
                <a16:creationId xmlns:a16="http://schemas.microsoft.com/office/drawing/2014/main" id="{3DB6F607-6A8E-415E-8FA9-478E446ABAEE}"/>
              </a:ext>
            </a:extLst>
          </p:cNvPr>
          <p:cNvGraphicFramePr/>
          <p:nvPr>
            <p:extLst>
              <p:ext uri="{D42A27DB-BD31-4B8C-83A1-F6EECF244321}">
                <p14:modId xmlns:p14="http://schemas.microsoft.com/office/powerpoint/2010/main" val="2552975165"/>
              </p:ext>
            </p:extLst>
          </p:nvPr>
        </p:nvGraphicFramePr>
        <p:xfrm>
          <a:off x="6056993" y="349981"/>
          <a:ext cx="2359644" cy="204765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textruta 4">
            <a:extLst>
              <a:ext uri="{FF2B5EF4-FFF2-40B4-BE49-F238E27FC236}">
                <a16:creationId xmlns:a16="http://schemas.microsoft.com/office/drawing/2014/main" id="{9D2811A1-E701-99CB-C035-FE1F247FAA9D}"/>
              </a:ext>
            </a:extLst>
          </p:cNvPr>
          <p:cNvSpPr txBox="1"/>
          <p:nvPr/>
        </p:nvSpPr>
        <p:spPr>
          <a:xfrm>
            <a:off x="374542" y="1279891"/>
            <a:ext cx="5627024" cy="646331"/>
          </a:xfrm>
          <a:prstGeom prst="rect">
            <a:avLst/>
          </a:prstGeom>
          <a:noFill/>
        </p:spPr>
        <p:txBody>
          <a:bodyPr wrap="square" rtlCol="0">
            <a:spAutoFit/>
          </a:bodyPr>
          <a:lstStyle/>
          <a:p>
            <a:r>
              <a:rPr lang="sv-SE" sz="1200">
                <a:latin typeface="Source Sans Pro" panose="020B0503030403020204" pitchFamily="34" charset="0"/>
                <a:ea typeface="Source Sans Pro" panose="020B0503030403020204" pitchFamily="34" charset="0"/>
                <a:cs typeface="Arial" panose="020B0604020202020204" pitchFamily="34" charset="0"/>
              </a:rPr>
              <a:t>Vi delar upp mätning och återkoppling i två steg: </a:t>
            </a:r>
          </a:p>
          <a:p>
            <a:r>
              <a:rPr lang="sv-SE" sz="1200">
                <a:latin typeface="Source Sans Pro" panose="020B0503030403020204" pitchFamily="34" charset="0"/>
                <a:ea typeface="Source Sans Pro" panose="020B0503030403020204" pitchFamily="34" charset="0"/>
                <a:cs typeface="Arial" panose="020B0604020202020204" pitchFamily="34" charset="0"/>
              </a:rPr>
              <a:t>1. Mät förekomsten av postoperativa infektioner.  </a:t>
            </a:r>
          </a:p>
          <a:p>
            <a:r>
              <a:rPr lang="sv-SE" sz="1200">
                <a:latin typeface="Source Sans Pro" panose="020B0503030403020204" pitchFamily="34" charset="0"/>
                <a:ea typeface="Source Sans Pro" panose="020B0503030403020204" pitchFamily="34" charset="0"/>
                <a:cs typeface="Arial" panose="020B0604020202020204" pitchFamily="34" charset="0"/>
              </a:rPr>
              <a:t>2. Mät följsamheten till åtgärderna som syftar till att minska förekomsten.</a:t>
            </a:r>
          </a:p>
        </p:txBody>
      </p:sp>
    </p:spTree>
    <p:extLst>
      <p:ext uri="{BB962C8B-B14F-4D97-AF65-F5344CB8AC3E}">
        <p14:creationId xmlns:p14="http://schemas.microsoft.com/office/powerpoint/2010/main" val="3382698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A052A0AD-71A3-4131-BC8D-F2320F9A1A2E}"/>
              </a:ext>
            </a:extLst>
          </p:cNvPr>
          <p:cNvSpPr>
            <a:spLocks noGrp="1"/>
          </p:cNvSpPr>
          <p:nvPr>
            <p:ph type="body" sz="half" idx="2"/>
          </p:nvPr>
        </p:nvSpPr>
        <p:spPr>
          <a:xfrm>
            <a:off x="410654" y="1964318"/>
            <a:ext cx="4312627" cy="2101627"/>
          </a:xfrm>
        </p:spPr>
        <p:txBody>
          <a:bodyPr>
            <a:noAutofit/>
          </a:bodyPr>
          <a:lstStyle/>
          <a:p>
            <a:r>
              <a:rPr lang="sv-SE">
                <a:latin typeface="Source Sans Pro" panose="020B0503030403020204" pitchFamily="34" charset="0"/>
                <a:ea typeface="Source Sans Pro" panose="020B0503030403020204" pitchFamily="34" charset="0"/>
                <a:cs typeface="Arial" panose="020B0604020202020204" pitchFamily="34" charset="0"/>
              </a:rPr>
              <a:t>2. Välj metod för att mäta </a:t>
            </a:r>
            <a:r>
              <a:rPr lang="sv-SE" b="1">
                <a:latin typeface="Source Sans Pro" panose="020B0503030403020204" pitchFamily="34" charset="0"/>
                <a:ea typeface="Source Sans Pro" panose="020B0503030403020204" pitchFamily="34" charset="0"/>
                <a:cs typeface="Arial" panose="020B0604020202020204" pitchFamily="34" charset="0"/>
              </a:rPr>
              <a:t>följsamhet</a:t>
            </a:r>
            <a:r>
              <a:rPr lang="sv-SE">
                <a:latin typeface="Source Sans Pro" panose="020B0503030403020204" pitchFamily="34" charset="0"/>
                <a:ea typeface="Source Sans Pro" panose="020B0503030403020204" pitchFamily="34" charset="0"/>
                <a:cs typeface="Arial" panose="020B0604020202020204" pitchFamily="34" charset="0"/>
              </a:rPr>
              <a:t> till att utföra åtgärderna mot postoperativa infektioner:</a:t>
            </a:r>
          </a:p>
          <a:p>
            <a:pPr marL="628650" lvl="1" indent="-171450">
              <a:buFont typeface="Arial" panose="020B0604020202020204" pitchFamily="34" charset="0"/>
              <a:buChar char="•"/>
            </a:pPr>
            <a:r>
              <a:rPr lang="sv-SE">
                <a:latin typeface="Source Sans Pro" panose="020B0503030403020204" pitchFamily="34" charset="0"/>
                <a:ea typeface="Source Sans Pro" panose="020B0503030403020204" pitchFamily="34" charset="0"/>
                <a:cs typeface="Arial" panose="020B0604020202020204" pitchFamily="34" charset="0"/>
              </a:rPr>
              <a:t>Basala hygienrutiner och klädregler</a:t>
            </a:r>
          </a:p>
          <a:p>
            <a:pPr marL="685800" lvl="1" indent="-228600">
              <a:buFont typeface="Arial" panose="020B0604020202020204" pitchFamily="34" charset="0"/>
              <a:buChar char="•"/>
            </a:pPr>
            <a:r>
              <a:rPr lang="sv-SE">
                <a:latin typeface="Source Sans Pro" panose="020B0503030403020204" pitchFamily="34" charset="0"/>
                <a:ea typeface="Source Sans Pro" panose="020B0503030403020204" pitchFamily="34" charset="0"/>
                <a:cs typeface="Arial" panose="020B0604020202020204" pitchFamily="34" charset="0"/>
              </a:rPr>
              <a:t>Korrekt antibiotikaprofylax</a:t>
            </a:r>
          </a:p>
          <a:p>
            <a:pPr marL="685800" lvl="1" indent="-228600">
              <a:buFont typeface="Arial" panose="020B0604020202020204" pitchFamily="34" charset="0"/>
              <a:buChar char="•"/>
            </a:pPr>
            <a:r>
              <a:rPr lang="sv-SE">
                <a:latin typeface="Source Sans Pro" panose="020B0503030403020204" pitchFamily="34" charset="0"/>
                <a:ea typeface="Source Sans Pro" panose="020B0503030403020204" pitchFamily="34" charset="0"/>
                <a:cs typeface="Arial" panose="020B0604020202020204" pitchFamily="34" charset="0"/>
              </a:rPr>
              <a:t>Preoperativ huddesinfektion</a:t>
            </a:r>
          </a:p>
          <a:p>
            <a:pPr marL="685800" lvl="1" indent="-228600">
              <a:buFont typeface="Arial" panose="020B0604020202020204" pitchFamily="34" charset="0"/>
              <a:buChar char="•"/>
            </a:pPr>
            <a:r>
              <a:rPr lang="sv-SE">
                <a:latin typeface="Source Sans Pro" panose="020B0503030403020204" pitchFamily="34" charset="0"/>
                <a:ea typeface="Source Sans Pro" panose="020B0503030403020204" pitchFamily="34" charset="0"/>
                <a:cs typeface="Arial" panose="020B0604020202020204" pitchFamily="34" charset="0"/>
              </a:rPr>
              <a:t>Rök- och alkoholstopp före operation</a:t>
            </a:r>
          </a:p>
          <a:p>
            <a:pPr marL="685800" lvl="1" indent="-228600">
              <a:buFont typeface="Arial" panose="020B0604020202020204" pitchFamily="34" charset="0"/>
              <a:buChar char="•"/>
            </a:pPr>
            <a:r>
              <a:rPr lang="sv-SE">
                <a:latin typeface="Source Sans Pro" panose="020B0503030403020204" pitchFamily="34" charset="0"/>
                <a:ea typeface="Source Sans Pro" panose="020B0503030403020204" pitchFamily="34" charset="0"/>
                <a:cs typeface="Arial" panose="020B0604020202020204" pitchFamily="34" charset="0"/>
              </a:rPr>
              <a:t>God sockerkontroll före, under och efter operation</a:t>
            </a:r>
          </a:p>
          <a:p>
            <a:pPr marL="685800" lvl="1" indent="-228600">
              <a:buFont typeface="Arial" panose="020B0604020202020204" pitchFamily="34" charset="0"/>
              <a:buChar char="•"/>
            </a:pPr>
            <a:r>
              <a:rPr lang="sv-SE">
                <a:latin typeface="Source Sans Pro" panose="020B0503030403020204" pitchFamily="34" charset="0"/>
                <a:ea typeface="Source Sans Pro" panose="020B0503030403020204" pitchFamily="34" charset="0"/>
                <a:cs typeface="Arial" panose="020B0604020202020204" pitchFamily="34" charset="0"/>
              </a:rPr>
              <a:t>Rutiner på operationsavdelningen (exempelvis dörröppningar)</a:t>
            </a:r>
          </a:p>
          <a:p>
            <a:pPr marL="685800" lvl="1" indent="-228600">
              <a:buFont typeface="Arial" panose="020B0604020202020204" pitchFamily="34" charset="0"/>
              <a:buChar char="•"/>
            </a:pPr>
            <a:r>
              <a:rPr lang="sv-SE">
                <a:latin typeface="Source Sans Pro" panose="020B0503030403020204" pitchFamily="34" charset="0"/>
                <a:ea typeface="Source Sans Pro" panose="020B0503030403020204" pitchFamily="34" charset="0"/>
                <a:cs typeface="Arial" panose="020B0604020202020204" pitchFamily="34" charset="0"/>
              </a:rPr>
              <a:t>Skötsel av postoperativt sår.</a:t>
            </a:r>
            <a:endParaRPr lang="sv-SE">
              <a:highlight>
                <a:srgbClr val="FFFF00"/>
              </a:highlight>
              <a:latin typeface="Source Sans Pro" panose="020B0503030403020204" pitchFamily="34" charset="0"/>
              <a:ea typeface="Source Sans Pro" panose="020B0503030403020204" pitchFamily="34" charset="0"/>
              <a:cs typeface="Arial" panose="020B0604020202020204" pitchFamily="34" charset="0"/>
            </a:endParaRPr>
          </a:p>
        </p:txBody>
      </p:sp>
      <p:sp>
        <p:nvSpPr>
          <p:cNvPr id="4" name="Platshållare för text 3">
            <a:extLst>
              <a:ext uri="{FF2B5EF4-FFF2-40B4-BE49-F238E27FC236}">
                <a16:creationId xmlns:a16="http://schemas.microsoft.com/office/drawing/2014/main" id="{220F1A6E-7DE7-466A-82E9-C9864275CA61}"/>
              </a:ext>
            </a:extLst>
          </p:cNvPr>
          <p:cNvSpPr>
            <a:spLocks noGrp="1"/>
          </p:cNvSpPr>
          <p:nvPr>
            <p:ph type="body" sz="half" idx="11"/>
          </p:nvPr>
        </p:nvSpPr>
        <p:spPr>
          <a:xfrm>
            <a:off x="410654" y="783303"/>
            <a:ext cx="7097939" cy="590508"/>
          </a:xfrm>
        </p:spPr>
        <p:txBody>
          <a:bodyPr/>
          <a:lstStyle/>
          <a:p>
            <a:r>
              <a:rPr lang="sv-SE">
                <a:latin typeface="Source Sans Pro Black" panose="020B0803030403020204" pitchFamily="34" charset="0"/>
                <a:ea typeface="Source Sans Pro Black" panose="020B0803030403020204" pitchFamily="34" charset="0"/>
              </a:rPr>
              <a:t>Fortsättning steg 3: Mätning och återkoppling</a:t>
            </a:r>
          </a:p>
        </p:txBody>
      </p:sp>
      <p:graphicFrame>
        <p:nvGraphicFramePr>
          <p:cNvPr id="5" name="Diagram 4">
            <a:extLst>
              <a:ext uri="{FF2B5EF4-FFF2-40B4-BE49-F238E27FC236}">
                <a16:creationId xmlns:a16="http://schemas.microsoft.com/office/drawing/2014/main" id="{E36EEC40-BE41-404C-BF6B-02501894FE35}"/>
              </a:ext>
            </a:extLst>
          </p:cNvPr>
          <p:cNvGraphicFramePr/>
          <p:nvPr>
            <p:extLst>
              <p:ext uri="{D42A27DB-BD31-4B8C-83A1-F6EECF244321}">
                <p14:modId xmlns:p14="http://schemas.microsoft.com/office/powerpoint/2010/main" val="1789709320"/>
              </p:ext>
            </p:extLst>
          </p:nvPr>
        </p:nvGraphicFramePr>
        <p:xfrm>
          <a:off x="6105484" y="256509"/>
          <a:ext cx="2248808" cy="1957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Platshållare för text 2">
            <a:extLst>
              <a:ext uri="{FF2B5EF4-FFF2-40B4-BE49-F238E27FC236}">
                <a16:creationId xmlns:a16="http://schemas.microsoft.com/office/drawing/2014/main" id="{B018E4F5-FE03-2EA0-8364-94DD26BD9E1F}"/>
              </a:ext>
            </a:extLst>
          </p:cNvPr>
          <p:cNvSpPr>
            <a:spLocks noGrp="1"/>
          </p:cNvSpPr>
          <p:nvPr>
            <p:ph type="body" sz="half" idx="10"/>
          </p:nvPr>
        </p:nvSpPr>
        <p:spPr>
          <a:xfrm>
            <a:off x="5042840" y="2266859"/>
            <a:ext cx="3655887" cy="2258570"/>
          </a:xfrm>
        </p:spPr>
        <p:txBody>
          <a:bodyPr>
            <a:normAutofit/>
          </a:bodyPr>
          <a:lstStyle/>
          <a:p>
            <a:r>
              <a:rPr lang="sv-SE" b="1">
                <a:effectLst/>
                <a:latin typeface="Source Sans Pro" panose="020B0503030403020204" pitchFamily="34" charset="0"/>
                <a:ea typeface="Source Sans Pro" panose="020B0503030403020204" pitchFamily="34" charset="0"/>
                <a:cs typeface="Arial" panose="020B0604020202020204" pitchFamily="34" charset="0"/>
              </a:rPr>
              <a:t>Mer information</a:t>
            </a:r>
            <a:endParaRPr lang="sv-SE">
              <a:latin typeface="Source Sans Pro" panose="020B0503030403020204" pitchFamily="34" charset="0"/>
              <a:ea typeface="Source Sans Pro" panose="020B0503030403020204" pitchFamily="34" charset="0"/>
            </a:endParaRPr>
          </a:p>
          <a:p>
            <a:r>
              <a:rPr lang="sv-SE">
                <a:latin typeface="Source Sans Pro" panose="020B0503030403020204" pitchFamily="34" charset="0"/>
                <a:ea typeface="Source Sans Pro" panose="020B0503030403020204" pitchFamily="34" charset="0"/>
              </a:rPr>
              <a:t>Ibland kan ett färre antal diagnoser eller åtgärder behöva väljas ut för att fokusera på det som innebär störst risk.</a:t>
            </a:r>
          </a:p>
          <a:p>
            <a:r>
              <a:rPr lang="sv-SE">
                <a:latin typeface="Source Sans Pro" panose="020B0503030403020204" pitchFamily="34" charset="0"/>
                <a:ea typeface="Source Sans Pro" panose="020B0503030403020204" pitchFamily="34" charset="0"/>
              </a:rPr>
              <a:t>Resultatet av de valda mätningarna ska följas upp och återkopplas till personal och verksamhetsledning.</a:t>
            </a:r>
          </a:p>
          <a:p>
            <a:r>
              <a:rPr lang="sv-SE">
                <a:latin typeface="Source Sans Pro" panose="020B0503030403020204" pitchFamily="34" charset="0"/>
                <a:ea typeface="Source Sans Pro" panose="020B0503030403020204" pitchFamily="34" charset="0"/>
              </a:rPr>
              <a:t>Tekniska förutsättningar, till exempel ventilationen i operationssalen, ska vara känd och anpassad efter den verksamhet som bedrivs. </a:t>
            </a:r>
          </a:p>
        </p:txBody>
      </p:sp>
      <p:sp>
        <p:nvSpPr>
          <p:cNvPr id="3" name="textruta 2">
            <a:extLst>
              <a:ext uri="{FF2B5EF4-FFF2-40B4-BE49-F238E27FC236}">
                <a16:creationId xmlns:a16="http://schemas.microsoft.com/office/drawing/2014/main" id="{FBFC795C-236F-8ACB-CBFB-158CD8B88E1E}"/>
              </a:ext>
            </a:extLst>
          </p:cNvPr>
          <p:cNvSpPr txBox="1"/>
          <p:nvPr/>
        </p:nvSpPr>
        <p:spPr>
          <a:xfrm>
            <a:off x="410654" y="1235311"/>
            <a:ext cx="4360489" cy="307777"/>
          </a:xfrm>
          <a:prstGeom prst="rect">
            <a:avLst/>
          </a:prstGeom>
          <a:noFill/>
        </p:spPr>
        <p:txBody>
          <a:bodyPr wrap="none" rtlCol="0">
            <a:spAutoFit/>
          </a:bodyPr>
          <a:lstStyle/>
          <a:p>
            <a:r>
              <a:rPr lang="sv-SE" sz="1400">
                <a:latin typeface="Source Sans Pro" panose="020B0503030403020204" pitchFamily="34" charset="0"/>
                <a:ea typeface="Source Sans Pro" panose="020B0503030403020204" pitchFamily="34" charset="0"/>
                <a:cs typeface="Arial" panose="020B0604020202020204" pitchFamily="34" charset="0"/>
              </a:rPr>
              <a:t>Välj ut områden som går att mäta på ett tillförlitligt sätt.</a:t>
            </a:r>
          </a:p>
        </p:txBody>
      </p:sp>
    </p:spTree>
    <p:extLst>
      <p:ext uri="{BB962C8B-B14F-4D97-AF65-F5344CB8AC3E}">
        <p14:creationId xmlns:p14="http://schemas.microsoft.com/office/powerpoint/2010/main" val="91377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1308262-33CF-484B-B32D-D74413ADA6A9}"/>
              </a:ext>
            </a:extLst>
          </p:cNvPr>
          <p:cNvSpPr>
            <a:spLocks noGrp="1"/>
          </p:cNvSpPr>
          <p:nvPr>
            <p:ph type="body" sz="half" idx="2"/>
          </p:nvPr>
        </p:nvSpPr>
        <p:spPr>
          <a:xfrm>
            <a:off x="519760" y="1434014"/>
            <a:ext cx="5028985" cy="2101627"/>
          </a:xfrm>
        </p:spPr>
        <p:txBody>
          <a:bodyPr>
            <a:normAutofit/>
          </a:bodyPr>
          <a:lstStyle/>
          <a:p>
            <a:r>
              <a:rPr lang="sv-SE" sz="1400">
                <a:latin typeface="Source Sans Pro" panose="020B0503030403020204" pitchFamily="34" charset="0"/>
                <a:ea typeface="Source Sans Pro" panose="020B0503030403020204" pitchFamily="34" charset="0"/>
              </a:rPr>
              <a:t>Det som behöver göras ska vara känt av all personal.</a:t>
            </a:r>
          </a:p>
          <a:p>
            <a:pPr marL="628650" lvl="1" indent="-171450">
              <a:buFont typeface="Arial" panose="020B0604020202020204" pitchFamily="34" charset="0"/>
              <a:buChar char="•"/>
            </a:pPr>
            <a:r>
              <a:rPr lang="sv-SE" sz="1400">
                <a:latin typeface="Source Sans Pro" panose="020B0503030403020204" pitchFamily="34" charset="0"/>
                <a:ea typeface="Source Sans Pro" panose="020B0503030403020204" pitchFamily="34" charset="0"/>
                <a:cs typeface="Arial"/>
              </a:rPr>
              <a:t>Diskutera på arbetsplatsträffar, läkarmöten med mera</a:t>
            </a:r>
          </a:p>
          <a:p>
            <a:pPr marL="628650" lvl="1" indent="-171450">
              <a:buFont typeface="Arial" panose="020B0604020202020204" pitchFamily="34" charset="0"/>
              <a:buChar char="•"/>
            </a:pPr>
            <a:r>
              <a:rPr lang="sv-SE" sz="1400">
                <a:latin typeface="Source Sans Pro" panose="020B0503030403020204" pitchFamily="34" charset="0"/>
                <a:ea typeface="Source Sans Pro" panose="020B0503030403020204" pitchFamily="34" charset="0"/>
                <a:cs typeface="Arial"/>
              </a:rPr>
              <a:t>Ta fram anslag och andra påminnelser för att stötta arbetet, se exempel under </a:t>
            </a:r>
            <a:r>
              <a:rPr lang="sv-SE" sz="1400">
                <a:latin typeface="Source Sans Pro" panose="020B0503030403020204" pitchFamily="34" charset="0"/>
                <a:ea typeface="Source Sans Pro" panose="020B0503030403020204" pitchFamily="34" charset="0"/>
                <a:cs typeface="Arial"/>
                <a:hlinkClick r:id="rId2" action="ppaction://hlinksldjump"/>
              </a:rPr>
              <a:t>stödmaterial</a:t>
            </a:r>
            <a:r>
              <a:rPr lang="sv-SE" sz="1400">
                <a:latin typeface="Source Sans Pro" panose="020B0503030403020204" pitchFamily="34" charset="0"/>
                <a:ea typeface="Source Sans Pro" panose="020B0503030403020204" pitchFamily="34" charset="0"/>
                <a:cs typeface="Arial"/>
              </a:rPr>
              <a:t>.</a:t>
            </a:r>
          </a:p>
          <a:p>
            <a:pPr lvl="1"/>
            <a:endParaRPr lang="sv-SE" sz="1400">
              <a:latin typeface="Source Sans Pro" panose="020B0503030403020204" pitchFamily="34" charset="0"/>
              <a:ea typeface="Source Sans Pro" panose="020B0503030403020204" pitchFamily="34" charset="0"/>
              <a:cs typeface="Arial"/>
            </a:endParaRPr>
          </a:p>
          <a:p>
            <a:r>
              <a:rPr lang="sv-SE" sz="1400">
                <a:latin typeface="Source Sans Pro" panose="020B0503030403020204" pitchFamily="34" charset="0"/>
                <a:ea typeface="Source Sans Pro" panose="020B0503030403020204" pitchFamily="34" charset="0"/>
              </a:rPr>
              <a:t>Patienter får information muntligt och skriftligt om vilka åtgärder som är betydelsefulla för att undvika postoperativa infektioner.</a:t>
            </a:r>
          </a:p>
        </p:txBody>
      </p:sp>
      <p:sp>
        <p:nvSpPr>
          <p:cNvPr id="4" name="Platshållare för text 3">
            <a:extLst>
              <a:ext uri="{FF2B5EF4-FFF2-40B4-BE49-F238E27FC236}">
                <a16:creationId xmlns:a16="http://schemas.microsoft.com/office/drawing/2014/main" id="{AA973DF4-E9C8-47A7-B6C0-F885F9956AD7}"/>
              </a:ext>
            </a:extLst>
          </p:cNvPr>
          <p:cNvSpPr>
            <a:spLocks noGrp="1"/>
          </p:cNvSpPr>
          <p:nvPr>
            <p:ph type="body" sz="half" idx="11"/>
          </p:nvPr>
        </p:nvSpPr>
        <p:spPr>
          <a:xfrm>
            <a:off x="519760" y="843506"/>
            <a:ext cx="7097939" cy="590508"/>
          </a:xfrm>
        </p:spPr>
        <p:txBody>
          <a:bodyPr/>
          <a:lstStyle/>
          <a:p>
            <a:r>
              <a:rPr lang="sv-SE">
                <a:latin typeface="Source Sans Pro Black" panose="020B0803030403020204" pitchFamily="34" charset="0"/>
                <a:ea typeface="Source Sans Pro Black" panose="020B0803030403020204" pitchFamily="34" charset="0"/>
              </a:rPr>
              <a:t>Steg 4: Sprid budskapet</a:t>
            </a:r>
          </a:p>
        </p:txBody>
      </p:sp>
      <p:graphicFrame>
        <p:nvGraphicFramePr>
          <p:cNvPr id="5" name="Diagram 4">
            <a:extLst>
              <a:ext uri="{FF2B5EF4-FFF2-40B4-BE49-F238E27FC236}">
                <a16:creationId xmlns:a16="http://schemas.microsoft.com/office/drawing/2014/main" id="{5BC1E04E-6E6E-424B-8182-DF7623BE269D}"/>
              </a:ext>
            </a:extLst>
          </p:cNvPr>
          <p:cNvGraphicFramePr/>
          <p:nvPr>
            <p:extLst>
              <p:ext uri="{D42A27DB-BD31-4B8C-83A1-F6EECF244321}">
                <p14:modId xmlns:p14="http://schemas.microsoft.com/office/powerpoint/2010/main" val="785123821"/>
              </p:ext>
            </p:extLst>
          </p:nvPr>
        </p:nvGraphicFramePr>
        <p:xfrm>
          <a:off x="6070848" y="615078"/>
          <a:ext cx="2228026" cy="1895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1053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33540D9-A22D-404E-AF4C-297A2B8F81A8}"/>
              </a:ext>
            </a:extLst>
          </p:cNvPr>
          <p:cNvSpPr>
            <a:spLocks noGrp="1"/>
          </p:cNvSpPr>
          <p:nvPr>
            <p:ph type="body" sz="half" idx="2"/>
          </p:nvPr>
        </p:nvSpPr>
        <p:spPr>
          <a:xfrm>
            <a:off x="582105" y="1515612"/>
            <a:ext cx="4537150" cy="2101627"/>
          </a:xfrm>
        </p:spPr>
        <p:txBody>
          <a:bodyPr>
            <a:normAutofit/>
          </a:bodyPr>
          <a:lstStyle/>
          <a:p>
            <a:r>
              <a:rPr lang="sv-SE" sz="1400">
                <a:latin typeface="Source Sans Pro" panose="020B0503030403020204" pitchFamily="34" charset="0"/>
                <a:ea typeface="Source Sans Pro" panose="020B0503030403020204" pitchFamily="34" charset="0"/>
              </a:rPr>
              <a:t>Verksamhetsledningen visar att arbetet är viktigt genom att tilldela resurser, följa upp hur det går och efterfråga rapporter från arbetet.</a:t>
            </a:r>
          </a:p>
        </p:txBody>
      </p:sp>
      <p:sp>
        <p:nvSpPr>
          <p:cNvPr id="4" name="Platshållare för text 3">
            <a:extLst>
              <a:ext uri="{FF2B5EF4-FFF2-40B4-BE49-F238E27FC236}">
                <a16:creationId xmlns:a16="http://schemas.microsoft.com/office/drawing/2014/main" id="{09138210-D8B7-4435-AD68-85D8DA946851}"/>
              </a:ext>
            </a:extLst>
          </p:cNvPr>
          <p:cNvSpPr>
            <a:spLocks noGrp="1"/>
          </p:cNvSpPr>
          <p:nvPr>
            <p:ph type="body" sz="half" idx="11"/>
          </p:nvPr>
        </p:nvSpPr>
        <p:spPr>
          <a:xfrm>
            <a:off x="492050" y="879428"/>
            <a:ext cx="7097939" cy="590508"/>
          </a:xfrm>
        </p:spPr>
        <p:txBody>
          <a:bodyPr/>
          <a:lstStyle/>
          <a:p>
            <a:r>
              <a:rPr lang="sv-SE">
                <a:latin typeface="Source Sans Pro Black" panose="020B0803030403020204" pitchFamily="34" charset="0"/>
                <a:ea typeface="Source Sans Pro Black" panose="020B0803030403020204" pitchFamily="34" charset="0"/>
              </a:rPr>
              <a:t>Steg 5: Patientsäkerhetskultur</a:t>
            </a:r>
          </a:p>
        </p:txBody>
      </p:sp>
      <p:graphicFrame>
        <p:nvGraphicFramePr>
          <p:cNvPr id="5" name="Diagram 4">
            <a:extLst>
              <a:ext uri="{FF2B5EF4-FFF2-40B4-BE49-F238E27FC236}">
                <a16:creationId xmlns:a16="http://schemas.microsoft.com/office/drawing/2014/main" id="{D468C0BC-8DB4-4741-880F-C9B287DCF451}"/>
              </a:ext>
            </a:extLst>
          </p:cNvPr>
          <p:cNvGraphicFramePr/>
          <p:nvPr>
            <p:extLst>
              <p:ext uri="{D42A27DB-BD31-4B8C-83A1-F6EECF244321}">
                <p14:modId xmlns:p14="http://schemas.microsoft.com/office/powerpoint/2010/main" val="4011881254"/>
              </p:ext>
            </p:extLst>
          </p:nvPr>
        </p:nvGraphicFramePr>
        <p:xfrm>
          <a:off x="6077775" y="318654"/>
          <a:ext cx="2227812" cy="1978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Bildobjekt 8">
            <a:extLst>
              <a:ext uri="{FF2B5EF4-FFF2-40B4-BE49-F238E27FC236}">
                <a16:creationId xmlns:a16="http://schemas.microsoft.com/office/drawing/2014/main" id="{F9C561E9-4E77-42A9-BCD4-8714E54571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1306" y="2566425"/>
            <a:ext cx="2749828" cy="183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215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3BC52495-F3A8-D6E8-4396-E0AA7B27D0BE}"/>
              </a:ext>
            </a:extLst>
          </p:cNvPr>
          <p:cNvPicPr>
            <a:picLocks noChangeAspect="1"/>
          </p:cNvPicPr>
          <p:nvPr/>
        </p:nvPicPr>
        <p:blipFill>
          <a:blip r:embed="rId2"/>
          <a:stretch>
            <a:fillRect/>
          </a:stretch>
        </p:blipFill>
        <p:spPr>
          <a:xfrm>
            <a:off x="6532113" y="251794"/>
            <a:ext cx="2364914" cy="1330264"/>
          </a:xfrm>
          <a:prstGeom prst="rect">
            <a:avLst/>
          </a:prstGeom>
        </p:spPr>
      </p:pic>
      <p:sp>
        <p:nvSpPr>
          <p:cNvPr id="2" name="Rubrik 1"/>
          <p:cNvSpPr>
            <a:spLocks noGrp="1"/>
          </p:cNvSpPr>
          <p:nvPr>
            <p:ph type="ctrTitle"/>
          </p:nvPr>
        </p:nvSpPr>
        <p:spPr>
          <a:xfrm>
            <a:off x="491509" y="930254"/>
            <a:ext cx="7578060" cy="651804"/>
          </a:xfrm>
        </p:spPr>
        <p:txBody>
          <a:bodyPr>
            <a:noAutofit/>
          </a:bodyPr>
          <a:lstStyle/>
          <a:p>
            <a:r>
              <a:rPr lang="sv-SE" sz="3600" b="0">
                <a:latin typeface="Source Sans Pro Black" panose="020B0803030403020204" pitchFamily="34" charset="0"/>
              </a:rPr>
              <a:t>VRI-verktyg</a:t>
            </a:r>
            <a:br>
              <a:rPr lang="sv-SE" sz="3600" b="0">
                <a:latin typeface="Source Sans Pro Black" panose="020B0803030403020204" pitchFamily="34" charset="0"/>
              </a:rPr>
            </a:br>
            <a:r>
              <a:rPr lang="sv-SE" sz="3600" b="0">
                <a:latin typeface="Source Sans Pro Black" panose="020B0803030403020204" pitchFamily="34" charset="0"/>
              </a:rPr>
              <a:t>Postoperativa infektioner</a:t>
            </a:r>
          </a:p>
        </p:txBody>
      </p:sp>
      <p:sp>
        <p:nvSpPr>
          <p:cNvPr id="3" name="Platshållare för text 2"/>
          <p:cNvSpPr>
            <a:spLocks noGrp="1"/>
          </p:cNvSpPr>
          <p:nvPr>
            <p:ph type="body" sz="quarter" idx="10"/>
          </p:nvPr>
        </p:nvSpPr>
        <p:spPr>
          <a:xfrm>
            <a:off x="537160" y="1972627"/>
            <a:ext cx="5775730" cy="2135187"/>
          </a:xfrm>
        </p:spPr>
        <p:txBody>
          <a:bodyPr vert="horz" lIns="91440" tIns="45720" rIns="91440" bIns="45720" rtlCol="0" anchor="t">
            <a:noAutofit/>
          </a:bodyPr>
          <a:lstStyle/>
          <a:p>
            <a:pPr marL="342900" indent="-342900">
              <a:buFont typeface="Arial" panose="020B0604020202020204" pitchFamily="34" charset="0"/>
              <a:buChar char="•"/>
            </a:pPr>
            <a:r>
              <a:rPr lang="sv-SE">
                <a:latin typeface="Source Sans Pro" panose="020B0503030403020204" pitchFamily="34" charset="0"/>
                <a:ea typeface="Source Sans Pro" panose="020B0503030403020204" pitchFamily="34" charset="0"/>
              </a:rPr>
              <a:t>Bakgrund och mål</a:t>
            </a:r>
          </a:p>
          <a:p>
            <a:pPr marL="342900" indent="-342900">
              <a:buFont typeface="Arial" panose="020B0604020202020204" pitchFamily="34" charset="0"/>
              <a:buChar char="•"/>
            </a:pPr>
            <a:r>
              <a:rPr lang="sv-SE">
                <a:latin typeface="Source Sans Pro" panose="020B0503030403020204" pitchFamily="34" charset="0"/>
                <a:ea typeface="Source Sans Pro" panose="020B0503030403020204" pitchFamily="34" charset="0"/>
              </a:rPr>
              <a:t>Åtgärder mot postoperativa infektioner</a:t>
            </a:r>
          </a:p>
          <a:p>
            <a:pPr marL="342900" indent="-342900">
              <a:buFont typeface="Arial" panose="020B0604020202020204" pitchFamily="34" charset="0"/>
              <a:buChar char="•"/>
            </a:pPr>
            <a:r>
              <a:rPr lang="sv-SE">
                <a:latin typeface="Source Sans Pro" panose="020B0503030403020204" pitchFamily="34" charset="0"/>
                <a:ea typeface="Source Sans Pro" panose="020B0503030403020204" pitchFamily="34" charset="0"/>
              </a:rPr>
              <a:t>Systematisk förbättringsarbete mot postoperativa infektioner</a:t>
            </a:r>
          </a:p>
          <a:p>
            <a:pPr marL="342900" indent="-342900">
              <a:buFont typeface="Arial" panose="020B0604020202020204" pitchFamily="34" charset="0"/>
              <a:buChar char="•"/>
            </a:pPr>
            <a:r>
              <a:rPr lang="sv-SE">
                <a:latin typeface="Source Sans Pro" panose="020B0503030403020204" pitchFamily="34" charset="0"/>
                <a:ea typeface="Source Sans Pro" panose="020B0503030403020204" pitchFamily="34" charset="0"/>
              </a:rPr>
              <a:t>Stödmaterial.</a:t>
            </a:r>
          </a:p>
        </p:txBody>
      </p:sp>
      <mc:AlternateContent xmlns:mc="http://schemas.openxmlformats.org/markup-compatibility/2006" xmlns:pslz="http://schemas.microsoft.com/office/powerpoint/2016/slidezoom">
        <mc:Choice Requires="pslz">
          <p:graphicFrame>
            <p:nvGraphicFramePr>
              <p:cNvPr id="7" name="Bildzoom 6">
                <a:extLst>
                  <a:ext uri="{FF2B5EF4-FFF2-40B4-BE49-F238E27FC236}">
                    <a16:creationId xmlns:a16="http://schemas.microsoft.com/office/drawing/2014/main" id="{65B52567-4A9C-4779-8B37-10BD18064E27}"/>
                  </a:ext>
                </a:extLst>
              </p:cNvPr>
              <p:cNvGraphicFramePr>
                <a:graphicFrameLocks noChangeAspect="1"/>
              </p:cNvGraphicFramePr>
              <p:nvPr>
                <p:extLst>
                  <p:ext uri="{D42A27DB-BD31-4B8C-83A1-F6EECF244321}">
                    <p14:modId xmlns:p14="http://schemas.microsoft.com/office/powerpoint/2010/main" val="2778620978"/>
                  </p:ext>
                </p:extLst>
              </p:nvPr>
            </p:nvGraphicFramePr>
            <p:xfrm>
              <a:off x="6442075" y="1012110"/>
              <a:ext cx="2286000" cy="1285875"/>
            </p:xfrm>
            <a:graphic>
              <a:graphicData uri="http://schemas.microsoft.com/office/powerpoint/2016/slidezoom">
                <pslz:sldZm>
                  <pslz:sldZmObj sldId="337" cId="3775319506">
                    <pslz:zmPr id="{82355C51-985E-44E0-83A8-F45624BC523E}" returnToParent="0" transitionDur="1000">
                      <p166:blipFill xmlns:p166="http://schemas.microsoft.com/office/powerpoint/2016/6/main">
                        <a:blip r:embed="rId3"/>
                        <a:stretch>
                          <a:fillRect/>
                        </a:stretch>
                      </p166:blipFill>
                      <p166:spPr xmlns:p166="http://schemas.microsoft.com/office/powerpoint/2016/6/main">
                        <a:xfrm>
                          <a:off x="0" y="0"/>
                          <a:ext cx="2286000" cy="1285875"/>
                        </a:xfrm>
                        <a:prstGeom prst="rect">
                          <a:avLst/>
                        </a:prstGeom>
                        <a:ln w="3175">
                          <a:solidFill>
                            <a:prstClr val="ltGray"/>
                          </a:solidFill>
                        </a:ln>
                      </p166:spPr>
                    </pslz:zmPr>
                  </pslz:sldZmObj>
                </pslz:sldZm>
              </a:graphicData>
            </a:graphic>
          </p:graphicFrame>
        </mc:Choice>
        <mc:Fallback xmlns="">
          <p:pic>
            <p:nvPicPr>
              <p:cNvPr id="7" name="Bildzoom 6">
                <a:extLst>
                  <a:ext uri="{FF2B5EF4-FFF2-40B4-BE49-F238E27FC236}">
                    <a16:creationId xmlns:a16="http://schemas.microsoft.com/office/drawing/2014/main" id="{65B52567-4A9C-4779-8B37-10BD18064E27}"/>
                  </a:ext>
                </a:extLst>
              </p:cNvPr>
              <p:cNvPicPr>
                <a:picLocks noGrp="1" noRot="1" noChangeAspect="1" noMove="1" noResize="1" noEditPoints="1" noAdjustHandles="1" noChangeArrowheads="1" noChangeShapeType="1"/>
              </p:cNvPicPr>
              <p:nvPr/>
            </p:nvPicPr>
            <p:blipFill>
              <a:blip r:embed="rId4"/>
              <a:stretch>
                <a:fillRect/>
              </a:stretch>
            </p:blipFill>
            <p:spPr>
              <a:xfrm>
                <a:off x="6442075" y="1012110"/>
                <a:ext cx="2286000" cy="1285875"/>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9" name="Bildzoom 8">
                <a:extLst>
                  <a:ext uri="{FF2B5EF4-FFF2-40B4-BE49-F238E27FC236}">
                    <a16:creationId xmlns:a16="http://schemas.microsoft.com/office/drawing/2014/main" id="{04B9BBF5-7E4F-4A76-9472-1FAF42FBAD09}"/>
                  </a:ext>
                </a:extLst>
              </p:cNvPr>
              <p:cNvGraphicFramePr>
                <a:graphicFrameLocks noChangeAspect="1"/>
              </p:cNvGraphicFramePr>
              <p:nvPr>
                <p:extLst>
                  <p:ext uri="{D42A27DB-BD31-4B8C-83A1-F6EECF244321}">
                    <p14:modId xmlns:p14="http://schemas.microsoft.com/office/powerpoint/2010/main" val="947355076"/>
                  </p:ext>
                </p:extLst>
              </p:nvPr>
            </p:nvGraphicFramePr>
            <p:xfrm>
              <a:off x="6178839" y="1924225"/>
              <a:ext cx="2286000" cy="1285875"/>
            </p:xfrm>
            <a:graphic>
              <a:graphicData uri="http://schemas.microsoft.com/office/powerpoint/2016/slidezoom">
                <pslz:sldZm>
                  <pslz:sldZmObj sldId="343" cId="1584344057">
                    <pslz:zmPr id="{AB09E80A-82C0-469C-9679-D8DF0885D060}" returnToParent="0" transitionDur="1000">
                      <p166:blipFill xmlns:p166="http://schemas.microsoft.com/office/powerpoint/2016/6/main">
                        <a:blip r:embed="rId5"/>
                        <a:stretch>
                          <a:fillRect/>
                        </a:stretch>
                      </p166:blipFill>
                      <p166:spPr xmlns:p166="http://schemas.microsoft.com/office/powerpoint/2016/6/main">
                        <a:xfrm>
                          <a:off x="0" y="0"/>
                          <a:ext cx="2286000" cy="1285875"/>
                        </a:xfrm>
                        <a:prstGeom prst="rect">
                          <a:avLst/>
                        </a:prstGeom>
                        <a:ln w="3175">
                          <a:solidFill>
                            <a:prstClr val="ltGray"/>
                          </a:solidFill>
                        </a:ln>
                      </p166:spPr>
                    </pslz:zmPr>
                  </pslz:sldZmObj>
                </pslz:sldZm>
              </a:graphicData>
            </a:graphic>
          </p:graphicFrame>
        </mc:Choice>
        <mc:Fallback xmlns="">
          <p:pic>
            <p:nvPicPr>
              <p:cNvPr id="9" name="Bildzoom 8">
                <a:extLst>
                  <a:ext uri="{FF2B5EF4-FFF2-40B4-BE49-F238E27FC236}">
                    <a16:creationId xmlns:a16="http://schemas.microsoft.com/office/drawing/2014/main" id="{04B9BBF5-7E4F-4A76-9472-1FAF42FBAD09}"/>
                  </a:ext>
                </a:extLst>
              </p:cNvPr>
              <p:cNvPicPr>
                <a:picLocks noGrp="1" noRot="1" noChangeAspect="1" noMove="1" noResize="1" noEditPoints="1" noAdjustHandles="1" noChangeArrowheads="1" noChangeShapeType="1"/>
              </p:cNvPicPr>
              <p:nvPr/>
            </p:nvPicPr>
            <p:blipFill>
              <a:blip r:embed="rId6"/>
              <a:stretch>
                <a:fillRect/>
              </a:stretch>
            </p:blipFill>
            <p:spPr>
              <a:xfrm>
                <a:off x="6178839" y="1924225"/>
                <a:ext cx="2286000" cy="1285875"/>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1" name="Bildzoom 10">
                <a:extLst>
                  <a:ext uri="{FF2B5EF4-FFF2-40B4-BE49-F238E27FC236}">
                    <a16:creationId xmlns:a16="http://schemas.microsoft.com/office/drawing/2014/main" id="{DA9BB48E-5361-41E2-AF95-0A0ABE78CFDA}"/>
                  </a:ext>
                </a:extLst>
              </p:cNvPr>
              <p:cNvGraphicFramePr>
                <a:graphicFrameLocks noChangeAspect="1"/>
              </p:cNvGraphicFramePr>
              <p:nvPr>
                <p:extLst>
                  <p:ext uri="{D42A27DB-BD31-4B8C-83A1-F6EECF244321}">
                    <p14:modId xmlns:p14="http://schemas.microsoft.com/office/powerpoint/2010/main" val="2407798070"/>
                  </p:ext>
                </p:extLst>
              </p:nvPr>
            </p:nvGraphicFramePr>
            <p:xfrm>
              <a:off x="5783569" y="3058301"/>
              <a:ext cx="2286000" cy="1285875"/>
            </p:xfrm>
            <a:graphic>
              <a:graphicData uri="http://schemas.microsoft.com/office/powerpoint/2016/slidezoom">
                <pslz:sldZm>
                  <pslz:sldZmObj sldId="351" cId="3097091595">
                    <pslz:zmPr id="{F5A5686D-B590-4BDB-8717-1DEA31C5FE64}" returnToParent="0" transitionDur="1000">
                      <p166:blipFill xmlns:p166="http://schemas.microsoft.com/office/powerpoint/2016/6/main">
                        <a:blip r:embed="rId7"/>
                        <a:stretch>
                          <a:fillRect/>
                        </a:stretch>
                      </p166:blipFill>
                      <p166:spPr xmlns:p166="http://schemas.microsoft.com/office/powerpoint/2016/6/main">
                        <a:xfrm>
                          <a:off x="0" y="0"/>
                          <a:ext cx="2286000" cy="1285875"/>
                        </a:xfrm>
                        <a:prstGeom prst="rect">
                          <a:avLst/>
                        </a:prstGeom>
                        <a:ln w="3175">
                          <a:solidFill>
                            <a:prstClr val="ltGray"/>
                          </a:solidFill>
                        </a:ln>
                      </p166:spPr>
                    </pslz:zmPr>
                  </pslz:sldZmObj>
                </pslz:sldZm>
              </a:graphicData>
            </a:graphic>
          </p:graphicFrame>
        </mc:Choice>
        <mc:Fallback xmlns="">
          <p:pic>
            <p:nvPicPr>
              <p:cNvPr id="11" name="Bildzoom 10">
                <a:extLst>
                  <a:ext uri="{FF2B5EF4-FFF2-40B4-BE49-F238E27FC236}">
                    <a16:creationId xmlns:a16="http://schemas.microsoft.com/office/drawing/2014/main" id="{DA9BB48E-5361-41E2-AF95-0A0ABE78CFDA}"/>
                  </a:ext>
                </a:extLst>
              </p:cNvPr>
              <p:cNvPicPr>
                <a:picLocks noGrp="1" noRot="1" noChangeAspect="1" noMove="1" noResize="1" noEditPoints="1" noAdjustHandles="1" noChangeArrowheads="1" noChangeShapeType="1"/>
              </p:cNvPicPr>
              <p:nvPr/>
            </p:nvPicPr>
            <p:blipFill>
              <a:blip r:embed="rId8"/>
              <a:stretch>
                <a:fillRect/>
              </a:stretch>
            </p:blipFill>
            <p:spPr>
              <a:xfrm>
                <a:off x="5783569" y="3058301"/>
                <a:ext cx="2286000" cy="1285875"/>
              </a:xfrm>
              <a:prstGeom prst="rect">
                <a:avLst/>
              </a:prstGeom>
              <a:ln w="3175">
                <a:solidFill>
                  <a:prstClr val="ltGray"/>
                </a:solidFill>
              </a:ln>
            </p:spPr>
          </p:pic>
        </mc:Fallback>
      </mc:AlternateContent>
    </p:spTree>
    <p:extLst>
      <p:ext uri="{BB962C8B-B14F-4D97-AF65-F5344CB8AC3E}">
        <p14:creationId xmlns:p14="http://schemas.microsoft.com/office/powerpoint/2010/main" val="1659428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2B8334-9269-435A-BA27-CD192ED5C0C1}"/>
              </a:ext>
            </a:extLst>
          </p:cNvPr>
          <p:cNvSpPr>
            <a:spLocks noGrp="1"/>
          </p:cNvSpPr>
          <p:nvPr>
            <p:ph type="ctrTitle"/>
          </p:nvPr>
        </p:nvSpPr>
        <p:spPr>
          <a:xfrm>
            <a:off x="450944" y="794111"/>
            <a:ext cx="7578060" cy="640925"/>
          </a:xfrm>
        </p:spPr>
        <p:txBody>
          <a:bodyPr/>
          <a:lstStyle/>
          <a:p>
            <a:r>
              <a:rPr lang="sv-SE"/>
              <a:t>Stödmaterial</a:t>
            </a:r>
          </a:p>
        </p:txBody>
      </p:sp>
      <p:sp>
        <p:nvSpPr>
          <p:cNvPr id="3" name="Platshållare för text 2">
            <a:extLst>
              <a:ext uri="{FF2B5EF4-FFF2-40B4-BE49-F238E27FC236}">
                <a16:creationId xmlns:a16="http://schemas.microsoft.com/office/drawing/2014/main" id="{9464F6B7-2E28-4577-9095-99445855F53F}"/>
              </a:ext>
            </a:extLst>
          </p:cNvPr>
          <p:cNvSpPr>
            <a:spLocks noGrp="1"/>
          </p:cNvSpPr>
          <p:nvPr>
            <p:ph type="body" sz="half" idx="2"/>
          </p:nvPr>
        </p:nvSpPr>
        <p:spPr>
          <a:xfrm>
            <a:off x="450943" y="1518349"/>
            <a:ext cx="5430312" cy="2831040"/>
          </a:xfrm>
        </p:spPr>
        <p:txBody>
          <a:bodyPr>
            <a:normAutofit fontScale="77500" lnSpcReduction="20000"/>
          </a:bodyPr>
          <a:lstStyle/>
          <a:p>
            <a:r>
              <a:rPr lang="sv-SE" sz="1800">
                <a:latin typeface="Source Sans Pro" panose="020B0503030403020204" pitchFamily="34" charset="0"/>
                <a:ea typeface="Source Sans Pro" panose="020B0503030403020204" pitchFamily="34" charset="0"/>
              </a:rPr>
              <a:t>På kommande tre sidor i presentationen finns stödmaterial som kan användas i arbetet:</a:t>
            </a:r>
          </a:p>
          <a:p>
            <a:endParaRPr lang="sv-SE" sz="1800">
              <a:latin typeface="Source Sans Pro" panose="020B0503030403020204" pitchFamily="34" charset="0"/>
              <a:ea typeface="Source Sans Pro" panose="020B0503030403020204" pitchFamily="34" charset="0"/>
            </a:endParaRPr>
          </a:p>
          <a:p>
            <a:pPr marL="171450" indent="-171450">
              <a:buFont typeface="Arial" panose="020B0604020202020204" pitchFamily="34" charset="0"/>
              <a:buChar char="•"/>
            </a:pPr>
            <a:r>
              <a:rPr lang="sv-SE" sz="1800">
                <a:latin typeface="Source Sans Pro" panose="020B0503030403020204" pitchFamily="34" charset="0"/>
                <a:ea typeface="Source Sans Pro" panose="020B0503030403020204" pitchFamily="34" charset="0"/>
              </a:rPr>
              <a:t>Faktaruta om definition av postoperativa infektioner</a:t>
            </a:r>
          </a:p>
          <a:p>
            <a:pPr marL="171450" indent="-171450">
              <a:buFont typeface="Arial" panose="020B0604020202020204" pitchFamily="34" charset="0"/>
              <a:buChar char="•"/>
            </a:pPr>
            <a:r>
              <a:rPr lang="sv-SE" sz="1800">
                <a:latin typeface="Source Sans Pro" panose="020B0503030403020204" pitchFamily="34" charset="0"/>
                <a:ea typeface="Source Sans Pro" panose="020B0503030403020204" pitchFamily="34" charset="0"/>
              </a:rPr>
              <a:t>Figur med multimodalt arbetssätt för att minska postoperativa infektioner</a:t>
            </a:r>
          </a:p>
          <a:p>
            <a:pPr marL="171450" indent="-171450">
              <a:buFont typeface="Arial" panose="020B0604020202020204" pitchFamily="34" charset="0"/>
              <a:buChar char="•"/>
            </a:pPr>
            <a:r>
              <a:rPr lang="sv-SE" sz="1800">
                <a:latin typeface="Source Sans Pro" panose="020B0503030403020204" pitchFamily="34" charset="0"/>
                <a:ea typeface="Source Sans Pro" panose="020B0503030403020204" pitchFamily="34" charset="0"/>
              </a:rPr>
              <a:t>Checklista: Stoppa postoperativa infektioner.</a:t>
            </a:r>
          </a:p>
          <a:p>
            <a:endParaRPr lang="sv-SE" sz="1800">
              <a:highlight>
                <a:srgbClr val="00FFFF"/>
              </a:highlight>
              <a:latin typeface="Source Sans Pro" panose="020B0503030403020204" pitchFamily="34" charset="0"/>
              <a:ea typeface="Source Sans Pro" panose="020B0503030403020204" pitchFamily="34" charset="0"/>
            </a:endParaRPr>
          </a:p>
          <a:p>
            <a:endParaRPr lang="sv-SE" sz="1800">
              <a:highlight>
                <a:srgbClr val="00FFFF"/>
              </a:highlight>
              <a:latin typeface="Source Sans Pro" panose="020B0503030403020204" pitchFamily="34" charset="0"/>
              <a:ea typeface="Source Sans Pro" panose="020B0503030403020204" pitchFamily="34" charset="0"/>
            </a:endParaRPr>
          </a:p>
          <a:p>
            <a:r>
              <a:rPr lang="sv-SE" sz="1800">
                <a:latin typeface="Source Sans Pro" panose="020B0503030403020204" pitchFamily="34" charset="0"/>
                <a:ea typeface="Source Sans Pro" panose="020B0503030403020204" pitchFamily="34" charset="0"/>
              </a:rPr>
              <a:t>Hjälpmaterial om definitionen av vårdrelaterad infektion kan skrivas ut eller beställas via Strama, se</a:t>
            </a:r>
          </a:p>
          <a:p>
            <a:r>
              <a:rPr lang="sv-SE" sz="1800">
                <a:latin typeface="Source Sans Pro" panose="020B0503030403020204" pitchFamily="34" charset="0"/>
                <a:ea typeface="Source Sans Pro" panose="020B0503030403020204" pitchFamily="34" charset="0"/>
                <a:hlinkClick r:id="rId3"/>
              </a:rPr>
              <a:t>Trycksaker för slutenvård (regionuppsala.se)</a:t>
            </a:r>
            <a:r>
              <a:rPr lang="sv-SE" sz="1800">
                <a:latin typeface="Source Sans Pro" panose="020B0503030403020204" pitchFamily="34" charset="0"/>
                <a:ea typeface="Source Sans Pro" panose="020B0503030403020204" pitchFamily="34" charset="0"/>
              </a:rPr>
              <a:t>, </a:t>
            </a:r>
          </a:p>
          <a:p>
            <a:r>
              <a:rPr lang="sv-SE" sz="1800">
                <a:latin typeface="Source Sans Pro" panose="020B0503030403020204" pitchFamily="34" charset="0"/>
                <a:ea typeface="Source Sans Pro" panose="020B0503030403020204" pitchFamily="34" charset="0"/>
                <a:hlinkClick r:id="rId4"/>
              </a:rPr>
              <a:t>Definition av vårdrelaterad infektion (</a:t>
            </a:r>
            <a:r>
              <a:rPr lang="sv-SE" sz="1800" err="1">
                <a:latin typeface="Source Sans Pro" panose="020B0503030403020204" pitchFamily="34" charset="0"/>
                <a:ea typeface="Source Sans Pro" panose="020B0503030403020204" pitchFamily="34" charset="0"/>
                <a:hlinkClick r:id="rId4"/>
              </a:rPr>
              <a:t>pdf</a:t>
            </a:r>
            <a:r>
              <a:rPr lang="sv-SE" sz="1800">
                <a:latin typeface="Source Sans Pro" panose="020B0503030403020204" pitchFamily="34" charset="0"/>
                <a:ea typeface="Source Sans Pro" panose="020B0503030403020204" pitchFamily="34" charset="0"/>
                <a:hlinkClick r:id="rId4"/>
              </a:rPr>
              <a:t>)</a:t>
            </a:r>
            <a:r>
              <a:rPr lang="sv-SE" sz="1800">
                <a:latin typeface="Source Sans Pro" panose="020B0503030403020204" pitchFamily="34" charset="0"/>
                <a:ea typeface="Source Sans Pro" panose="020B0503030403020204" pitchFamily="34" charset="0"/>
              </a:rPr>
              <a:t>.</a:t>
            </a:r>
          </a:p>
          <a:p>
            <a:endParaRPr lang="sv-SE" sz="1300">
              <a:highlight>
                <a:srgbClr val="FFFF00"/>
              </a:highlight>
              <a:latin typeface="Source Sans Pro" panose="020B0503030403020204" pitchFamily="34" charset="0"/>
              <a:ea typeface="Source Sans Pro" panose="020B0503030403020204" pitchFamily="34" charset="0"/>
            </a:endParaRPr>
          </a:p>
          <a:p>
            <a:endParaRPr lang="sv-SE"/>
          </a:p>
        </p:txBody>
      </p:sp>
      <mc:AlternateContent xmlns:mc="http://schemas.openxmlformats.org/markup-compatibility/2006" xmlns:pslz="http://schemas.microsoft.com/office/powerpoint/2016/slidezoom">
        <mc:Choice Requires="pslz">
          <p:graphicFrame>
            <p:nvGraphicFramePr>
              <p:cNvPr id="8" name="Bildzoom 7">
                <a:extLst>
                  <a:ext uri="{FF2B5EF4-FFF2-40B4-BE49-F238E27FC236}">
                    <a16:creationId xmlns:a16="http://schemas.microsoft.com/office/drawing/2014/main" id="{67A28B85-5FD0-4485-8340-5DC81F199A10}"/>
                  </a:ext>
                </a:extLst>
              </p:cNvPr>
              <p:cNvGraphicFramePr>
                <a:graphicFrameLocks noChangeAspect="1"/>
              </p:cNvGraphicFramePr>
              <p:nvPr>
                <p:extLst>
                  <p:ext uri="{D42A27DB-BD31-4B8C-83A1-F6EECF244321}">
                    <p14:modId xmlns:p14="http://schemas.microsoft.com/office/powerpoint/2010/main" val="1610717925"/>
                  </p:ext>
                </p:extLst>
              </p:nvPr>
            </p:nvGraphicFramePr>
            <p:xfrm>
              <a:off x="6037796" y="1734532"/>
              <a:ext cx="2286000" cy="1285875"/>
            </p:xfrm>
            <a:graphic>
              <a:graphicData uri="http://schemas.microsoft.com/office/powerpoint/2016/slidezoom">
                <pslz:sldZm>
                  <pslz:sldZmObj sldId="353" cId="1196254402">
                    <pslz:zmPr id="{7ACC5776-1B6B-4643-98A6-1BEE50AB4E60}" returnToParent="0" transitionDur="1000">
                      <p166:blipFill xmlns:p166="http://schemas.microsoft.com/office/powerpoint/2016/6/main">
                        <a:blip r:embed="rId5"/>
                        <a:stretch>
                          <a:fillRect/>
                        </a:stretch>
                      </p166:blipFill>
                      <p166:spPr xmlns:p166="http://schemas.microsoft.com/office/powerpoint/2016/6/main">
                        <a:xfrm>
                          <a:off x="0" y="0"/>
                          <a:ext cx="2286000" cy="1285875"/>
                        </a:xfrm>
                        <a:prstGeom prst="rect">
                          <a:avLst/>
                        </a:prstGeom>
                        <a:ln w="3175">
                          <a:solidFill>
                            <a:prstClr val="ltGray"/>
                          </a:solidFill>
                        </a:ln>
                      </p166:spPr>
                    </pslz:zmPr>
                  </pslz:sldZmObj>
                </pslz:sldZm>
              </a:graphicData>
            </a:graphic>
          </p:graphicFrame>
        </mc:Choice>
        <mc:Fallback xmlns="">
          <p:pic>
            <p:nvPicPr>
              <p:cNvPr id="8" name="Bildzoom 7">
                <a:extLst>
                  <a:ext uri="{FF2B5EF4-FFF2-40B4-BE49-F238E27FC236}">
                    <a16:creationId xmlns:a16="http://schemas.microsoft.com/office/drawing/2014/main" id="{67A28B85-5FD0-4485-8340-5DC81F199A10}"/>
                  </a:ext>
                </a:extLst>
              </p:cNvPr>
              <p:cNvPicPr>
                <a:picLocks noGrp="1" noRot="1" noChangeAspect="1" noMove="1" noResize="1" noEditPoints="1" noAdjustHandles="1" noChangeArrowheads="1" noChangeShapeType="1"/>
              </p:cNvPicPr>
              <p:nvPr/>
            </p:nvPicPr>
            <p:blipFill>
              <a:blip r:embed="rId6"/>
              <a:stretch>
                <a:fillRect/>
              </a:stretch>
            </p:blipFill>
            <p:spPr>
              <a:xfrm>
                <a:off x="6037796" y="1734532"/>
                <a:ext cx="2286000" cy="1285875"/>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5" name="Bildzoom 4">
                <a:extLst>
                  <a:ext uri="{FF2B5EF4-FFF2-40B4-BE49-F238E27FC236}">
                    <a16:creationId xmlns:a16="http://schemas.microsoft.com/office/drawing/2014/main" id="{2B7FAD3C-5D66-47B3-8340-4E3FB9FAE0CC}"/>
                  </a:ext>
                </a:extLst>
              </p:cNvPr>
              <p:cNvGraphicFramePr>
                <a:graphicFrameLocks noChangeAspect="1"/>
              </p:cNvGraphicFramePr>
              <p:nvPr>
                <p:extLst>
                  <p:ext uri="{D42A27DB-BD31-4B8C-83A1-F6EECF244321}">
                    <p14:modId xmlns:p14="http://schemas.microsoft.com/office/powerpoint/2010/main" val="326823292"/>
                  </p:ext>
                </p:extLst>
              </p:nvPr>
            </p:nvGraphicFramePr>
            <p:xfrm>
              <a:off x="6037796" y="3172806"/>
              <a:ext cx="2286000" cy="1285875"/>
            </p:xfrm>
            <a:graphic>
              <a:graphicData uri="http://schemas.microsoft.com/office/powerpoint/2016/slidezoom">
                <pslz:sldZm>
                  <pslz:sldZmObj sldId="354" cId="3961834197">
                    <pslz:zmPr id="{A5E823D5-0BE6-41B3-AA87-E34E0053AD41}" returnToParent="0" transitionDur="1000">
                      <p166:blipFill xmlns:p166="http://schemas.microsoft.com/office/powerpoint/2016/6/main">
                        <a:blip r:embed="rId7"/>
                        <a:stretch>
                          <a:fillRect/>
                        </a:stretch>
                      </p166:blipFill>
                      <p166:spPr xmlns:p166="http://schemas.microsoft.com/office/powerpoint/2016/6/main">
                        <a:xfrm>
                          <a:off x="0" y="0"/>
                          <a:ext cx="2286000" cy="1285875"/>
                        </a:xfrm>
                        <a:prstGeom prst="rect">
                          <a:avLst/>
                        </a:prstGeom>
                        <a:ln w="3175">
                          <a:solidFill>
                            <a:prstClr val="ltGray"/>
                          </a:solidFill>
                        </a:ln>
                      </p166:spPr>
                    </pslz:zmPr>
                  </pslz:sldZmObj>
                </pslz:sldZm>
              </a:graphicData>
            </a:graphic>
          </p:graphicFrame>
        </mc:Choice>
        <mc:Fallback xmlns="">
          <p:pic>
            <p:nvPicPr>
              <p:cNvPr id="5" name="Bildzoom 4">
                <a:extLst>
                  <a:ext uri="{FF2B5EF4-FFF2-40B4-BE49-F238E27FC236}">
                    <a16:creationId xmlns:a16="http://schemas.microsoft.com/office/drawing/2014/main" id="{2B7FAD3C-5D66-47B3-8340-4E3FB9FAE0CC}"/>
                  </a:ext>
                </a:extLst>
              </p:cNvPr>
              <p:cNvPicPr>
                <a:picLocks noGrp="1" noRot="1" noChangeAspect="1" noMove="1" noResize="1" noEditPoints="1" noAdjustHandles="1" noChangeArrowheads="1" noChangeShapeType="1"/>
              </p:cNvPicPr>
              <p:nvPr/>
            </p:nvPicPr>
            <p:blipFill>
              <a:blip r:embed="rId8"/>
              <a:stretch>
                <a:fillRect/>
              </a:stretch>
            </p:blipFill>
            <p:spPr>
              <a:xfrm>
                <a:off x="6037796" y="3172806"/>
                <a:ext cx="2286000" cy="1285875"/>
              </a:xfrm>
              <a:prstGeom prst="rect">
                <a:avLst/>
              </a:prstGeom>
              <a:ln w="3175">
                <a:solidFill>
                  <a:prstClr val="ltGray"/>
                </a:solidFill>
              </a:ln>
            </p:spPr>
          </p:pic>
        </mc:Fallback>
      </mc:AlternateContent>
      <p:pic>
        <p:nvPicPr>
          <p:cNvPr id="12" name="Bildobjekt 11">
            <a:extLst>
              <a:ext uri="{FF2B5EF4-FFF2-40B4-BE49-F238E27FC236}">
                <a16:creationId xmlns:a16="http://schemas.microsoft.com/office/drawing/2014/main" id="{D01E4D84-209E-7F2D-79AD-C18D67D9D69E}"/>
              </a:ext>
            </a:extLst>
          </p:cNvPr>
          <p:cNvPicPr>
            <a:picLocks noChangeAspect="1"/>
          </p:cNvPicPr>
          <p:nvPr/>
        </p:nvPicPr>
        <p:blipFill>
          <a:blip r:embed="rId9"/>
          <a:stretch>
            <a:fillRect/>
          </a:stretch>
        </p:blipFill>
        <p:spPr>
          <a:xfrm>
            <a:off x="6020507" y="296259"/>
            <a:ext cx="2303289" cy="1285875"/>
          </a:xfrm>
          <a:prstGeom prst="rect">
            <a:avLst/>
          </a:prstGeom>
          <a:ln>
            <a:solidFill>
              <a:schemeClr val="bg2"/>
            </a:solidFill>
          </a:ln>
        </p:spPr>
      </p:pic>
    </p:spTree>
    <p:extLst>
      <p:ext uri="{BB962C8B-B14F-4D97-AF65-F5344CB8AC3E}">
        <p14:creationId xmlns:p14="http://schemas.microsoft.com/office/powerpoint/2010/main" val="3097091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half" idx="11"/>
          </p:nvPr>
        </p:nvSpPr>
        <p:spPr>
          <a:xfrm>
            <a:off x="568248" y="744682"/>
            <a:ext cx="3644015" cy="590508"/>
          </a:xfrm>
        </p:spPr>
        <p:txBody>
          <a:bodyPr vert="horz" lIns="91440" tIns="45720" rIns="91440" bIns="45720" rtlCol="0" anchor="t">
            <a:noAutofit/>
          </a:bodyPr>
          <a:lstStyle/>
          <a:p>
            <a:r>
              <a:rPr lang="sv-SE">
                <a:latin typeface="Source Sans Pro Black" panose="020B0803030403020204" pitchFamily="34" charset="0"/>
                <a:ea typeface="Source Sans Pro Black" panose="020B0803030403020204" pitchFamily="34" charset="0"/>
              </a:rPr>
              <a:t>Faktaruta om definition av </a:t>
            </a:r>
          </a:p>
          <a:p>
            <a:r>
              <a:rPr lang="sv-SE">
                <a:latin typeface="Source Sans Pro Black" panose="020B0803030403020204" pitchFamily="34" charset="0"/>
                <a:ea typeface="Source Sans Pro Black" panose="020B0803030403020204" pitchFamily="34" charset="0"/>
              </a:rPr>
              <a:t>postoperativ infektion, del 1 av 2</a:t>
            </a:r>
          </a:p>
        </p:txBody>
      </p:sp>
      <p:sp>
        <p:nvSpPr>
          <p:cNvPr id="4" name="Platshållare för text 3"/>
          <p:cNvSpPr>
            <a:spLocks noGrp="1"/>
          </p:cNvSpPr>
          <p:nvPr>
            <p:ph type="body" sz="half" idx="2"/>
          </p:nvPr>
        </p:nvSpPr>
        <p:spPr>
          <a:xfrm>
            <a:off x="568249" y="1540080"/>
            <a:ext cx="3644015" cy="2858738"/>
          </a:xfrm>
        </p:spPr>
        <p:txBody>
          <a:bodyPr vert="horz" lIns="91440" tIns="45720" rIns="91440" bIns="45720" rtlCol="0" anchor="t">
            <a:noAutofit/>
          </a:bodyPr>
          <a:lstStyle/>
          <a:p>
            <a:pPr marL="0" indent="0">
              <a:buNone/>
            </a:pPr>
            <a:r>
              <a:rPr lang="sv-SE">
                <a:latin typeface="Source Sans Pro" panose="020B0503030403020204" pitchFamily="34" charset="0"/>
                <a:ea typeface="Source Sans Pro" panose="020B0503030403020204" pitchFamily="34" charset="0"/>
              </a:rPr>
              <a:t>Diagnosen</a:t>
            </a:r>
            <a:r>
              <a:rPr lang="sv-SE">
                <a:solidFill>
                  <a:srgbClr val="000000"/>
                </a:solidFill>
                <a:latin typeface="Source Sans Pro" panose="020B0503030403020204" pitchFamily="34" charset="0"/>
                <a:ea typeface="Source Sans Pro" panose="020B0503030403020204" pitchFamily="34" charset="0"/>
                <a:cs typeface="Arial" panose="020B0604020202020204" pitchFamily="34" charset="0"/>
              </a:rPr>
              <a:t> postoperativ infektion fastställs genom att kriterierna i rutan uppfylls. </a:t>
            </a:r>
          </a:p>
          <a:p>
            <a:pPr marL="0" indent="0">
              <a:buNone/>
            </a:pPr>
            <a:r>
              <a:rPr lang="sv-SE">
                <a:solidFill>
                  <a:srgbClr val="000000"/>
                </a:solidFill>
                <a:latin typeface="Source Sans Pro" panose="020B0503030403020204" pitchFamily="34" charset="0"/>
                <a:ea typeface="Source Sans Pro" panose="020B0503030403020204" pitchFamily="34" charset="0"/>
                <a:cs typeface="Arial" panose="020B0604020202020204" pitchFamily="34" charset="0"/>
              </a:rPr>
              <a:t>Alla postoperativa infektioner räknas som vårdrelaterade om de uppkommer inom 30 dygn efter operationen.</a:t>
            </a:r>
          </a:p>
          <a:p>
            <a:pPr marL="0" indent="0">
              <a:buNone/>
            </a:pPr>
            <a:r>
              <a:rPr lang="sv-SE">
                <a:solidFill>
                  <a:srgbClr val="000000"/>
                </a:solidFill>
                <a:latin typeface="Source Sans Pro" panose="020B0503030403020204" pitchFamily="34" charset="0"/>
                <a:ea typeface="Source Sans Pro" panose="020B0503030403020204" pitchFamily="34" charset="0"/>
                <a:cs typeface="Arial" panose="020B0604020202020204" pitchFamily="34" charset="0"/>
              </a:rPr>
              <a:t>Efter operation med implantat där den postoperativa infektionen är djup räknas infektionen som vårdrelaterad inom ett år efter operationen.</a:t>
            </a:r>
          </a:p>
          <a:p>
            <a:pPr marL="0" indent="0">
              <a:buNone/>
            </a:pPr>
            <a:endParaRPr lang="sv-SE">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pPr marL="0" indent="0">
              <a:buNone/>
            </a:pPr>
            <a:r>
              <a:rPr lang="sv-SE" i="1">
                <a:latin typeface="Source Sans Pro" panose="020B0503030403020204" pitchFamily="34" charset="0"/>
                <a:ea typeface="Source Sans Pro" panose="020B0503030403020204" pitchFamily="34" charset="0"/>
                <a:cs typeface="Arial" panose="020B0604020202020204" pitchFamily="34" charset="0"/>
              </a:rPr>
              <a:t>Definitionen är a</a:t>
            </a:r>
            <a:r>
              <a:rPr lang="sv-SE" sz="1200" i="1">
                <a:latin typeface="Source Sans Pro" panose="020B0503030403020204" pitchFamily="34" charset="0"/>
                <a:ea typeface="Source Sans Pro" panose="020B0503030403020204" pitchFamily="34" charset="0"/>
                <a:cs typeface="Arial" panose="020B0604020202020204" pitchFamily="34" charset="0"/>
              </a:rPr>
              <a:t>npassad från: Protokoll för </a:t>
            </a:r>
            <a:r>
              <a:rPr lang="sv-SE" sz="1200" i="1" err="1">
                <a:latin typeface="Source Sans Pro" panose="020B0503030403020204" pitchFamily="34" charset="0"/>
                <a:ea typeface="Source Sans Pro" panose="020B0503030403020204" pitchFamily="34" charset="0"/>
                <a:cs typeface="Arial" panose="020B0604020202020204" pitchFamily="34" charset="0"/>
              </a:rPr>
              <a:t>ECDC’s</a:t>
            </a:r>
            <a:r>
              <a:rPr lang="sv-SE" sz="1200" i="1">
                <a:latin typeface="Source Sans Pro" panose="020B0503030403020204" pitchFamily="34" charset="0"/>
                <a:ea typeface="Source Sans Pro" panose="020B0503030403020204" pitchFamily="34" charset="0"/>
                <a:cs typeface="Arial" panose="020B0604020202020204" pitchFamily="34" charset="0"/>
              </a:rPr>
              <a:t> punkprevalensmätning för vårdrelaterade infektioner och antibiotikaanvändning på akutsjukhus; version 1.2.</a:t>
            </a:r>
          </a:p>
        </p:txBody>
      </p:sp>
      <p:sp>
        <p:nvSpPr>
          <p:cNvPr id="5" name="textruta 4">
            <a:extLst>
              <a:ext uri="{FF2B5EF4-FFF2-40B4-BE49-F238E27FC236}">
                <a16:creationId xmlns:a16="http://schemas.microsoft.com/office/drawing/2014/main" id="{691E5003-B733-472B-9807-E4398D80DCAE}"/>
              </a:ext>
            </a:extLst>
          </p:cNvPr>
          <p:cNvSpPr txBox="1"/>
          <p:nvPr/>
        </p:nvSpPr>
        <p:spPr>
          <a:xfrm>
            <a:off x="4286577" y="131618"/>
            <a:ext cx="4649605" cy="4450449"/>
          </a:xfrm>
          <a:prstGeom prst="rect">
            <a:avLst/>
          </a:prstGeom>
          <a:noFill/>
          <a:ln w="9525">
            <a:solidFill>
              <a:schemeClr val="tx1"/>
            </a:solidFill>
          </a:ln>
        </p:spPr>
        <p:txBody>
          <a:bodyPr wrap="square" lIns="91440" tIns="45720" rIns="91440" bIns="45720" rtlCol="0" anchor="t">
            <a:spAutoFit/>
          </a:bodyPr>
          <a:lstStyle/>
          <a:p>
            <a:pPr>
              <a:spcBef>
                <a:spcPct val="20000"/>
              </a:spcBef>
            </a:pPr>
            <a:r>
              <a:rPr lang="sv-SE" sz="1200" b="1">
                <a:latin typeface="Source Sans Pro" panose="020B0503030403020204" pitchFamily="34" charset="0"/>
                <a:ea typeface="Source Sans Pro" panose="020B0503030403020204" pitchFamily="34" charset="0"/>
                <a:cs typeface="Arial"/>
              </a:rPr>
              <a:t>Ytlig postoperativ sårinfektion</a:t>
            </a:r>
          </a:p>
          <a:p>
            <a:pPr>
              <a:spcBef>
                <a:spcPct val="20000"/>
              </a:spcBef>
            </a:pPr>
            <a:r>
              <a:rPr lang="sv-SE" sz="1200">
                <a:latin typeface="Source Sans Pro" panose="020B0503030403020204" pitchFamily="34" charset="0"/>
                <a:ea typeface="Source Sans Pro" panose="020B0503030403020204" pitchFamily="34" charset="0"/>
                <a:cs typeface="Arial"/>
              </a:rPr>
              <a:t>Infektionen engagerar endast hud och subkutan vävnad i operationssnittet samt minst ett av följande:</a:t>
            </a:r>
          </a:p>
          <a:p>
            <a:pPr marL="171450" indent="-171450">
              <a:spcBef>
                <a:spcPct val="20000"/>
              </a:spcBef>
              <a:buFont typeface="Arial" panose="020B0604020202020204" pitchFamily="34" charset="0"/>
              <a:buChar char="•"/>
            </a:pPr>
            <a:r>
              <a:rPr lang="sv-SE" sz="1200">
                <a:latin typeface="Source Sans Pro" panose="020B0503030403020204" pitchFamily="34" charset="0"/>
                <a:ea typeface="Source Sans Pro" panose="020B0503030403020204" pitchFamily="34" charset="0"/>
                <a:cs typeface="Arial"/>
              </a:rPr>
              <a:t>Ger </a:t>
            </a:r>
            <a:r>
              <a:rPr lang="sv-SE" sz="1200" err="1">
                <a:latin typeface="Source Sans Pro" panose="020B0503030403020204" pitchFamily="34" charset="0"/>
                <a:ea typeface="Source Sans Pro" panose="020B0503030403020204" pitchFamily="34" charset="0"/>
                <a:cs typeface="Arial"/>
              </a:rPr>
              <a:t>purulent</a:t>
            </a:r>
            <a:r>
              <a:rPr lang="sv-SE" sz="1200">
                <a:latin typeface="Source Sans Pro" panose="020B0503030403020204" pitchFamily="34" charset="0"/>
                <a:ea typeface="Source Sans Pro" panose="020B0503030403020204" pitchFamily="34" charset="0"/>
                <a:cs typeface="Arial"/>
              </a:rPr>
              <a:t> sekretion.</a:t>
            </a:r>
          </a:p>
          <a:p>
            <a:pPr marL="171450" indent="-171450">
              <a:spcBef>
                <a:spcPct val="20000"/>
              </a:spcBef>
              <a:buFont typeface="Arial" panose="020B0604020202020204" pitchFamily="34" charset="0"/>
              <a:buChar char="•"/>
            </a:pPr>
            <a:r>
              <a:rPr lang="sv-SE" sz="1200">
                <a:latin typeface="Source Sans Pro" panose="020B0503030403020204" pitchFamily="34" charset="0"/>
                <a:ea typeface="Source Sans Pro" panose="020B0503030403020204" pitchFamily="34" charset="0"/>
                <a:cs typeface="Arial"/>
              </a:rPr>
              <a:t>Minst ett av följande tecken eller symtom på infektion: smärta eller ömhet, lokal svullnad, rodnad eller värmeökning.</a:t>
            </a:r>
          </a:p>
          <a:p>
            <a:pPr marL="171450" indent="-171450" algn="l">
              <a:buFont typeface="Arial" panose="020B0604020202020204" pitchFamily="34" charset="0"/>
              <a:buChar char="•"/>
            </a:pPr>
            <a:r>
              <a:rPr lang="sv-SE" sz="1200">
                <a:latin typeface="Source Sans Pro" panose="020B0503030403020204" pitchFamily="34" charset="0"/>
                <a:ea typeface="Source Sans Pro" panose="020B0503030403020204" pitchFamily="34" charset="0"/>
                <a:cs typeface="Arial"/>
              </a:rPr>
              <a:t>Diagnosen ytlig postoperativ infektion ställs av en kirurg eller behandlande läkare. </a:t>
            </a:r>
          </a:p>
          <a:p>
            <a:pPr>
              <a:spcBef>
                <a:spcPct val="20000"/>
              </a:spcBef>
            </a:pPr>
            <a:endParaRPr lang="sv-SE" sz="1200">
              <a:latin typeface="Source Sans Pro" panose="020B0503030403020204" pitchFamily="34" charset="0"/>
              <a:ea typeface="Source Sans Pro" panose="020B0503030403020204" pitchFamily="34" charset="0"/>
              <a:cs typeface="Arial"/>
            </a:endParaRPr>
          </a:p>
          <a:p>
            <a:pPr>
              <a:spcBef>
                <a:spcPct val="20000"/>
              </a:spcBef>
            </a:pPr>
            <a:r>
              <a:rPr lang="sv-SE" sz="1200" b="1">
                <a:latin typeface="Source Sans Pro" panose="020B0503030403020204" pitchFamily="34" charset="0"/>
                <a:ea typeface="Source Sans Pro" panose="020B0503030403020204" pitchFamily="34" charset="0"/>
                <a:cs typeface="Arial"/>
              </a:rPr>
              <a:t>Djup postoperativ sårinfektion</a:t>
            </a:r>
          </a:p>
          <a:p>
            <a:pPr>
              <a:spcBef>
                <a:spcPct val="20000"/>
              </a:spcBef>
            </a:pPr>
            <a:r>
              <a:rPr lang="sv-SE" sz="1200">
                <a:latin typeface="Source Sans Pro" panose="020B0503030403020204" pitchFamily="34" charset="0"/>
                <a:ea typeface="Source Sans Pro" panose="020B0503030403020204" pitchFamily="34" charset="0"/>
                <a:cs typeface="Arial"/>
              </a:rPr>
              <a:t>Minst ett av följande:</a:t>
            </a:r>
          </a:p>
          <a:p>
            <a:pPr marL="171450" indent="-171450">
              <a:buFont typeface="Arial" panose="020B0604020202020204" pitchFamily="34" charset="0"/>
              <a:buChar char="•"/>
            </a:pPr>
            <a:r>
              <a:rPr lang="sv-SE" sz="1200" err="1">
                <a:latin typeface="Source Sans Pro" panose="020B0503030403020204" pitchFamily="34" charset="0"/>
                <a:ea typeface="Source Sans Pro" panose="020B0503030403020204" pitchFamily="34" charset="0"/>
                <a:cs typeface="Arial"/>
              </a:rPr>
              <a:t>Purulent</a:t>
            </a:r>
            <a:r>
              <a:rPr lang="sv-SE" sz="1200">
                <a:latin typeface="Source Sans Pro" panose="020B0503030403020204" pitchFamily="34" charset="0"/>
                <a:ea typeface="Source Sans Pro" panose="020B0503030403020204" pitchFamily="34" charset="0"/>
                <a:cs typeface="Arial"/>
              </a:rPr>
              <a:t> sekretion från det djupa snittet men inte från organet/hålrummet vid </a:t>
            </a:r>
            <a:r>
              <a:rPr lang="sv-SE" sz="1200" err="1">
                <a:latin typeface="Source Sans Pro" panose="020B0503030403020204" pitchFamily="34" charset="0"/>
                <a:ea typeface="Source Sans Pro" panose="020B0503030403020204" pitchFamily="34" charset="0"/>
                <a:cs typeface="Arial"/>
              </a:rPr>
              <a:t>operationsstället</a:t>
            </a:r>
            <a:r>
              <a:rPr lang="sv-SE" sz="1200">
                <a:latin typeface="Source Sans Pro" panose="020B0503030403020204" pitchFamily="34" charset="0"/>
                <a:ea typeface="Source Sans Pro" panose="020B0503030403020204" pitchFamily="34" charset="0"/>
                <a:cs typeface="Arial"/>
              </a:rPr>
              <a:t>. </a:t>
            </a:r>
          </a:p>
          <a:p>
            <a:pPr marL="171450" indent="-171450">
              <a:buFont typeface="Arial" panose="020B0604020202020204" pitchFamily="34" charset="0"/>
              <a:buChar char="•"/>
            </a:pPr>
            <a:r>
              <a:rPr lang="sv-SE" sz="1200">
                <a:latin typeface="Source Sans Pro" panose="020B0503030403020204" pitchFamily="34" charset="0"/>
                <a:ea typeface="Source Sans Pro" panose="020B0503030403020204" pitchFamily="34" charset="0"/>
                <a:cs typeface="Arial"/>
              </a:rPr>
              <a:t>Ett djupt snitt öppnas spontant eller öppnas avsiktligt av en kirurg när patienten har minst ett av följande tecken eller symtom: feber (&gt; 38 °C), lokal smärta eller ömhet, såvida inte en odling från snittet är negativt. </a:t>
            </a:r>
          </a:p>
          <a:p>
            <a:pPr marL="171450" indent="-171450">
              <a:buFont typeface="Arial" panose="020B0604020202020204" pitchFamily="34" charset="0"/>
              <a:buChar char="•"/>
            </a:pPr>
            <a:r>
              <a:rPr lang="sv-SE" sz="1200">
                <a:latin typeface="Source Sans Pro" panose="020B0503030403020204" pitchFamily="34" charset="0"/>
                <a:ea typeface="Source Sans Pro" panose="020B0503030403020204" pitchFamily="34" charset="0"/>
                <a:cs typeface="Arial"/>
              </a:rPr>
              <a:t>En abscess eller andra tecken på infektion som involverar det djupa snittet hittas vid klinisk undersökning, under re-operation eller genom </a:t>
            </a:r>
            <a:r>
              <a:rPr lang="sv-SE" sz="1200" err="1">
                <a:latin typeface="Source Sans Pro" panose="020B0503030403020204" pitchFamily="34" charset="0"/>
                <a:ea typeface="Source Sans Pro" panose="020B0503030403020204" pitchFamily="34" charset="0"/>
                <a:cs typeface="Arial"/>
              </a:rPr>
              <a:t>histopatologisk</a:t>
            </a:r>
            <a:r>
              <a:rPr lang="sv-SE" sz="1200">
                <a:latin typeface="Source Sans Pro" panose="020B0503030403020204" pitchFamily="34" charset="0"/>
                <a:ea typeface="Source Sans Pro" panose="020B0503030403020204" pitchFamily="34" charset="0"/>
                <a:cs typeface="Arial"/>
              </a:rPr>
              <a:t> eller radiologisk undersökning. </a:t>
            </a:r>
          </a:p>
          <a:p>
            <a:pPr marL="171450" indent="-171450">
              <a:buFont typeface="Arial" panose="020B0604020202020204" pitchFamily="34" charset="0"/>
              <a:buChar char="•"/>
            </a:pPr>
            <a:r>
              <a:rPr lang="sv-SE" sz="1200">
                <a:latin typeface="Source Sans Pro" panose="020B0503030403020204" pitchFamily="34" charset="0"/>
                <a:ea typeface="Source Sans Pro" panose="020B0503030403020204" pitchFamily="34" charset="0"/>
                <a:cs typeface="Arial"/>
              </a:rPr>
              <a:t>Diagnosen postoperativ infektion relaterad till det djupa snittet ställs av en kirurg eller behandlande läkare. </a:t>
            </a:r>
          </a:p>
          <a:p>
            <a:pPr>
              <a:spcBef>
                <a:spcPct val="20000"/>
              </a:spcBef>
            </a:pPr>
            <a:endParaRPr lang="sv-SE" sz="400" i="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5959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half" idx="11"/>
          </p:nvPr>
        </p:nvSpPr>
        <p:spPr>
          <a:xfrm>
            <a:off x="547468" y="824668"/>
            <a:ext cx="6649968" cy="590508"/>
          </a:xfrm>
        </p:spPr>
        <p:txBody>
          <a:bodyPr vert="horz" lIns="91440" tIns="45720" rIns="91440" bIns="45720" rtlCol="0" anchor="t">
            <a:noAutofit/>
          </a:bodyPr>
          <a:lstStyle/>
          <a:p>
            <a:r>
              <a:rPr lang="sv-SE" b="0">
                <a:latin typeface="Source Sans Pro Black" panose="020B0803030403020204" pitchFamily="34" charset="0"/>
                <a:ea typeface="Source Sans Pro Black" panose="020B0803030403020204" pitchFamily="34" charset="0"/>
              </a:rPr>
              <a:t>Faktaruta om definition av postoperativ infektion, del 2 av 2</a:t>
            </a:r>
          </a:p>
        </p:txBody>
      </p:sp>
      <p:sp>
        <p:nvSpPr>
          <p:cNvPr id="4" name="Platshållare för text 3"/>
          <p:cNvSpPr>
            <a:spLocks noGrp="1"/>
          </p:cNvSpPr>
          <p:nvPr>
            <p:ph type="body" sz="half" idx="2"/>
          </p:nvPr>
        </p:nvSpPr>
        <p:spPr>
          <a:xfrm>
            <a:off x="651377" y="1491454"/>
            <a:ext cx="3644015" cy="2775746"/>
          </a:xfrm>
        </p:spPr>
        <p:txBody>
          <a:bodyPr vert="horz" lIns="91440" tIns="45720" rIns="91440" bIns="45720" rtlCol="0" anchor="t">
            <a:noAutofit/>
          </a:bodyPr>
          <a:lstStyle/>
          <a:p>
            <a:pPr marL="0" indent="0">
              <a:buNone/>
            </a:pPr>
            <a:r>
              <a:rPr lang="sv-SE">
                <a:latin typeface="Source Sans Pro" panose="020B0503030403020204" pitchFamily="34" charset="0"/>
                <a:ea typeface="Source Sans Pro" panose="020B0503030403020204" pitchFamily="34" charset="0"/>
              </a:rPr>
              <a:t>Diagnosen postoperativ</a:t>
            </a:r>
            <a:r>
              <a:rPr lang="sv-SE">
                <a:solidFill>
                  <a:srgbClr val="000000"/>
                </a:solidFill>
                <a:latin typeface="Source Sans Pro" panose="020B0503030403020204" pitchFamily="34" charset="0"/>
                <a:ea typeface="Source Sans Pro" panose="020B0503030403020204" pitchFamily="34" charset="0"/>
                <a:cs typeface="Arial" panose="020B0604020202020204" pitchFamily="34" charset="0"/>
              </a:rPr>
              <a:t> </a:t>
            </a:r>
            <a:r>
              <a:rPr lang="sv-SE" err="1">
                <a:solidFill>
                  <a:srgbClr val="000000"/>
                </a:solidFill>
                <a:latin typeface="Source Sans Pro" panose="020B0503030403020204" pitchFamily="34" charset="0"/>
                <a:ea typeface="Source Sans Pro" panose="020B0503030403020204" pitchFamily="34" charset="0"/>
                <a:cs typeface="Arial" panose="020B0604020202020204" pitchFamily="34" charset="0"/>
              </a:rPr>
              <a:t>intraabdominell</a:t>
            </a:r>
            <a:r>
              <a:rPr lang="sv-SE">
                <a:solidFill>
                  <a:srgbClr val="000000"/>
                </a:solidFill>
                <a:latin typeface="Source Sans Pro" panose="020B0503030403020204" pitchFamily="34" charset="0"/>
                <a:ea typeface="Source Sans Pro" panose="020B0503030403020204" pitchFamily="34" charset="0"/>
                <a:cs typeface="Arial" panose="020B0604020202020204" pitchFamily="34" charset="0"/>
              </a:rPr>
              <a:t>/organinfektion fastställs genom att kriterierna i rutan uppfylls. </a:t>
            </a:r>
          </a:p>
          <a:p>
            <a:pPr marL="0" indent="0">
              <a:buNone/>
            </a:pPr>
            <a:r>
              <a:rPr lang="sv-SE">
                <a:solidFill>
                  <a:srgbClr val="000000"/>
                </a:solidFill>
                <a:latin typeface="Source Sans Pro" panose="020B0503030403020204" pitchFamily="34" charset="0"/>
                <a:ea typeface="Source Sans Pro" panose="020B0503030403020204" pitchFamily="34" charset="0"/>
                <a:cs typeface="Arial" panose="020B0604020202020204" pitchFamily="34" charset="0"/>
              </a:rPr>
              <a:t>Alla postoperativa infektioner räknas som vårdrelaterade om de uppkommer inom 30 dygn efter operationen.</a:t>
            </a:r>
          </a:p>
          <a:p>
            <a:pPr marL="0" indent="0">
              <a:buNone/>
            </a:pPr>
            <a:r>
              <a:rPr lang="sv-SE">
                <a:solidFill>
                  <a:srgbClr val="000000"/>
                </a:solidFill>
                <a:latin typeface="Source Sans Pro" panose="020B0503030403020204" pitchFamily="34" charset="0"/>
                <a:ea typeface="Source Sans Pro" panose="020B0503030403020204" pitchFamily="34" charset="0"/>
                <a:cs typeface="Arial" panose="020B0604020202020204" pitchFamily="34" charset="0"/>
              </a:rPr>
              <a:t>Efter operation med implantat räknas </a:t>
            </a:r>
            <a:r>
              <a:rPr lang="sv-SE" err="1">
                <a:solidFill>
                  <a:srgbClr val="000000"/>
                </a:solidFill>
                <a:latin typeface="Source Sans Pro" panose="020B0503030403020204" pitchFamily="34" charset="0"/>
                <a:ea typeface="Source Sans Pro" panose="020B0503030403020204" pitchFamily="34" charset="0"/>
                <a:cs typeface="Arial" panose="020B0604020202020204" pitchFamily="34" charset="0"/>
              </a:rPr>
              <a:t>intraabdominell</a:t>
            </a:r>
            <a:r>
              <a:rPr lang="sv-SE">
                <a:solidFill>
                  <a:srgbClr val="000000"/>
                </a:solidFill>
                <a:latin typeface="Source Sans Pro" panose="020B0503030403020204" pitchFamily="34" charset="0"/>
                <a:ea typeface="Source Sans Pro" panose="020B0503030403020204" pitchFamily="34" charset="0"/>
                <a:cs typeface="Arial" panose="020B0604020202020204" pitchFamily="34" charset="0"/>
              </a:rPr>
              <a:t>/organinfektion som vårdrelaterad inom ett år efter operationen.</a:t>
            </a:r>
          </a:p>
          <a:p>
            <a:pPr marL="0" indent="0">
              <a:buNone/>
            </a:pPr>
            <a:endParaRPr lang="sv-SE">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pPr marL="0" indent="0">
              <a:buNone/>
            </a:pPr>
            <a:r>
              <a:rPr lang="sv-SE" i="1">
                <a:latin typeface="Source Sans Pro" panose="020B0503030403020204" pitchFamily="34" charset="0"/>
                <a:ea typeface="Source Sans Pro" panose="020B0503030403020204" pitchFamily="34" charset="0"/>
                <a:cs typeface="Arial" panose="020B0604020202020204" pitchFamily="34" charset="0"/>
              </a:rPr>
              <a:t>Definitionen är a</a:t>
            </a:r>
            <a:r>
              <a:rPr lang="sv-SE" sz="1200" i="1">
                <a:latin typeface="Source Sans Pro" panose="020B0503030403020204" pitchFamily="34" charset="0"/>
                <a:ea typeface="Source Sans Pro" panose="020B0503030403020204" pitchFamily="34" charset="0"/>
                <a:cs typeface="Arial" panose="020B0604020202020204" pitchFamily="34" charset="0"/>
              </a:rPr>
              <a:t>npassad från: Protokoll för </a:t>
            </a:r>
            <a:r>
              <a:rPr lang="sv-SE" sz="1200" i="1" err="1">
                <a:latin typeface="Source Sans Pro" panose="020B0503030403020204" pitchFamily="34" charset="0"/>
                <a:ea typeface="Source Sans Pro" panose="020B0503030403020204" pitchFamily="34" charset="0"/>
                <a:cs typeface="Arial" panose="020B0604020202020204" pitchFamily="34" charset="0"/>
              </a:rPr>
              <a:t>ECDC’s</a:t>
            </a:r>
            <a:r>
              <a:rPr lang="sv-SE" sz="1200" i="1">
                <a:latin typeface="Source Sans Pro" panose="020B0503030403020204" pitchFamily="34" charset="0"/>
                <a:ea typeface="Source Sans Pro" panose="020B0503030403020204" pitchFamily="34" charset="0"/>
                <a:cs typeface="Arial" panose="020B0604020202020204" pitchFamily="34" charset="0"/>
              </a:rPr>
              <a:t> punkprevalensmätning för vårdrelaterade infektioner och antibiotikaanvändning på akutsjukhus; version 1.2.</a:t>
            </a:r>
          </a:p>
        </p:txBody>
      </p:sp>
      <p:sp>
        <p:nvSpPr>
          <p:cNvPr id="5" name="textruta 4">
            <a:extLst>
              <a:ext uri="{FF2B5EF4-FFF2-40B4-BE49-F238E27FC236}">
                <a16:creationId xmlns:a16="http://schemas.microsoft.com/office/drawing/2014/main" id="{691E5003-B733-472B-9807-E4398D80DCAE}"/>
              </a:ext>
            </a:extLst>
          </p:cNvPr>
          <p:cNvSpPr txBox="1"/>
          <p:nvPr/>
        </p:nvSpPr>
        <p:spPr>
          <a:xfrm>
            <a:off x="4378613" y="1486617"/>
            <a:ext cx="4557713" cy="1975926"/>
          </a:xfrm>
          <a:prstGeom prst="rect">
            <a:avLst/>
          </a:prstGeom>
          <a:noFill/>
          <a:ln w="9525">
            <a:solidFill>
              <a:schemeClr val="tx1"/>
            </a:solidFill>
          </a:ln>
        </p:spPr>
        <p:txBody>
          <a:bodyPr wrap="square" lIns="91440" tIns="45720" rIns="91440" bIns="45720" rtlCol="0" anchor="t">
            <a:spAutoFit/>
          </a:bodyPr>
          <a:lstStyle/>
          <a:p>
            <a:pPr>
              <a:spcBef>
                <a:spcPct val="20000"/>
              </a:spcBef>
            </a:pPr>
            <a:r>
              <a:rPr lang="sv-SE" sz="1200" b="1" err="1">
                <a:latin typeface="Source Sans Pro" panose="020B0503030403020204" pitchFamily="34" charset="0"/>
                <a:ea typeface="Source Sans Pro" panose="020B0503030403020204" pitchFamily="34" charset="0"/>
                <a:cs typeface="Arial"/>
              </a:rPr>
              <a:t>Intraabdominell</a:t>
            </a:r>
            <a:r>
              <a:rPr lang="sv-SE" sz="1200" b="1">
                <a:latin typeface="Source Sans Pro" panose="020B0503030403020204" pitchFamily="34" charset="0"/>
                <a:ea typeface="Source Sans Pro" panose="020B0503030403020204" pitchFamily="34" charset="0"/>
                <a:cs typeface="Arial"/>
              </a:rPr>
              <a:t>/organinfektion</a:t>
            </a:r>
          </a:p>
          <a:p>
            <a:pPr>
              <a:spcBef>
                <a:spcPct val="20000"/>
              </a:spcBef>
            </a:pPr>
            <a:r>
              <a:rPr lang="sv-SE" sz="1200">
                <a:latin typeface="Source Sans Pro" panose="020B0503030403020204" pitchFamily="34" charset="0"/>
                <a:ea typeface="Source Sans Pro" panose="020B0503030403020204" pitchFamily="34" charset="0"/>
                <a:cs typeface="Arial"/>
              </a:rPr>
              <a:t>Minst ett av följande:</a:t>
            </a:r>
          </a:p>
          <a:p>
            <a:pPr marL="171450" indent="-171450">
              <a:buFont typeface="Arial" panose="020B0604020202020204" pitchFamily="34" charset="0"/>
              <a:buChar char="•"/>
            </a:pPr>
            <a:r>
              <a:rPr lang="sv-SE" sz="1200" err="1">
                <a:latin typeface="Source Sans Pro" panose="020B0503030403020204" pitchFamily="34" charset="0"/>
                <a:ea typeface="Source Sans Pro" panose="020B0503030403020204" pitchFamily="34" charset="0"/>
                <a:cs typeface="Arial"/>
              </a:rPr>
              <a:t>Purulent</a:t>
            </a:r>
            <a:r>
              <a:rPr lang="sv-SE" sz="1200">
                <a:latin typeface="Source Sans Pro" panose="020B0503030403020204" pitchFamily="34" charset="0"/>
                <a:ea typeface="Source Sans Pro" panose="020B0503030403020204" pitchFamily="34" charset="0"/>
                <a:cs typeface="Arial"/>
              </a:rPr>
              <a:t> sekretion från dränage som leder till ett organ/hålrum. </a:t>
            </a:r>
          </a:p>
          <a:p>
            <a:pPr marL="171450" indent="-171450">
              <a:buFont typeface="Arial" panose="020B0604020202020204" pitchFamily="34" charset="0"/>
              <a:buChar char="•"/>
            </a:pPr>
            <a:r>
              <a:rPr lang="sv-SE" sz="1200">
                <a:latin typeface="Source Sans Pro" panose="020B0503030403020204" pitchFamily="34" charset="0"/>
                <a:ea typeface="Source Sans Pro" panose="020B0503030403020204" pitchFamily="34" charset="0"/>
                <a:cs typeface="Arial"/>
              </a:rPr>
              <a:t>Positiv odling från vätska eller vävnad från organet/hålrummet. </a:t>
            </a:r>
          </a:p>
          <a:p>
            <a:pPr marL="171450" indent="-171450">
              <a:buFont typeface="Arial" panose="020B0604020202020204" pitchFamily="34" charset="0"/>
              <a:buChar char="•"/>
            </a:pPr>
            <a:r>
              <a:rPr lang="sv-SE" sz="1200">
                <a:latin typeface="Source Sans Pro" panose="020B0503030403020204" pitchFamily="34" charset="0"/>
                <a:ea typeface="Source Sans Pro" panose="020B0503030403020204" pitchFamily="34" charset="0"/>
                <a:cs typeface="Arial"/>
              </a:rPr>
              <a:t>En abscess eller andra tecken på infektion som involverar organet/hålrummet hittas vid klinisk undersökning, under re-operation eller genom </a:t>
            </a:r>
            <a:r>
              <a:rPr lang="sv-SE" sz="1200" err="1">
                <a:latin typeface="Source Sans Pro" panose="020B0503030403020204" pitchFamily="34" charset="0"/>
                <a:ea typeface="Source Sans Pro" panose="020B0503030403020204" pitchFamily="34" charset="0"/>
                <a:cs typeface="Arial"/>
              </a:rPr>
              <a:t>histopatologisk</a:t>
            </a:r>
            <a:r>
              <a:rPr lang="sv-SE" sz="1200">
                <a:latin typeface="Source Sans Pro" panose="020B0503030403020204" pitchFamily="34" charset="0"/>
                <a:ea typeface="Source Sans Pro" panose="020B0503030403020204" pitchFamily="34" charset="0"/>
                <a:cs typeface="Arial"/>
              </a:rPr>
              <a:t> eller radiologisk undersökning. </a:t>
            </a:r>
          </a:p>
          <a:p>
            <a:pPr marL="171450" indent="-171450">
              <a:buFont typeface="Arial" panose="020B0604020202020204" pitchFamily="34" charset="0"/>
              <a:buChar char="•"/>
            </a:pPr>
            <a:r>
              <a:rPr lang="sv-SE" sz="1200">
                <a:latin typeface="Source Sans Pro" panose="020B0503030403020204" pitchFamily="34" charset="0"/>
                <a:ea typeface="Source Sans Pro" panose="020B0503030403020204" pitchFamily="34" charset="0"/>
                <a:cs typeface="Arial"/>
              </a:rPr>
              <a:t>Diagnosen postoperativ infektion relaterad till organ/hålrum ställs av en kirurg eller behandlande läkare. </a:t>
            </a:r>
          </a:p>
        </p:txBody>
      </p:sp>
    </p:spTree>
    <p:extLst>
      <p:ext uri="{BB962C8B-B14F-4D97-AF65-F5344CB8AC3E}">
        <p14:creationId xmlns:p14="http://schemas.microsoft.com/office/powerpoint/2010/main" val="2500369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AD7AEDC9-A055-41F1-9466-17F5741D7A4A}"/>
              </a:ext>
            </a:extLst>
          </p:cNvPr>
          <p:cNvSpPr txBox="1"/>
          <p:nvPr/>
        </p:nvSpPr>
        <p:spPr>
          <a:xfrm>
            <a:off x="146296" y="1907086"/>
            <a:ext cx="2527631" cy="1477328"/>
          </a:xfrm>
          <a:prstGeom prst="rect">
            <a:avLst/>
          </a:prstGeom>
          <a:noFill/>
          <a:ln w="12700">
            <a:solidFill>
              <a:schemeClr val="tx1"/>
            </a:solidFill>
            <a:prstDash val="sysDash"/>
          </a:ln>
        </p:spPr>
        <p:txBody>
          <a:bodyPr wrap="square" rtlCol="0">
            <a:spAutoFit/>
          </a:bodyPr>
          <a:lstStyle/>
          <a:p>
            <a:r>
              <a:rPr lang="sv-SE" sz="900">
                <a:latin typeface="Source Sans Pro" panose="020B0503030403020204" pitchFamily="34" charset="0"/>
                <a:ea typeface="Source Sans Pro" panose="020B0503030403020204" pitchFamily="34" charset="0"/>
                <a:cs typeface="Arial" panose="020B0604020202020204" pitchFamily="34" charset="0"/>
              </a:rPr>
              <a:t>Det som behöver göras ska vara känt av all personal.</a:t>
            </a:r>
          </a:p>
          <a:p>
            <a:endParaRPr lang="sv-SE" sz="900">
              <a:latin typeface="Source Sans Pro" panose="020B0503030403020204" pitchFamily="34" charset="0"/>
              <a:ea typeface="Source Sans Pro" panose="020B0503030403020204" pitchFamily="34" charset="0"/>
              <a:cs typeface="Arial" panose="020B0604020202020204" pitchFamily="34" charset="0"/>
            </a:endParaRPr>
          </a:p>
          <a:p>
            <a:r>
              <a:rPr lang="sv-SE" sz="900">
                <a:latin typeface="Source Sans Pro" panose="020B0503030403020204" pitchFamily="34" charset="0"/>
                <a:ea typeface="Source Sans Pro" panose="020B0503030403020204" pitchFamily="34" charset="0"/>
                <a:cs typeface="Arial" panose="020B0604020202020204" pitchFamily="34" charset="0"/>
              </a:rPr>
              <a:t>Diskutera på arbetsplatsträffar, läkarmöten med mera</a:t>
            </a:r>
          </a:p>
          <a:p>
            <a:r>
              <a:rPr lang="sv-SE" sz="900">
                <a:latin typeface="Source Sans Pro" panose="020B0503030403020204" pitchFamily="34" charset="0"/>
                <a:ea typeface="Source Sans Pro" panose="020B0503030403020204" pitchFamily="34" charset="0"/>
                <a:cs typeface="Arial" panose="020B0604020202020204" pitchFamily="34" charset="0"/>
              </a:rPr>
              <a:t>Ta fram anslag och andra påminnelser för att stötta arbetet, se exempel under stödmaterial</a:t>
            </a:r>
          </a:p>
          <a:p>
            <a:r>
              <a:rPr lang="sv-SE" sz="900">
                <a:latin typeface="Source Sans Pro" panose="020B0503030403020204" pitchFamily="34" charset="0"/>
                <a:ea typeface="Source Sans Pro" panose="020B0503030403020204" pitchFamily="34" charset="0"/>
                <a:cs typeface="Arial" panose="020B0604020202020204" pitchFamily="34" charset="0"/>
              </a:rPr>
              <a:t>Patienter får information muntligt och skriftligt om vilka åtgärder som är betydelsefulla för att undvika postoperativa sårinfektioner.</a:t>
            </a:r>
          </a:p>
        </p:txBody>
      </p:sp>
      <p:sp>
        <p:nvSpPr>
          <p:cNvPr id="5" name="textruta 4">
            <a:extLst>
              <a:ext uri="{FF2B5EF4-FFF2-40B4-BE49-F238E27FC236}">
                <a16:creationId xmlns:a16="http://schemas.microsoft.com/office/drawing/2014/main" id="{E9ED6ED5-D1FF-4548-8B10-35E6CFC84050}"/>
              </a:ext>
            </a:extLst>
          </p:cNvPr>
          <p:cNvSpPr txBox="1"/>
          <p:nvPr/>
        </p:nvSpPr>
        <p:spPr>
          <a:xfrm>
            <a:off x="5036128" y="76200"/>
            <a:ext cx="4010890" cy="1892826"/>
          </a:xfrm>
          <a:prstGeom prst="rect">
            <a:avLst/>
          </a:prstGeom>
          <a:noFill/>
          <a:ln w="12700">
            <a:solidFill>
              <a:schemeClr val="tx1"/>
            </a:solidFill>
            <a:prstDash val="sysDash"/>
          </a:ln>
        </p:spPr>
        <p:txBody>
          <a:bodyPr wrap="square" rtlCol="0">
            <a:spAutoFit/>
          </a:bodyPr>
          <a:lstStyle/>
          <a:p>
            <a:r>
              <a:rPr lang="sv-SE" sz="900">
                <a:latin typeface="Source Sans Pro" panose="020B0503030403020204" pitchFamily="34" charset="0"/>
                <a:ea typeface="Source Sans Pro" panose="020B0503030403020204" pitchFamily="34" charset="0"/>
              </a:rPr>
              <a:t>Säkerställ att rutiner finns för:</a:t>
            </a:r>
          </a:p>
          <a:p>
            <a:pPr marL="171450" indent="-171450">
              <a:buFont typeface="Arial" panose="020B0604020202020204" pitchFamily="34" charset="0"/>
              <a:buChar char="•"/>
            </a:pPr>
            <a:r>
              <a:rPr lang="sv-SE" sz="900">
                <a:latin typeface="Source Sans Pro" panose="020B0503030403020204" pitchFamily="34" charset="0"/>
                <a:ea typeface="Source Sans Pro" panose="020B0503030403020204" pitchFamily="34" charset="0"/>
              </a:rPr>
              <a:t>Korrekt antibiotikaprofylax</a:t>
            </a:r>
          </a:p>
          <a:p>
            <a:pPr marL="171450" indent="-171450">
              <a:buFont typeface="Arial" panose="020B0604020202020204" pitchFamily="34" charset="0"/>
              <a:buChar char="•"/>
            </a:pPr>
            <a:r>
              <a:rPr lang="sv-SE" sz="900">
                <a:latin typeface="Source Sans Pro" panose="020B0503030403020204" pitchFamily="34" charset="0"/>
                <a:ea typeface="Source Sans Pro" panose="020B0503030403020204" pitchFamily="34" charset="0"/>
              </a:rPr>
              <a:t>Preoperativ huddesinfektion</a:t>
            </a:r>
          </a:p>
          <a:p>
            <a:pPr marL="171450" indent="-171450">
              <a:buFont typeface="Arial" panose="020B0604020202020204" pitchFamily="34" charset="0"/>
              <a:buChar char="•"/>
            </a:pPr>
            <a:r>
              <a:rPr lang="sv-SE" sz="900">
                <a:latin typeface="Source Sans Pro" panose="020B0503030403020204" pitchFamily="34" charset="0"/>
                <a:ea typeface="Source Sans Pro" panose="020B0503030403020204" pitchFamily="34" charset="0"/>
              </a:rPr>
              <a:t>Håravkortning</a:t>
            </a:r>
          </a:p>
          <a:p>
            <a:pPr marL="171450" indent="-171450">
              <a:buFont typeface="Arial" panose="020B0604020202020204" pitchFamily="34" charset="0"/>
              <a:buChar char="•"/>
            </a:pPr>
            <a:r>
              <a:rPr lang="sv-SE" sz="900">
                <a:latin typeface="Source Sans Pro" panose="020B0503030403020204" pitchFamily="34" charset="0"/>
                <a:ea typeface="Source Sans Pro" panose="020B0503030403020204" pitchFamily="34" charset="0"/>
              </a:rPr>
              <a:t>Rök- och alkoholstopp före operation</a:t>
            </a:r>
          </a:p>
          <a:p>
            <a:pPr marL="171450" indent="-171450">
              <a:buFont typeface="Arial" panose="020B0604020202020204" pitchFamily="34" charset="0"/>
              <a:buChar char="•"/>
            </a:pPr>
            <a:r>
              <a:rPr lang="sv-SE" sz="900">
                <a:latin typeface="Source Sans Pro" panose="020B0503030403020204" pitchFamily="34" charset="0"/>
                <a:ea typeface="Source Sans Pro" panose="020B0503030403020204" pitchFamily="34" charset="0"/>
              </a:rPr>
              <a:t>God sockerkontroll före, under och efter operation</a:t>
            </a:r>
          </a:p>
          <a:p>
            <a:pPr marL="171450" indent="-171450">
              <a:buFont typeface="Arial" panose="020B0604020202020204" pitchFamily="34" charset="0"/>
              <a:buChar char="•"/>
            </a:pPr>
            <a:r>
              <a:rPr lang="sv-SE" sz="900">
                <a:latin typeface="Source Sans Pro" panose="020B0503030403020204" pitchFamily="34" charset="0"/>
                <a:ea typeface="Source Sans Pro" panose="020B0503030403020204" pitchFamily="34" charset="0"/>
              </a:rPr>
              <a:t>Skötsel av postoperativt sår.</a:t>
            </a:r>
          </a:p>
          <a:p>
            <a:r>
              <a:rPr lang="sv-SE" sz="900"/>
              <a:t>All personal på enheten går e-utbildningen </a:t>
            </a:r>
            <a:r>
              <a:rPr lang="sv-SE" sz="900">
                <a:hlinkClick r:id="rId2"/>
              </a:rPr>
              <a:t>VRI-Smart®</a:t>
            </a:r>
            <a:r>
              <a:rPr lang="sv-SE" sz="900"/>
              <a:t> i syfte att få kunskap om hur postoperativa infektioner förebyggs</a:t>
            </a:r>
          </a:p>
          <a:p>
            <a:r>
              <a:rPr lang="sv-SE" sz="900"/>
              <a:t>Relevant personal får utbildning om åtgärderna mot postoperativa infektioner och hur och när de utförs.</a:t>
            </a:r>
          </a:p>
          <a:p>
            <a:r>
              <a:rPr lang="sv-SE" sz="900"/>
              <a:t>Läkare eller annan personal som utför infektionsregistrering utbildas i definitioner av postoperativa infektioner och i att registrera på rätt sätt, se steg 3.</a:t>
            </a:r>
          </a:p>
        </p:txBody>
      </p:sp>
      <p:sp>
        <p:nvSpPr>
          <p:cNvPr id="9" name="textruta 8">
            <a:extLst>
              <a:ext uri="{FF2B5EF4-FFF2-40B4-BE49-F238E27FC236}">
                <a16:creationId xmlns:a16="http://schemas.microsoft.com/office/drawing/2014/main" id="{1CFD792C-4431-4B93-97B6-40B1B20B6F4F}"/>
              </a:ext>
            </a:extLst>
          </p:cNvPr>
          <p:cNvSpPr txBox="1"/>
          <p:nvPr/>
        </p:nvSpPr>
        <p:spPr>
          <a:xfrm>
            <a:off x="432984" y="979007"/>
            <a:ext cx="1748342" cy="784830"/>
          </a:xfrm>
          <a:prstGeom prst="rect">
            <a:avLst/>
          </a:prstGeom>
          <a:noFill/>
          <a:ln w="12700">
            <a:solidFill>
              <a:schemeClr val="tx1"/>
            </a:solidFill>
            <a:prstDash val="sysDash"/>
          </a:ln>
        </p:spPr>
        <p:txBody>
          <a:bodyPr wrap="square" rtlCol="0">
            <a:spAutoFit/>
          </a:bodyPr>
          <a:lstStyle/>
          <a:p>
            <a:r>
              <a:rPr lang="sv-SE" sz="900">
                <a:latin typeface="Source Sans Pro" panose="020B0503030403020204" pitchFamily="34" charset="0"/>
                <a:ea typeface="Source Sans Pro" panose="020B0503030403020204" pitchFamily="34" charset="0"/>
                <a:cs typeface="Arial" panose="020B0604020202020204" pitchFamily="34" charset="0"/>
              </a:rPr>
              <a:t>Verksamhetsledningen visar att arbetet är viktigt genom att tilldela resurser, följa upp hur det går och efterfråga rapporter från arbetet.</a:t>
            </a:r>
          </a:p>
        </p:txBody>
      </p:sp>
      <p:graphicFrame>
        <p:nvGraphicFramePr>
          <p:cNvPr id="3" name="Diagram 2">
            <a:extLst>
              <a:ext uri="{FF2B5EF4-FFF2-40B4-BE49-F238E27FC236}">
                <a16:creationId xmlns:a16="http://schemas.microsoft.com/office/drawing/2014/main" id="{8C1ABBC0-A6CD-4298-BF95-4678AFC3F39D}"/>
              </a:ext>
            </a:extLst>
          </p:cNvPr>
          <p:cNvGraphicFramePr/>
          <p:nvPr>
            <p:extLst>
              <p:ext uri="{D42A27DB-BD31-4B8C-83A1-F6EECF244321}">
                <p14:modId xmlns:p14="http://schemas.microsoft.com/office/powerpoint/2010/main" val="3110587193"/>
              </p:ext>
            </p:extLst>
          </p:nvPr>
        </p:nvGraphicFramePr>
        <p:xfrm>
          <a:off x="2244436" y="506894"/>
          <a:ext cx="2791692" cy="2064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ruta 9">
            <a:extLst>
              <a:ext uri="{FF2B5EF4-FFF2-40B4-BE49-F238E27FC236}">
                <a16:creationId xmlns:a16="http://schemas.microsoft.com/office/drawing/2014/main" id="{9CCE35AE-8540-BA3E-C3A4-938B499EB20B}"/>
              </a:ext>
            </a:extLst>
          </p:cNvPr>
          <p:cNvSpPr txBox="1"/>
          <p:nvPr/>
        </p:nvSpPr>
        <p:spPr>
          <a:xfrm>
            <a:off x="2886002" y="3397972"/>
            <a:ext cx="6161015" cy="1200329"/>
          </a:xfrm>
          <a:prstGeom prst="rect">
            <a:avLst/>
          </a:prstGeom>
          <a:noFill/>
          <a:ln w="12700">
            <a:solidFill>
              <a:schemeClr val="tx1"/>
            </a:solidFill>
            <a:prstDash val="sysDash"/>
          </a:ln>
        </p:spPr>
        <p:txBody>
          <a:bodyPr wrap="square" rtlCol="0">
            <a:spAutoFit/>
          </a:bodyPr>
          <a:lstStyle/>
          <a:p>
            <a:r>
              <a:rPr lang="sv-SE" sz="900">
                <a:latin typeface="Source Sans Pro" panose="020B0503030403020204" pitchFamily="34" charset="0"/>
                <a:ea typeface="Source Sans Pro" panose="020B0503030403020204" pitchFamily="34" charset="0"/>
              </a:rPr>
              <a:t>2. Välj metod för att mäta </a:t>
            </a:r>
            <a:r>
              <a:rPr lang="sv-SE" sz="900" b="1">
                <a:latin typeface="Source Sans Pro" panose="020B0503030403020204" pitchFamily="34" charset="0"/>
                <a:ea typeface="Source Sans Pro" panose="020B0503030403020204" pitchFamily="34" charset="0"/>
              </a:rPr>
              <a:t>följsamhet</a:t>
            </a:r>
            <a:r>
              <a:rPr lang="sv-SE" sz="900">
                <a:latin typeface="Source Sans Pro" panose="020B0503030403020204" pitchFamily="34" charset="0"/>
                <a:ea typeface="Source Sans Pro" panose="020B0503030403020204" pitchFamily="34" charset="0"/>
              </a:rPr>
              <a:t> till att utföra åtgärderna mot postoperativa infektioner:</a:t>
            </a:r>
          </a:p>
          <a:p>
            <a:pPr marL="171450" indent="-171450">
              <a:buFont typeface="Arial" panose="020B0604020202020204" pitchFamily="34" charset="0"/>
              <a:buChar char="•"/>
            </a:pPr>
            <a:r>
              <a:rPr lang="sv-SE" sz="900">
                <a:latin typeface="Source Sans Pro" panose="020B0503030403020204" pitchFamily="34" charset="0"/>
                <a:ea typeface="Source Sans Pro" panose="020B0503030403020204" pitchFamily="34" charset="0"/>
              </a:rPr>
              <a:t>Basala hygienrutiner och klädregler</a:t>
            </a:r>
          </a:p>
          <a:p>
            <a:pPr marL="171450" indent="-171450">
              <a:buFont typeface="Arial" panose="020B0604020202020204" pitchFamily="34" charset="0"/>
              <a:buChar char="•"/>
            </a:pPr>
            <a:r>
              <a:rPr lang="sv-SE" sz="900">
                <a:latin typeface="Source Sans Pro" panose="020B0503030403020204" pitchFamily="34" charset="0"/>
                <a:ea typeface="Source Sans Pro" panose="020B0503030403020204" pitchFamily="34" charset="0"/>
              </a:rPr>
              <a:t>Korrekt antibiotikaprofylax</a:t>
            </a:r>
          </a:p>
          <a:p>
            <a:pPr marL="171450" indent="-171450">
              <a:buFont typeface="Arial" panose="020B0604020202020204" pitchFamily="34" charset="0"/>
              <a:buChar char="•"/>
            </a:pPr>
            <a:r>
              <a:rPr lang="sv-SE" sz="900">
                <a:latin typeface="Source Sans Pro" panose="020B0503030403020204" pitchFamily="34" charset="0"/>
                <a:ea typeface="Source Sans Pro" panose="020B0503030403020204" pitchFamily="34" charset="0"/>
              </a:rPr>
              <a:t>Preoperativ huddesinfektion</a:t>
            </a:r>
          </a:p>
          <a:p>
            <a:pPr marL="171450" indent="-171450">
              <a:buFont typeface="Arial" panose="020B0604020202020204" pitchFamily="34" charset="0"/>
              <a:buChar char="•"/>
            </a:pPr>
            <a:r>
              <a:rPr lang="sv-SE" sz="900">
                <a:latin typeface="Source Sans Pro" panose="020B0503030403020204" pitchFamily="34" charset="0"/>
                <a:ea typeface="Source Sans Pro" panose="020B0503030403020204" pitchFamily="34" charset="0"/>
              </a:rPr>
              <a:t>Rök- och alkoholstopp före operation</a:t>
            </a:r>
          </a:p>
          <a:p>
            <a:pPr marL="171450" indent="-171450">
              <a:buFont typeface="Arial" panose="020B0604020202020204" pitchFamily="34" charset="0"/>
              <a:buChar char="•"/>
            </a:pPr>
            <a:r>
              <a:rPr lang="sv-SE" sz="900">
                <a:latin typeface="Source Sans Pro" panose="020B0503030403020204" pitchFamily="34" charset="0"/>
                <a:ea typeface="Source Sans Pro" panose="020B0503030403020204" pitchFamily="34" charset="0"/>
              </a:rPr>
              <a:t>God sockerkontroll före, under och efter operation</a:t>
            </a:r>
          </a:p>
          <a:p>
            <a:pPr marL="171450" indent="-171450">
              <a:buFont typeface="Arial" panose="020B0604020202020204" pitchFamily="34" charset="0"/>
              <a:buChar char="•"/>
            </a:pPr>
            <a:r>
              <a:rPr lang="sv-SE" sz="900">
                <a:latin typeface="Source Sans Pro" panose="020B0503030403020204" pitchFamily="34" charset="0"/>
                <a:ea typeface="Source Sans Pro" panose="020B0503030403020204" pitchFamily="34" charset="0"/>
              </a:rPr>
              <a:t>Rutiner på operationsavdelningen (exempelvis dörröppningar)</a:t>
            </a:r>
          </a:p>
          <a:p>
            <a:pPr marL="171450" indent="-171450">
              <a:buFont typeface="Arial" panose="020B0604020202020204" pitchFamily="34" charset="0"/>
              <a:buChar char="•"/>
            </a:pPr>
            <a:r>
              <a:rPr lang="sv-SE" sz="900">
                <a:latin typeface="Source Sans Pro" panose="020B0503030403020204" pitchFamily="34" charset="0"/>
                <a:ea typeface="Source Sans Pro" panose="020B0503030403020204" pitchFamily="34" charset="0"/>
              </a:rPr>
              <a:t>Skötsel av postoperativt sår.</a:t>
            </a:r>
          </a:p>
        </p:txBody>
      </p:sp>
      <p:sp>
        <p:nvSpPr>
          <p:cNvPr id="11" name="textruta 10">
            <a:extLst>
              <a:ext uri="{FF2B5EF4-FFF2-40B4-BE49-F238E27FC236}">
                <a16:creationId xmlns:a16="http://schemas.microsoft.com/office/drawing/2014/main" id="{0949E532-E510-9A09-7582-1E2C066FDA73}"/>
              </a:ext>
            </a:extLst>
          </p:cNvPr>
          <p:cNvSpPr txBox="1"/>
          <p:nvPr/>
        </p:nvSpPr>
        <p:spPr>
          <a:xfrm>
            <a:off x="4941049" y="2083334"/>
            <a:ext cx="4105968" cy="1200329"/>
          </a:xfrm>
          <a:prstGeom prst="rect">
            <a:avLst/>
          </a:prstGeom>
          <a:noFill/>
          <a:ln w="12700">
            <a:solidFill>
              <a:schemeClr val="tx1"/>
            </a:solidFill>
            <a:prstDash val="sysDash"/>
          </a:ln>
        </p:spPr>
        <p:txBody>
          <a:bodyPr wrap="square" rtlCol="0">
            <a:spAutoFit/>
          </a:bodyPr>
          <a:lstStyle/>
          <a:p>
            <a:r>
              <a:rPr lang="sv-SE" sz="900">
                <a:latin typeface="Source Sans Pro" panose="020B0503030403020204" pitchFamily="34" charset="0"/>
                <a:ea typeface="Source Sans Pro" panose="020B0503030403020204" pitchFamily="34" charset="0"/>
              </a:rPr>
              <a:t>1. Välj metod för att mäta </a:t>
            </a:r>
            <a:r>
              <a:rPr lang="sv-SE" sz="900" b="1">
                <a:latin typeface="Source Sans Pro" panose="020B0503030403020204" pitchFamily="34" charset="0"/>
                <a:ea typeface="Source Sans Pro" panose="020B0503030403020204" pitchFamily="34" charset="0"/>
              </a:rPr>
              <a:t>förekomst</a:t>
            </a:r>
            <a:r>
              <a:rPr lang="sv-SE" sz="900">
                <a:latin typeface="Source Sans Pro" panose="020B0503030403020204" pitchFamily="34" charset="0"/>
                <a:ea typeface="Source Sans Pro" panose="020B0503030403020204" pitchFamily="34" charset="0"/>
              </a:rPr>
              <a:t> av postoperativ sårinfektion:</a:t>
            </a:r>
          </a:p>
          <a:p>
            <a:pPr marL="171450" indent="-171450">
              <a:buFont typeface="Arial" panose="020B0604020202020204" pitchFamily="34" charset="0"/>
              <a:buChar char="•"/>
            </a:pPr>
            <a:r>
              <a:rPr lang="sv-SE" sz="900">
                <a:latin typeface="Source Sans Pro" panose="020B0503030403020204" pitchFamily="34" charset="0"/>
                <a:ea typeface="Source Sans Pro" panose="020B0503030403020204" pitchFamily="34" charset="0"/>
                <a:hlinkClick r:id="rId8"/>
              </a:rPr>
              <a:t>Infektionsverktyget, (regionuppsala.se)</a:t>
            </a:r>
            <a:endParaRPr lang="sv-SE" sz="900">
              <a:latin typeface="Source Sans Pro" panose="020B0503030403020204" pitchFamily="34" charset="0"/>
              <a:ea typeface="Source Sans Pro" panose="020B0503030403020204" pitchFamily="34" charset="0"/>
            </a:endParaRPr>
          </a:p>
          <a:p>
            <a:pPr marL="171450" indent="-171450">
              <a:buFont typeface="Arial" panose="020B0604020202020204" pitchFamily="34" charset="0"/>
              <a:buChar char="•"/>
            </a:pPr>
            <a:r>
              <a:rPr lang="sv-SE" sz="900">
                <a:latin typeface="Source Sans Pro" panose="020B0503030403020204" pitchFamily="34" charset="0"/>
                <a:ea typeface="Source Sans Pro" panose="020B0503030403020204" pitchFamily="34" charset="0"/>
                <a:hlinkClick r:id="rId9"/>
              </a:rPr>
              <a:t>VRI i Slutanteckning (</a:t>
            </a:r>
            <a:r>
              <a:rPr lang="sv-SE" sz="900" err="1">
                <a:latin typeface="Source Sans Pro" panose="020B0503030403020204" pitchFamily="34" charset="0"/>
                <a:ea typeface="Source Sans Pro" panose="020B0503030403020204" pitchFamily="34" charset="0"/>
                <a:hlinkClick r:id="rId9"/>
              </a:rPr>
              <a:t>pdf</a:t>
            </a:r>
            <a:r>
              <a:rPr lang="sv-SE" sz="900">
                <a:latin typeface="Source Sans Pro" panose="020B0503030403020204" pitchFamily="34" charset="0"/>
                <a:ea typeface="Source Sans Pro" panose="020B0503030403020204" pitchFamily="34" charset="0"/>
                <a:hlinkClick r:id="rId9"/>
              </a:rPr>
              <a:t>)</a:t>
            </a:r>
            <a:endParaRPr lang="sv-SE" sz="900">
              <a:latin typeface="Source Sans Pro" panose="020B0503030403020204" pitchFamily="34" charset="0"/>
              <a:ea typeface="Source Sans Pro" panose="020B0503030403020204" pitchFamily="34" charset="0"/>
            </a:endParaRPr>
          </a:p>
          <a:p>
            <a:pPr marL="171450" indent="-171450">
              <a:buFont typeface="Arial" panose="020B0604020202020204" pitchFamily="34" charset="0"/>
              <a:buChar char="•"/>
            </a:pPr>
            <a:r>
              <a:rPr lang="sv-SE" sz="900">
                <a:latin typeface="Source Sans Pro" panose="020B0503030403020204" pitchFamily="34" charset="0"/>
                <a:ea typeface="Source Sans Pro" panose="020B0503030403020204" pitchFamily="34" charset="0"/>
              </a:rPr>
              <a:t>Journalgranskning</a:t>
            </a:r>
          </a:p>
          <a:p>
            <a:pPr marL="171450" indent="-171450">
              <a:buFont typeface="Arial" panose="020B0604020202020204" pitchFamily="34" charset="0"/>
              <a:buChar char="•"/>
            </a:pPr>
            <a:r>
              <a:rPr lang="sv-SE" sz="900">
                <a:latin typeface="Source Sans Pro" panose="020B0503030403020204" pitchFamily="34" charset="0"/>
                <a:ea typeface="Source Sans Pro" panose="020B0503030403020204" pitchFamily="34" charset="0"/>
                <a:cs typeface="Calibri"/>
              </a:rPr>
              <a:t>Annan lokal metod.</a:t>
            </a:r>
          </a:p>
          <a:p>
            <a:endParaRPr lang="sv-SE" sz="900">
              <a:latin typeface="Source Sans Pro" panose="020B0503030403020204" pitchFamily="34" charset="0"/>
              <a:ea typeface="Source Sans Pro" panose="020B0503030403020204" pitchFamily="34" charset="0"/>
            </a:endParaRPr>
          </a:p>
          <a:p>
            <a:r>
              <a:rPr lang="sv-SE" sz="900">
                <a:latin typeface="Source Sans Pro" panose="020B0503030403020204" pitchFamily="34" charset="0"/>
                <a:ea typeface="Source Sans Pro" panose="020B0503030403020204" pitchFamily="34" charset="0"/>
              </a:rPr>
              <a:t>Kvalitetssäkra data och säkerställ att registrerande personal följer fastslagna definitioner, se faktaruta under </a:t>
            </a:r>
            <a:r>
              <a:rPr lang="sv-SE" sz="900">
                <a:latin typeface="Source Sans Pro" panose="020B0503030403020204" pitchFamily="34" charset="0"/>
                <a:ea typeface="Source Sans Pro" panose="020B0503030403020204" pitchFamily="34" charset="0"/>
                <a:hlinkClick r:id="rId10" action="ppaction://hlinksldjump"/>
              </a:rPr>
              <a:t>stödmaterial</a:t>
            </a:r>
            <a:r>
              <a:rPr lang="sv-SE" sz="900">
                <a:latin typeface="Source Sans Pro" panose="020B0503030403020204" pitchFamily="34" charset="0"/>
                <a:ea typeface="Source Sans Pro" panose="020B0503030403020204" pitchFamily="34" charset="0"/>
              </a:rPr>
              <a:t>.</a:t>
            </a:r>
          </a:p>
        </p:txBody>
      </p:sp>
    </p:spTree>
    <p:extLst>
      <p:ext uri="{BB962C8B-B14F-4D97-AF65-F5344CB8AC3E}">
        <p14:creationId xmlns:p14="http://schemas.microsoft.com/office/powerpoint/2010/main" val="119625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9" grpId="0" animBg="1"/>
      <p:bldGraphic spid="3" grpId="0">
        <p:bldAsOne/>
      </p:bldGraphic>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699A1C-8884-43AF-9AB7-E82A83867DD7}"/>
              </a:ext>
            </a:extLst>
          </p:cNvPr>
          <p:cNvSpPr>
            <a:spLocks noGrp="1"/>
          </p:cNvSpPr>
          <p:nvPr>
            <p:ph type="ctrTitle"/>
          </p:nvPr>
        </p:nvSpPr>
        <p:spPr>
          <a:xfrm>
            <a:off x="600238" y="711369"/>
            <a:ext cx="7578060" cy="640925"/>
          </a:xfrm>
        </p:spPr>
        <p:txBody>
          <a:bodyPr>
            <a:normAutofit/>
          </a:bodyPr>
          <a:lstStyle/>
          <a:p>
            <a:r>
              <a:rPr lang="sv-SE" sz="3600">
                <a:latin typeface="Source Sans Pro Black" panose="020B0803030403020204" pitchFamily="34" charset="0"/>
                <a:ea typeface="Source Sans Pro Black" panose="020B0803030403020204" pitchFamily="34" charset="0"/>
              </a:rPr>
              <a:t>Stoppa postoperativa infektioner</a:t>
            </a:r>
          </a:p>
        </p:txBody>
      </p:sp>
      <p:sp>
        <p:nvSpPr>
          <p:cNvPr id="6" name="textruta 5">
            <a:extLst>
              <a:ext uri="{FF2B5EF4-FFF2-40B4-BE49-F238E27FC236}">
                <a16:creationId xmlns:a16="http://schemas.microsoft.com/office/drawing/2014/main" id="{46136A60-4071-4B91-8438-99BD41E88EEB}"/>
              </a:ext>
            </a:extLst>
          </p:cNvPr>
          <p:cNvSpPr txBox="1"/>
          <p:nvPr/>
        </p:nvSpPr>
        <p:spPr>
          <a:xfrm>
            <a:off x="520130" y="1563122"/>
            <a:ext cx="2540274" cy="230832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sv-SE" b="1">
                <a:latin typeface="Source Sans Pro" panose="020B0503030403020204" pitchFamily="34" charset="0"/>
                <a:ea typeface="Source Sans Pro" panose="020B0503030403020204" pitchFamily="34" charset="0"/>
                <a:cs typeface="Arial"/>
              </a:rPr>
              <a:t>Korrekt antibiotikaprofylax</a:t>
            </a:r>
          </a:p>
          <a:p>
            <a:endParaRPr lang="sv-SE" b="1">
              <a:latin typeface="Source Sans Pro" panose="020B0503030403020204" pitchFamily="34" charset="0"/>
              <a:ea typeface="Source Sans Pro" panose="020B0503030403020204" pitchFamily="34" charset="0"/>
              <a:cs typeface="Arial"/>
            </a:endParaRPr>
          </a:p>
          <a:p>
            <a:pPr marL="285750" indent="-285750">
              <a:buFont typeface="Arial" panose="020B0604020202020204" pitchFamily="34" charset="0"/>
              <a:buChar char="•"/>
            </a:pPr>
            <a:r>
              <a:rPr lang="sv-SE" b="1">
                <a:latin typeface="Source Sans Pro" panose="020B0503030403020204" pitchFamily="34" charset="0"/>
                <a:ea typeface="Source Sans Pro" panose="020B0503030403020204" pitchFamily="34" charset="0"/>
                <a:cs typeface="Arial"/>
              </a:rPr>
              <a:t>Håravkortning</a:t>
            </a:r>
          </a:p>
          <a:p>
            <a:endParaRPr lang="sv-SE" b="1">
              <a:latin typeface="Source Sans Pro" panose="020B0503030403020204" pitchFamily="34" charset="0"/>
              <a:ea typeface="Source Sans Pro" panose="020B0503030403020204" pitchFamily="34" charset="0"/>
              <a:cs typeface="Arial"/>
            </a:endParaRPr>
          </a:p>
          <a:p>
            <a:pPr marL="285750" indent="-285750">
              <a:buFont typeface="Arial" panose="020B0604020202020204" pitchFamily="34" charset="0"/>
              <a:buChar char="•"/>
            </a:pPr>
            <a:r>
              <a:rPr lang="sv-SE" b="1">
                <a:latin typeface="Source Sans Pro" panose="020B0503030403020204" pitchFamily="34" charset="0"/>
                <a:ea typeface="Source Sans Pro" panose="020B0503030403020204" pitchFamily="34" charset="0"/>
                <a:cs typeface="Arial"/>
              </a:rPr>
              <a:t>God sockerkontroll före, under och efter operation</a:t>
            </a:r>
            <a:endParaRPr lang="sv-SE" b="1">
              <a:latin typeface="Source Sans Pro" panose="020B0503030403020204" pitchFamily="34" charset="0"/>
              <a:ea typeface="Source Sans Pro" panose="020B0503030403020204" pitchFamily="34" charset="0"/>
              <a:cs typeface="Arial" panose="020B0604020202020204" pitchFamily="34" charset="0"/>
            </a:endParaRPr>
          </a:p>
        </p:txBody>
      </p:sp>
      <p:sp>
        <p:nvSpPr>
          <p:cNvPr id="8" name="textruta 7">
            <a:extLst>
              <a:ext uri="{FF2B5EF4-FFF2-40B4-BE49-F238E27FC236}">
                <a16:creationId xmlns:a16="http://schemas.microsoft.com/office/drawing/2014/main" id="{24567323-169D-4ED8-85F2-2C277D1CCE53}"/>
              </a:ext>
            </a:extLst>
          </p:cNvPr>
          <p:cNvSpPr txBox="1"/>
          <p:nvPr/>
        </p:nvSpPr>
        <p:spPr>
          <a:xfrm>
            <a:off x="5317476" y="1563122"/>
            <a:ext cx="2260787" cy="258532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sv-SE" b="1">
                <a:latin typeface="Source Sans Pro" panose="020B0503030403020204" pitchFamily="34" charset="0"/>
                <a:ea typeface="Source Sans Pro" panose="020B0503030403020204" pitchFamily="34" charset="0"/>
                <a:cs typeface="Arial"/>
              </a:rPr>
              <a:t>Preoperativ huddesinfektion</a:t>
            </a:r>
          </a:p>
          <a:p>
            <a:endParaRPr lang="sv-SE" b="1">
              <a:latin typeface="Source Sans Pro" panose="020B0503030403020204" pitchFamily="34" charset="0"/>
              <a:ea typeface="Source Sans Pro" panose="020B0503030403020204" pitchFamily="34" charset="0"/>
              <a:cs typeface="Arial"/>
            </a:endParaRPr>
          </a:p>
          <a:p>
            <a:pPr marL="285750" indent="-285750">
              <a:buFont typeface="Arial" panose="020B0604020202020204" pitchFamily="34" charset="0"/>
              <a:buChar char="•"/>
            </a:pPr>
            <a:r>
              <a:rPr lang="sv-SE" b="1">
                <a:latin typeface="Source Sans Pro" panose="020B0503030403020204" pitchFamily="34" charset="0"/>
                <a:ea typeface="Source Sans Pro" panose="020B0503030403020204" pitchFamily="34" charset="0"/>
                <a:cs typeface="Arial"/>
              </a:rPr>
              <a:t>Rök- och alkoholstopp före operation</a:t>
            </a:r>
          </a:p>
          <a:p>
            <a:endParaRPr lang="sv-SE" b="1">
              <a:latin typeface="Source Sans Pro" panose="020B0503030403020204" pitchFamily="34" charset="0"/>
              <a:ea typeface="Source Sans Pro" panose="020B0503030403020204" pitchFamily="34" charset="0"/>
              <a:cs typeface="Arial"/>
            </a:endParaRPr>
          </a:p>
          <a:p>
            <a:pPr marL="285750" indent="-285750">
              <a:buFont typeface="Arial" panose="020B0604020202020204" pitchFamily="34" charset="0"/>
              <a:buChar char="•"/>
            </a:pPr>
            <a:r>
              <a:rPr lang="sv-SE" b="1">
                <a:latin typeface="Source Sans Pro" panose="020B0503030403020204" pitchFamily="34" charset="0"/>
                <a:ea typeface="Source Sans Pro" panose="020B0503030403020204" pitchFamily="34" charset="0"/>
                <a:cs typeface="Arial"/>
              </a:rPr>
              <a:t>Skötsel av postoperativt sår</a:t>
            </a:r>
            <a:endParaRPr lang="en-US">
              <a:latin typeface="Source Sans Pro" panose="020B0503030403020204" pitchFamily="34" charset="0"/>
              <a:ea typeface="Source Sans Pro" panose="020B0503030403020204" pitchFamily="34" charset="0"/>
            </a:endParaRPr>
          </a:p>
        </p:txBody>
      </p:sp>
      <p:pic>
        <p:nvPicPr>
          <p:cNvPr id="22" name="Bildobjekt 7">
            <a:extLst>
              <a:ext uri="{FF2B5EF4-FFF2-40B4-BE49-F238E27FC236}">
                <a16:creationId xmlns:a16="http://schemas.microsoft.com/office/drawing/2014/main" id="{E816E418-6462-E294-63E6-2CA602629D4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271067" y="3368641"/>
            <a:ext cx="811891" cy="593691"/>
          </a:xfrm>
          <a:prstGeom prst="rect">
            <a:avLst/>
          </a:prstGeom>
        </p:spPr>
      </p:pic>
      <p:pic>
        <p:nvPicPr>
          <p:cNvPr id="24" name="Bildobjekt 5">
            <a:extLst>
              <a:ext uri="{FF2B5EF4-FFF2-40B4-BE49-F238E27FC236}">
                <a16:creationId xmlns:a16="http://schemas.microsoft.com/office/drawing/2014/main" id="{A98BBEB8-EC65-61F2-5362-D04C79197BD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761982" y="1294888"/>
            <a:ext cx="832631" cy="804723"/>
          </a:xfrm>
          <a:prstGeom prst="rect">
            <a:avLst/>
          </a:prstGeom>
        </p:spPr>
      </p:pic>
      <p:pic>
        <p:nvPicPr>
          <p:cNvPr id="26" name="Bildobjekt 8" descr="En bild som visar text, tecken, utomhus, höger&#10;&#10;Automatiskt genererad beskrivning">
            <a:extLst>
              <a:ext uri="{FF2B5EF4-FFF2-40B4-BE49-F238E27FC236}">
                <a16:creationId xmlns:a16="http://schemas.microsoft.com/office/drawing/2014/main" id="{F57B5802-E25C-0651-1FCE-AB17828A6D5A}"/>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595262" y="2424589"/>
            <a:ext cx="517794" cy="517794"/>
          </a:xfrm>
          <a:prstGeom prst="rect">
            <a:avLst/>
          </a:prstGeom>
        </p:spPr>
      </p:pic>
      <p:pic>
        <p:nvPicPr>
          <p:cNvPr id="28" name="Bildobjekt 12" descr="En bild som visar text, tecken, clipart, vektorgrafik&#10;&#10;Automatiskt genererad beskrivning">
            <a:extLst>
              <a:ext uri="{FF2B5EF4-FFF2-40B4-BE49-F238E27FC236}">
                <a16:creationId xmlns:a16="http://schemas.microsoft.com/office/drawing/2014/main" id="{7707BA8C-9BA4-5CAD-5BBB-7692F86DAA1A}"/>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8223426" y="2718531"/>
            <a:ext cx="517794" cy="517794"/>
          </a:xfrm>
          <a:prstGeom prst="rect">
            <a:avLst/>
          </a:prstGeom>
        </p:spPr>
      </p:pic>
      <p:pic>
        <p:nvPicPr>
          <p:cNvPr id="32" name="Bildobjekt 4" descr="En bild som visar ljus&#10;&#10;Automatiskt genererad beskrivning">
            <a:extLst>
              <a:ext uri="{FF2B5EF4-FFF2-40B4-BE49-F238E27FC236}">
                <a16:creationId xmlns:a16="http://schemas.microsoft.com/office/drawing/2014/main" id="{5B9D7019-F1B1-88CC-FB27-44716C361AF6}"/>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3271856" y="1553705"/>
            <a:ext cx="810315" cy="565980"/>
          </a:xfrm>
          <a:prstGeom prst="rect">
            <a:avLst/>
          </a:prstGeom>
        </p:spPr>
      </p:pic>
      <p:pic>
        <p:nvPicPr>
          <p:cNvPr id="34" name="Bildobjekt 7" descr="En bild som visar sax, verktyg&#10;&#10;Automatiskt genererad beskrivning">
            <a:extLst>
              <a:ext uri="{FF2B5EF4-FFF2-40B4-BE49-F238E27FC236}">
                <a16:creationId xmlns:a16="http://schemas.microsoft.com/office/drawing/2014/main" id="{E6AFA586-5FA6-3F51-7C01-B7393D6FDC5F}"/>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3138062" y="2468600"/>
            <a:ext cx="944109" cy="429771"/>
          </a:xfrm>
          <a:prstGeom prst="rect">
            <a:avLst/>
          </a:prstGeom>
        </p:spPr>
      </p:pic>
      <p:pic>
        <p:nvPicPr>
          <p:cNvPr id="21" name="Bildobjekt 5" descr="En bild som visar person, förband, accessoarer&#10;&#10;Automatiskt genererad beskrivning">
            <a:extLst>
              <a:ext uri="{FF2B5EF4-FFF2-40B4-BE49-F238E27FC236}">
                <a16:creationId xmlns:a16="http://schemas.microsoft.com/office/drawing/2014/main" id="{D8948874-F02B-9095-D0C9-7F60FEAF79A5}"/>
              </a:ext>
            </a:extLst>
          </p:cNvPr>
          <p:cNvPicPr>
            <a:picLocks noChangeAspect="1"/>
          </p:cNvPicPr>
          <p:nvPr/>
        </p:nvPicPr>
        <p:blipFill>
          <a:blip r:embed="rId14">
            <a:extLst>
              <a:ext uri="{837473B0-CC2E-450A-ABE3-18F120FF3D39}">
                <a1611:picAttrSrcUrl xmlns:a1611="http://schemas.microsoft.com/office/drawing/2016/11/main" r:id="rId15"/>
              </a:ext>
            </a:extLst>
          </a:blip>
          <a:stretch>
            <a:fillRect/>
          </a:stretch>
        </p:blipFill>
        <p:spPr>
          <a:xfrm>
            <a:off x="7733580" y="3616274"/>
            <a:ext cx="861033" cy="477942"/>
          </a:xfrm>
          <a:prstGeom prst="rect">
            <a:avLst/>
          </a:prstGeom>
        </p:spPr>
      </p:pic>
    </p:spTree>
    <p:extLst>
      <p:ext uri="{BB962C8B-B14F-4D97-AF65-F5344CB8AC3E}">
        <p14:creationId xmlns:p14="http://schemas.microsoft.com/office/powerpoint/2010/main" val="3961834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14769" y="789828"/>
            <a:ext cx="7578060" cy="640925"/>
          </a:xfrm>
        </p:spPr>
        <p:txBody>
          <a:bodyPr>
            <a:normAutofit/>
          </a:bodyPr>
          <a:lstStyle/>
          <a:p>
            <a:r>
              <a:rPr lang="sv-SE" sz="3600">
                <a:latin typeface="Source Sans Pro Black" panose="020B0803030403020204" pitchFamily="34" charset="0"/>
                <a:ea typeface="Source Sans Pro Black" panose="020B0803030403020204" pitchFamily="34" charset="0"/>
              </a:rPr>
              <a:t>Bakgrund och mål</a:t>
            </a:r>
          </a:p>
        </p:txBody>
      </p:sp>
      <p:sp>
        <p:nvSpPr>
          <p:cNvPr id="4" name="Platshållare för text 3"/>
          <p:cNvSpPr>
            <a:spLocks noGrp="1"/>
          </p:cNvSpPr>
          <p:nvPr>
            <p:ph type="body" sz="half" idx="10"/>
          </p:nvPr>
        </p:nvSpPr>
        <p:spPr>
          <a:xfrm>
            <a:off x="5091301" y="1430753"/>
            <a:ext cx="3921080" cy="2101627"/>
          </a:xfrm>
        </p:spPr>
        <p:txBody>
          <a:bodyPr vert="horz" lIns="91440" tIns="45720" rIns="91440" bIns="45720" rtlCol="0" anchor="t">
            <a:normAutofit/>
          </a:bodyPr>
          <a:lstStyle/>
          <a:p>
            <a:r>
              <a:rPr lang="sv-SE" sz="1400" b="1">
                <a:latin typeface="Source Sans Pro" panose="020B0503030403020204" pitchFamily="34" charset="0"/>
                <a:ea typeface="Source Sans Pro" panose="020B0503030403020204" pitchFamily="34" charset="0"/>
              </a:rPr>
              <a:t>Mål</a:t>
            </a:r>
          </a:p>
          <a:p>
            <a:r>
              <a:rPr lang="sv-SE" sz="1400">
                <a:latin typeface="Source Sans Pro" panose="020B0503030403020204" pitchFamily="34" charset="0"/>
                <a:ea typeface="Source Sans Pro" panose="020B0503030403020204" pitchFamily="34" charset="0"/>
              </a:rPr>
              <a:t>Ett systematiskt förbättringsarbete mot postoperativa infektioner ska leda till att:</a:t>
            </a:r>
          </a:p>
          <a:p>
            <a:pPr marL="171450" indent="-171450">
              <a:buFont typeface="Arial" panose="020B0604020202020204" pitchFamily="34" charset="0"/>
              <a:buChar char="•"/>
            </a:pPr>
            <a:r>
              <a:rPr lang="sv-SE" sz="1400">
                <a:latin typeface="Source Sans Pro" panose="020B0503030403020204" pitchFamily="34" charset="0"/>
                <a:ea typeface="Source Sans Pro" panose="020B0503030403020204" pitchFamily="34" charset="0"/>
              </a:rPr>
              <a:t>Antalet vårdtagare som drabbas av postoperativa infektioner minskar genom att effektiva åtgärder mot postoperativa infektioner utförs i större utsträckning.</a:t>
            </a:r>
          </a:p>
        </p:txBody>
      </p:sp>
      <p:sp>
        <p:nvSpPr>
          <p:cNvPr id="5" name="Platshållare för text 3">
            <a:extLst>
              <a:ext uri="{FF2B5EF4-FFF2-40B4-BE49-F238E27FC236}">
                <a16:creationId xmlns:a16="http://schemas.microsoft.com/office/drawing/2014/main" id="{8C3708A4-2557-421D-BAA5-758949ABBA2F}"/>
              </a:ext>
            </a:extLst>
          </p:cNvPr>
          <p:cNvSpPr txBox="1">
            <a:spLocks/>
          </p:cNvSpPr>
          <p:nvPr/>
        </p:nvSpPr>
        <p:spPr>
          <a:xfrm>
            <a:off x="414769" y="1430753"/>
            <a:ext cx="4897610" cy="2460308"/>
          </a:xfrm>
          <a:prstGeom prst="rect">
            <a:avLst/>
          </a:prstGeom>
        </p:spPr>
        <p:txBody>
          <a:bodyPr vert="horz" lIns="91440" tIns="45720" rIns="91440" bIns="45720" rtlCol="0" anchor="t">
            <a:noAutofit/>
          </a:bodyPr>
          <a:lstStyle>
            <a:lvl1pPr marL="0" indent="0" algn="l" defTabSz="457200" rtl="0" eaLnBrk="1" latinLnBrk="0" hangingPunct="1">
              <a:spcBef>
                <a:spcPct val="20000"/>
              </a:spcBef>
              <a:buFont typeface="Arial"/>
              <a:buNone/>
              <a:defRPr lang="en-US" sz="1200" b="0" kern="1200">
                <a:solidFill>
                  <a:schemeClr val="tx1"/>
                </a:solidFill>
                <a:effectLst/>
                <a:latin typeface="Arial"/>
                <a:ea typeface="+mn-ea"/>
                <a:cs typeface="Arial"/>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sv-SE" sz="1400" b="1">
                <a:latin typeface="Source Sans Pro" panose="020B0503030403020204" pitchFamily="34" charset="0"/>
                <a:ea typeface="Source Sans Pro" panose="020B0503030403020204" pitchFamily="34" charset="0"/>
              </a:rPr>
              <a:t>Bakgrund</a:t>
            </a:r>
          </a:p>
          <a:p>
            <a:r>
              <a:rPr lang="sv-SE" sz="1400">
                <a:latin typeface="Source Sans Pro" panose="020B0503030403020204" pitchFamily="34" charset="0"/>
                <a:ea typeface="Source Sans Pro" panose="020B0503030403020204" pitchFamily="34" charset="0"/>
              </a:rPr>
              <a:t>Postoperativa infektioner</a:t>
            </a:r>
          </a:p>
          <a:p>
            <a:r>
              <a:rPr lang="sv-SE" sz="1400">
                <a:latin typeface="Source Sans Pro" panose="020B0503030403020204" pitchFamily="34" charset="0"/>
                <a:ea typeface="Source Sans Pro" panose="020B0503030403020204" pitchFamily="34" charset="0"/>
              </a:rPr>
              <a:t>Kirurgiska ingrepp är alltid förenade med en viss risk för postoperativ infektion. Postoperativ infektion är en av de vanligaste vårdrelaterade infektionerna. </a:t>
            </a:r>
          </a:p>
          <a:p>
            <a:endParaRPr lang="sv-SE" sz="1400">
              <a:latin typeface="Source Sans Pro" panose="020B0503030403020204" pitchFamily="34" charset="0"/>
              <a:ea typeface="Source Sans Pro" panose="020B0503030403020204" pitchFamily="34" charset="0"/>
            </a:endParaRPr>
          </a:p>
          <a:p>
            <a:r>
              <a:rPr lang="sv-SE" sz="1400">
                <a:latin typeface="Source Sans Pro" panose="020B0503030403020204" pitchFamily="34" charset="0"/>
                <a:ea typeface="Source Sans Pro" panose="020B0503030403020204" pitchFamily="34" charset="0"/>
              </a:rPr>
              <a:t>En postoperativ infektion klassas som vårdrelaterad om den är relaterad till ingreppet och debuterar inom 30 dygn efter operationen. Vid implantatkirurgi och infektion kring implantatet klassas infektionen som vårdrelaterad om den uppstår inom ett år efter operationen. </a:t>
            </a:r>
          </a:p>
          <a:p>
            <a:endParaRPr lang="sv-SE" sz="1400">
              <a:latin typeface="Source Sans Pro" panose="020B0503030403020204" pitchFamily="34" charset="0"/>
              <a:ea typeface="Source Sans Pro" panose="020B0503030403020204" pitchFamily="34" charset="0"/>
            </a:endParaRPr>
          </a:p>
          <a:p>
            <a:endParaRPr lang="sv-SE" sz="1400">
              <a:latin typeface="Source Sans Pro" panose="020B0503030403020204" pitchFamily="34" charset="0"/>
              <a:ea typeface="Source Sans Pro" panose="020B0503030403020204" pitchFamily="34" charset="0"/>
            </a:endParaRPr>
          </a:p>
          <a:p>
            <a:endParaRPr lang="sv-SE"/>
          </a:p>
        </p:txBody>
      </p:sp>
      <p:sp>
        <p:nvSpPr>
          <p:cNvPr id="7" name="textruta 6">
            <a:extLst>
              <a:ext uri="{FF2B5EF4-FFF2-40B4-BE49-F238E27FC236}">
                <a16:creationId xmlns:a16="http://schemas.microsoft.com/office/drawing/2014/main" id="{232CB426-3171-7368-DB30-E18959644AE4}"/>
              </a:ext>
            </a:extLst>
          </p:cNvPr>
          <p:cNvSpPr txBox="1"/>
          <p:nvPr/>
        </p:nvSpPr>
        <p:spPr>
          <a:xfrm>
            <a:off x="414769" y="4070321"/>
            <a:ext cx="8672973" cy="461665"/>
          </a:xfrm>
          <a:prstGeom prst="rect">
            <a:avLst/>
          </a:prstGeom>
          <a:noFill/>
        </p:spPr>
        <p:txBody>
          <a:bodyPr wrap="square">
            <a:spAutoFit/>
          </a:bodyPr>
          <a:lstStyle/>
          <a:p>
            <a:r>
              <a:rPr lang="sv-SE" sz="1200">
                <a:latin typeface="Source Sans Pro" panose="020B0503030403020204" pitchFamily="34" charset="0"/>
                <a:ea typeface="Source Sans Pro" panose="020B0503030403020204" pitchFamily="34" charset="0"/>
              </a:rPr>
              <a:t>Läs mer i SKR:s rapport:  </a:t>
            </a:r>
          </a:p>
          <a:p>
            <a:r>
              <a:rPr lang="sv-SE" sz="1200" u="sng">
                <a:solidFill>
                  <a:srgbClr val="0000FF"/>
                </a:solidFill>
                <a:latin typeface="Source Sans Pro" panose="020B0503030403020204" pitchFamily="34" charset="0"/>
                <a:ea typeface="Source Sans Pro" panose="020B0503030403020204" pitchFamily="34" charset="0"/>
              </a:rPr>
              <a:t>Vårdrelaterade infektioner, (skr.se) </a:t>
            </a:r>
            <a:endParaRPr lang="sv-SE" sz="1200">
              <a:latin typeface="Source Sans Pro" panose="020B0503030403020204" pitchFamily="34" charset="0"/>
              <a:ea typeface="Source Sans Pro" panose="020B0503030403020204" pitchFamily="34" charset="0"/>
            </a:endParaRPr>
          </a:p>
        </p:txBody>
      </p:sp>
      <p:pic>
        <p:nvPicPr>
          <p:cNvPr id="9" name="Bild 8" descr="Måltavla med hel fyllning">
            <a:extLst>
              <a:ext uri="{FF2B5EF4-FFF2-40B4-BE49-F238E27FC236}">
                <a16:creationId xmlns:a16="http://schemas.microsoft.com/office/drawing/2014/main" id="{68EC5399-279C-68E4-D5C6-233EF260C0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90732" y="308535"/>
            <a:ext cx="1122218" cy="1122218"/>
          </a:xfrm>
          <a:prstGeom prst="rect">
            <a:avLst/>
          </a:prstGeom>
        </p:spPr>
      </p:pic>
    </p:spTree>
    <p:extLst>
      <p:ext uri="{BB962C8B-B14F-4D97-AF65-F5344CB8AC3E}">
        <p14:creationId xmlns:p14="http://schemas.microsoft.com/office/powerpoint/2010/main" val="466218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F3C63-6CF7-9B89-303E-DA589A6F4477}"/>
              </a:ext>
            </a:extLst>
          </p:cNvPr>
          <p:cNvSpPr>
            <a:spLocks noGrp="1"/>
          </p:cNvSpPr>
          <p:nvPr>
            <p:ph type="ctrTitle"/>
          </p:nvPr>
        </p:nvSpPr>
        <p:spPr>
          <a:xfrm>
            <a:off x="321414" y="486312"/>
            <a:ext cx="8220997" cy="1333868"/>
          </a:xfrm>
        </p:spPr>
        <p:txBody>
          <a:bodyPr>
            <a:normAutofit/>
          </a:bodyPr>
          <a:lstStyle/>
          <a:p>
            <a:r>
              <a:rPr lang="en-US" sz="3600">
                <a:latin typeface="Source Sans Pro Black" panose="020B0803030403020204" pitchFamily="34" charset="0"/>
                <a:ea typeface="Source Sans Pro Black" panose="020B0803030403020204" pitchFamily="34" charset="0"/>
              </a:rPr>
              <a:t>Typer av </a:t>
            </a:r>
            <a:r>
              <a:rPr lang="en-US" sz="3600" err="1">
                <a:latin typeface="Source Sans Pro Black" panose="020B0803030403020204" pitchFamily="34" charset="0"/>
                <a:ea typeface="Source Sans Pro Black" panose="020B0803030403020204" pitchFamily="34" charset="0"/>
              </a:rPr>
              <a:t>postoperativa</a:t>
            </a:r>
            <a:r>
              <a:rPr lang="en-US" sz="3600">
                <a:latin typeface="Source Sans Pro Black" panose="020B0803030403020204" pitchFamily="34" charset="0"/>
                <a:ea typeface="Source Sans Pro Black" panose="020B0803030403020204" pitchFamily="34" charset="0"/>
              </a:rPr>
              <a:t> </a:t>
            </a:r>
            <a:r>
              <a:rPr lang="en-US" sz="3600" err="1">
                <a:latin typeface="Source Sans Pro Black" panose="020B0803030403020204" pitchFamily="34" charset="0"/>
                <a:ea typeface="Source Sans Pro Black" panose="020B0803030403020204" pitchFamily="34" charset="0"/>
              </a:rPr>
              <a:t>infektioner</a:t>
            </a:r>
            <a:endParaRPr lang="en-US" sz="3600">
              <a:latin typeface="Source Sans Pro Black" panose="020B0803030403020204" pitchFamily="34" charset="0"/>
              <a:ea typeface="Source Sans Pro Black" panose="020B0803030403020204" pitchFamily="34" charset="0"/>
            </a:endParaRPr>
          </a:p>
        </p:txBody>
      </p:sp>
      <p:sp>
        <p:nvSpPr>
          <p:cNvPr id="3" name="Text Placeholder 2">
            <a:extLst>
              <a:ext uri="{FF2B5EF4-FFF2-40B4-BE49-F238E27FC236}">
                <a16:creationId xmlns:a16="http://schemas.microsoft.com/office/drawing/2014/main" id="{381C0355-EA4F-B717-155E-60A127EFBB9C}"/>
              </a:ext>
            </a:extLst>
          </p:cNvPr>
          <p:cNvSpPr>
            <a:spLocks noGrp="1"/>
          </p:cNvSpPr>
          <p:nvPr>
            <p:ph type="body" sz="half" idx="2"/>
          </p:nvPr>
        </p:nvSpPr>
        <p:spPr>
          <a:xfrm>
            <a:off x="490753" y="1685075"/>
            <a:ext cx="3641800" cy="2487501"/>
          </a:xfrm>
        </p:spPr>
        <p:txBody>
          <a:bodyPr vert="horz" lIns="91440" tIns="45720" rIns="91440" bIns="45720" rtlCol="0" anchor="t">
            <a:normAutofit fontScale="92500" lnSpcReduction="20000"/>
          </a:bodyPr>
          <a:lstStyle/>
          <a:p>
            <a:r>
              <a:rPr lang="en-US" sz="1500" b="1" err="1">
                <a:latin typeface="Source Sans Pro" panose="020B0503030403020204" pitchFamily="34" charset="0"/>
                <a:ea typeface="Source Sans Pro" panose="020B0503030403020204" pitchFamily="34" charset="0"/>
              </a:rPr>
              <a:t>Ytlig</a:t>
            </a:r>
            <a:r>
              <a:rPr lang="en-US" sz="1500" b="1">
                <a:latin typeface="Source Sans Pro" panose="020B0503030403020204" pitchFamily="34" charset="0"/>
                <a:ea typeface="Source Sans Pro" panose="020B0503030403020204" pitchFamily="34" charset="0"/>
              </a:rPr>
              <a:t> </a:t>
            </a:r>
            <a:r>
              <a:rPr lang="en-US" sz="1500" b="1" err="1">
                <a:latin typeface="Source Sans Pro" panose="020B0503030403020204" pitchFamily="34" charset="0"/>
                <a:ea typeface="Source Sans Pro" panose="020B0503030403020204" pitchFamily="34" charset="0"/>
              </a:rPr>
              <a:t>postoperativ</a:t>
            </a:r>
            <a:r>
              <a:rPr lang="en-US" sz="1500" b="1">
                <a:latin typeface="Source Sans Pro" panose="020B0503030403020204" pitchFamily="34" charset="0"/>
                <a:ea typeface="Source Sans Pro" panose="020B0503030403020204" pitchFamily="34" charset="0"/>
              </a:rPr>
              <a:t> </a:t>
            </a:r>
            <a:r>
              <a:rPr lang="en-US" sz="1500" b="1" err="1">
                <a:latin typeface="Source Sans Pro" panose="020B0503030403020204" pitchFamily="34" charset="0"/>
                <a:ea typeface="Source Sans Pro" panose="020B0503030403020204" pitchFamily="34" charset="0"/>
              </a:rPr>
              <a:t>infektion</a:t>
            </a:r>
            <a:endParaRPr lang="en-US" sz="1500" b="1">
              <a:latin typeface="Source Sans Pro" panose="020B0503030403020204" pitchFamily="34" charset="0"/>
              <a:ea typeface="Source Sans Pro" panose="020B0503030403020204" pitchFamily="34" charset="0"/>
            </a:endParaRPr>
          </a:p>
          <a:p>
            <a:r>
              <a:rPr lang="en-US" sz="1500" err="1">
                <a:latin typeface="Source Sans Pro" panose="020B0503030403020204" pitchFamily="34" charset="0"/>
                <a:ea typeface="Source Sans Pro" panose="020B0503030403020204" pitchFamily="34" charset="0"/>
              </a:rPr>
              <a:t>Engagerar</a:t>
            </a:r>
            <a:r>
              <a:rPr lang="en-US" sz="1500">
                <a:latin typeface="Source Sans Pro" panose="020B0503030403020204" pitchFamily="34" charset="0"/>
                <a:ea typeface="Source Sans Pro" panose="020B0503030403020204" pitchFamily="34" charset="0"/>
              </a:rPr>
              <a:t> </a:t>
            </a:r>
            <a:r>
              <a:rPr lang="en-US" sz="1500" err="1">
                <a:latin typeface="Source Sans Pro" panose="020B0503030403020204" pitchFamily="34" charset="0"/>
                <a:ea typeface="Source Sans Pro" panose="020B0503030403020204" pitchFamily="34" charset="0"/>
              </a:rPr>
              <a:t>endast</a:t>
            </a:r>
            <a:r>
              <a:rPr lang="en-US" sz="1500">
                <a:latin typeface="Source Sans Pro" panose="020B0503030403020204" pitchFamily="34" charset="0"/>
                <a:ea typeface="Source Sans Pro" panose="020B0503030403020204" pitchFamily="34" charset="0"/>
              </a:rPr>
              <a:t> </a:t>
            </a:r>
            <a:r>
              <a:rPr lang="en-US" sz="1500" err="1">
                <a:latin typeface="Source Sans Pro" panose="020B0503030403020204" pitchFamily="34" charset="0"/>
                <a:ea typeface="Source Sans Pro" panose="020B0503030403020204" pitchFamily="34" charset="0"/>
              </a:rPr>
              <a:t>hud</a:t>
            </a:r>
            <a:r>
              <a:rPr lang="en-US" sz="1500">
                <a:latin typeface="Source Sans Pro" panose="020B0503030403020204" pitchFamily="34" charset="0"/>
                <a:ea typeface="Source Sans Pro" panose="020B0503030403020204" pitchFamily="34" charset="0"/>
              </a:rPr>
              <a:t> och </a:t>
            </a:r>
            <a:r>
              <a:rPr lang="en-US" sz="1500" err="1">
                <a:latin typeface="Source Sans Pro" panose="020B0503030403020204" pitchFamily="34" charset="0"/>
                <a:ea typeface="Source Sans Pro" panose="020B0503030403020204" pitchFamily="34" charset="0"/>
              </a:rPr>
              <a:t>subkutan</a:t>
            </a:r>
            <a:r>
              <a:rPr lang="en-US" sz="1500">
                <a:latin typeface="Source Sans Pro" panose="020B0503030403020204" pitchFamily="34" charset="0"/>
                <a:ea typeface="Source Sans Pro" panose="020B0503030403020204" pitchFamily="34" charset="0"/>
              </a:rPr>
              <a:t> </a:t>
            </a:r>
            <a:r>
              <a:rPr lang="en-US" sz="1500" err="1">
                <a:latin typeface="Source Sans Pro" panose="020B0503030403020204" pitchFamily="34" charset="0"/>
                <a:ea typeface="Source Sans Pro" panose="020B0503030403020204" pitchFamily="34" charset="0"/>
              </a:rPr>
              <a:t>vävnad</a:t>
            </a:r>
            <a:r>
              <a:rPr lang="en-US" sz="1500">
                <a:latin typeface="Source Sans Pro" panose="020B0503030403020204" pitchFamily="34" charset="0"/>
                <a:ea typeface="Source Sans Pro" panose="020B0503030403020204" pitchFamily="34" charset="0"/>
              </a:rPr>
              <a:t> i </a:t>
            </a:r>
            <a:r>
              <a:rPr lang="en-US" sz="1500" err="1">
                <a:latin typeface="Source Sans Pro" panose="020B0503030403020204" pitchFamily="34" charset="0"/>
                <a:ea typeface="Source Sans Pro" panose="020B0503030403020204" pitchFamily="34" charset="0"/>
              </a:rPr>
              <a:t>operationssnittet</a:t>
            </a:r>
            <a:r>
              <a:rPr lang="en-US" sz="1500">
                <a:latin typeface="Source Sans Pro" panose="020B0503030403020204" pitchFamily="34" charset="0"/>
                <a:ea typeface="Source Sans Pro" panose="020B0503030403020204" pitchFamily="34" charset="0"/>
              </a:rPr>
              <a:t>. Ger purulent </a:t>
            </a:r>
            <a:r>
              <a:rPr lang="en-US" sz="1500" err="1">
                <a:latin typeface="Source Sans Pro" panose="020B0503030403020204" pitchFamily="34" charset="0"/>
                <a:ea typeface="Source Sans Pro" panose="020B0503030403020204" pitchFamily="34" charset="0"/>
              </a:rPr>
              <a:t>sekretion</a:t>
            </a:r>
            <a:r>
              <a:rPr lang="en-US" sz="1500">
                <a:latin typeface="Source Sans Pro" panose="020B0503030403020204" pitchFamily="34" charset="0"/>
                <a:ea typeface="Source Sans Pro" panose="020B0503030403020204" pitchFamily="34" charset="0"/>
              </a:rPr>
              <a:t> </a:t>
            </a:r>
            <a:r>
              <a:rPr lang="en-US" sz="1500" err="1">
                <a:latin typeface="Source Sans Pro" panose="020B0503030403020204" pitchFamily="34" charset="0"/>
                <a:ea typeface="Source Sans Pro" panose="020B0503030403020204" pitchFamily="34" charset="0"/>
              </a:rPr>
              <a:t>från</a:t>
            </a:r>
            <a:r>
              <a:rPr lang="en-US" sz="1500">
                <a:latin typeface="Source Sans Pro" panose="020B0503030403020204" pitchFamily="34" charset="0"/>
                <a:ea typeface="Source Sans Pro" panose="020B0503030403020204" pitchFamily="34" charset="0"/>
              </a:rPr>
              <a:t> </a:t>
            </a:r>
            <a:r>
              <a:rPr lang="en-US" sz="1500" err="1">
                <a:latin typeface="Source Sans Pro" panose="020B0503030403020204" pitchFamily="34" charset="0"/>
                <a:ea typeface="Source Sans Pro" panose="020B0503030403020204" pitchFamily="34" charset="0"/>
              </a:rPr>
              <a:t>operationssnittet</a:t>
            </a:r>
            <a:r>
              <a:rPr lang="en-US" sz="1500">
                <a:latin typeface="Source Sans Pro" panose="020B0503030403020204" pitchFamily="34" charset="0"/>
                <a:ea typeface="Source Sans Pro" panose="020B0503030403020204" pitchFamily="34" charset="0"/>
              </a:rPr>
              <a:t>. </a:t>
            </a:r>
            <a:r>
              <a:rPr lang="en-US" sz="1500" err="1">
                <a:latin typeface="Source Sans Pro" panose="020B0503030403020204" pitchFamily="34" charset="0"/>
                <a:ea typeface="Source Sans Pro" panose="020B0503030403020204" pitchFamily="34" charset="0"/>
              </a:rPr>
              <a:t>Tecken</a:t>
            </a:r>
            <a:r>
              <a:rPr lang="en-US" sz="1500">
                <a:latin typeface="Source Sans Pro" panose="020B0503030403020204" pitchFamily="34" charset="0"/>
                <a:ea typeface="Source Sans Pro" panose="020B0503030403020204" pitchFamily="34" charset="0"/>
              </a:rPr>
              <a:t> till </a:t>
            </a:r>
            <a:r>
              <a:rPr lang="en-US" sz="1500" err="1">
                <a:latin typeface="Source Sans Pro" panose="020B0503030403020204" pitchFamily="34" charset="0"/>
                <a:ea typeface="Source Sans Pro" panose="020B0503030403020204" pitchFamily="34" charset="0"/>
              </a:rPr>
              <a:t>infektion</a:t>
            </a:r>
            <a:r>
              <a:rPr lang="en-US" sz="1500">
                <a:latin typeface="Source Sans Pro" panose="020B0503030403020204" pitchFamily="34" charset="0"/>
                <a:ea typeface="Source Sans Pro" panose="020B0503030403020204" pitchFamily="34" charset="0"/>
              </a:rPr>
              <a:t> </a:t>
            </a:r>
            <a:r>
              <a:rPr lang="en-US" sz="1500" err="1">
                <a:latin typeface="Source Sans Pro" panose="020B0503030403020204" pitchFamily="34" charset="0"/>
                <a:ea typeface="Source Sans Pro" panose="020B0503030403020204" pitchFamily="34" charset="0"/>
              </a:rPr>
              <a:t>är</a:t>
            </a:r>
            <a:r>
              <a:rPr lang="en-US" sz="1500">
                <a:latin typeface="Source Sans Pro" panose="020B0503030403020204" pitchFamily="34" charset="0"/>
                <a:ea typeface="Source Sans Pro" panose="020B0503030403020204" pitchFamily="34" charset="0"/>
              </a:rPr>
              <a:t> </a:t>
            </a:r>
            <a:r>
              <a:rPr lang="en-US" sz="1500" err="1">
                <a:latin typeface="Source Sans Pro" panose="020B0503030403020204" pitchFamily="34" charset="0"/>
                <a:ea typeface="Source Sans Pro" panose="020B0503030403020204" pitchFamily="34" charset="0"/>
              </a:rPr>
              <a:t>smärta</a:t>
            </a:r>
            <a:r>
              <a:rPr lang="en-US" sz="1500">
                <a:latin typeface="Source Sans Pro" panose="020B0503030403020204" pitchFamily="34" charset="0"/>
                <a:ea typeface="Source Sans Pro" panose="020B0503030403020204" pitchFamily="34" charset="0"/>
              </a:rPr>
              <a:t>, </a:t>
            </a:r>
            <a:r>
              <a:rPr lang="en-US" sz="1500" err="1">
                <a:latin typeface="Source Sans Pro" panose="020B0503030403020204" pitchFamily="34" charset="0"/>
                <a:ea typeface="Source Sans Pro" panose="020B0503030403020204" pitchFamily="34" charset="0"/>
              </a:rPr>
              <a:t>ömhet</a:t>
            </a:r>
            <a:r>
              <a:rPr lang="en-US" sz="1500">
                <a:latin typeface="Source Sans Pro" panose="020B0503030403020204" pitchFamily="34" charset="0"/>
                <a:ea typeface="Source Sans Pro" panose="020B0503030403020204" pitchFamily="34" charset="0"/>
              </a:rPr>
              <a:t>, </a:t>
            </a:r>
            <a:r>
              <a:rPr lang="en-US" sz="1500" err="1">
                <a:latin typeface="Source Sans Pro" panose="020B0503030403020204" pitchFamily="34" charset="0"/>
                <a:ea typeface="Source Sans Pro" panose="020B0503030403020204" pitchFamily="34" charset="0"/>
              </a:rPr>
              <a:t>svullnad</a:t>
            </a:r>
            <a:r>
              <a:rPr lang="en-US" sz="1500">
                <a:latin typeface="Source Sans Pro" panose="020B0503030403020204" pitchFamily="34" charset="0"/>
                <a:ea typeface="Source Sans Pro" panose="020B0503030403020204" pitchFamily="34" charset="0"/>
              </a:rPr>
              <a:t>, </a:t>
            </a:r>
            <a:r>
              <a:rPr lang="en-US" sz="1500" err="1">
                <a:latin typeface="Source Sans Pro" panose="020B0503030403020204" pitchFamily="34" charset="0"/>
                <a:ea typeface="Source Sans Pro" panose="020B0503030403020204" pitchFamily="34" charset="0"/>
              </a:rPr>
              <a:t>rodnad</a:t>
            </a:r>
            <a:r>
              <a:rPr lang="en-US" sz="1500">
                <a:latin typeface="Source Sans Pro" panose="020B0503030403020204" pitchFamily="34" charset="0"/>
                <a:ea typeface="Source Sans Pro" panose="020B0503030403020204" pitchFamily="34" charset="0"/>
              </a:rPr>
              <a:t> och </a:t>
            </a:r>
            <a:r>
              <a:rPr lang="en-US" sz="1500" err="1">
                <a:latin typeface="Source Sans Pro" panose="020B0503030403020204" pitchFamily="34" charset="0"/>
                <a:ea typeface="Source Sans Pro" panose="020B0503030403020204" pitchFamily="34" charset="0"/>
              </a:rPr>
              <a:t>värmeökning</a:t>
            </a:r>
            <a:r>
              <a:rPr lang="en-US" sz="1500">
                <a:latin typeface="Source Sans Pro" panose="020B0503030403020204" pitchFamily="34" charset="0"/>
                <a:ea typeface="Source Sans Pro" panose="020B0503030403020204" pitchFamily="34" charset="0"/>
              </a:rPr>
              <a:t>.</a:t>
            </a:r>
          </a:p>
          <a:p>
            <a:endParaRPr lang="en-US" sz="1500">
              <a:latin typeface="Source Sans Pro" panose="020B0503030403020204" pitchFamily="34" charset="0"/>
              <a:ea typeface="Source Sans Pro" panose="020B0503030403020204" pitchFamily="34" charset="0"/>
            </a:endParaRPr>
          </a:p>
          <a:p>
            <a:r>
              <a:rPr lang="en-US" sz="1500" b="1" err="1">
                <a:latin typeface="Source Sans Pro" panose="020B0503030403020204" pitchFamily="34" charset="0"/>
                <a:ea typeface="Source Sans Pro" panose="020B0503030403020204" pitchFamily="34" charset="0"/>
              </a:rPr>
              <a:t>Intraabdominell</a:t>
            </a:r>
            <a:r>
              <a:rPr lang="en-US" sz="1500" b="1">
                <a:latin typeface="Source Sans Pro" panose="020B0503030403020204" pitchFamily="34" charset="0"/>
                <a:ea typeface="Source Sans Pro" panose="020B0503030403020204" pitchFamily="34" charset="0"/>
              </a:rPr>
              <a:t>/</a:t>
            </a:r>
            <a:r>
              <a:rPr lang="en-US" sz="1500" b="1" err="1">
                <a:latin typeface="Source Sans Pro" panose="020B0503030403020204" pitchFamily="34" charset="0"/>
                <a:ea typeface="Source Sans Pro" panose="020B0503030403020204" pitchFamily="34" charset="0"/>
              </a:rPr>
              <a:t>organinfektion</a:t>
            </a:r>
            <a:endParaRPr lang="en-US" sz="1500" b="1">
              <a:latin typeface="Source Sans Pro" panose="020B0503030403020204" pitchFamily="34" charset="0"/>
              <a:ea typeface="Source Sans Pro" panose="020B0503030403020204" pitchFamily="34" charset="0"/>
            </a:endParaRPr>
          </a:p>
          <a:p>
            <a:r>
              <a:rPr lang="en-US" sz="1500" err="1">
                <a:latin typeface="Source Sans Pro" panose="020B0503030403020204" pitchFamily="34" charset="0"/>
                <a:ea typeface="Source Sans Pro" panose="020B0503030403020204" pitchFamily="34" charset="0"/>
              </a:rPr>
              <a:t>Djupare</a:t>
            </a:r>
            <a:r>
              <a:rPr lang="en-US" sz="1500">
                <a:latin typeface="Source Sans Pro" panose="020B0503030403020204" pitchFamily="34" charset="0"/>
                <a:ea typeface="Source Sans Pro" panose="020B0503030403020204" pitchFamily="34" charset="0"/>
              </a:rPr>
              <a:t> </a:t>
            </a:r>
            <a:r>
              <a:rPr lang="en-US" sz="1500" err="1">
                <a:latin typeface="Source Sans Pro" panose="020B0503030403020204" pitchFamily="34" charset="0"/>
                <a:ea typeface="Source Sans Pro" panose="020B0503030403020204" pitchFamily="34" charset="0"/>
              </a:rPr>
              <a:t>belägen</a:t>
            </a:r>
            <a:r>
              <a:rPr lang="en-US" sz="1500">
                <a:latin typeface="Source Sans Pro" panose="020B0503030403020204" pitchFamily="34" charset="0"/>
                <a:ea typeface="Source Sans Pro" panose="020B0503030403020204" pitchFamily="34" charset="0"/>
              </a:rPr>
              <a:t> </a:t>
            </a:r>
            <a:r>
              <a:rPr lang="en-US" sz="1500" err="1">
                <a:latin typeface="Source Sans Pro" panose="020B0503030403020204" pitchFamily="34" charset="0"/>
                <a:ea typeface="Source Sans Pro" panose="020B0503030403020204" pitchFamily="34" charset="0"/>
              </a:rPr>
              <a:t>än</a:t>
            </a:r>
            <a:r>
              <a:rPr lang="en-US" sz="1500">
                <a:latin typeface="Source Sans Pro" panose="020B0503030403020204" pitchFamily="34" charset="0"/>
                <a:ea typeface="Source Sans Pro" panose="020B0503030403020204" pitchFamily="34" charset="0"/>
              </a:rPr>
              <a:t> </a:t>
            </a:r>
            <a:r>
              <a:rPr lang="en-US" sz="1500" err="1">
                <a:latin typeface="Source Sans Pro" panose="020B0503030403020204" pitchFamily="34" charset="0"/>
                <a:ea typeface="Source Sans Pro" panose="020B0503030403020204" pitchFamily="34" charset="0"/>
              </a:rPr>
              <a:t>muskel</a:t>
            </a:r>
            <a:r>
              <a:rPr lang="en-US" sz="1500">
                <a:latin typeface="Source Sans Pro" panose="020B0503030403020204" pitchFamily="34" charset="0"/>
                <a:ea typeface="Source Sans Pro" panose="020B0503030403020204" pitchFamily="34" charset="0"/>
              </a:rPr>
              <a:t> och fascia, </a:t>
            </a:r>
            <a:r>
              <a:rPr lang="en-US" sz="1500" err="1">
                <a:latin typeface="Source Sans Pro" panose="020B0503030403020204" pitchFamily="34" charset="0"/>
                <a:ea typeface="Source Sans Pro" panose="020B0503030403020204" pitchFamily="34" charset="0"/>
              </a:rPr>
              <a:t>involverar</a:t>
            </a:r>
            <a:r>
              <a:rPr lang="en-US" sz="1500">
                <a:latin typeface="Source Sans Pro" panose="020B0503030403020204" pitchFamily="34" charset="0"/>
                <a:ea typeface="Source Sans Pro" panose="020B0503030403020204" pitchFamily="34" charset="0"/>
              </a:rPr>
              <a:t> det organ </a:t>
            </a:r>
            <a:r>
              <a:rPr lang="en-US" sz="1500" err="1">
                <a:latin typeface="Source Sans Pro" panose="020B0503030403020204" pitchFamily="34" charset="0"/>
                <a:ea typeface="Source Sans Pro" panose="020B0503030403020204" pitchFamily="34" charset="0"/>
              </a:rPr>
              <a:t>där</a:t>
            </a:r>
            <a:r>
              <a:rPr lang="en-US" sz="1500">
                <a:latin typeface="Source Sans Pro" panose="020B0503030403020204" pitchFamily="34" charset="0"/>
                <a:ea typeface="Source Sans Pro" panose="020B0503030403020204" pitchFamily="34" charset="0"/>
              </a:rPr>
              <a:t> </a:t>
            </a:r>
            <a:r>
              <a:rPr lang="en-US" sz="1500" err="1">
                <a:latin typeface="Source Sans Pro" panose="020B0503030403020204" pitchFamily="34" charset="0"/>
                <a:ea typeface="Source Sans Pro" panose="020B0503030403020204" pitchFamily="34" charset="0"/>
              </a:rPr>
              <a:t>kirurgi</a:t>
            </a:r>
            <a:r>
              <a:rPr lang="en-US" sz="1500">
                <a:latin typeface="Source Sans Pro" panose="020B0503030403020204" pitchFamily="34" charset="0"/>
                <a:ea typeface="Source Sans Pro" panose="020B0503030403020204" pitchFamily="34" charset="0"/>
              </a:rPr>
              <a:t> </a:t>
            </a:r>
            <a:r>
              <a:rPr lang="en-US" sz="1500" err="1">
                <a:latin typeface="Source Sans Pro" panose="020B0503030403020204" pitchFamily="34" charset="0"/>
                <a:ea typeface="Source Sans Pro" panose="020B0503030403020204" pitchFamily="34" charset="0"/>
              </a:rPr>
              <a:t>utförts</a:t>
            </a:r>
            <a:r>
              <a:rPr lang="en-US" sz="1500">
                <a:latin typeface="Source Sans Pro" panose="020B0503030403020204" pitchFamily="34" charset="0"/>
                <a:ea typeface="Source Sans Pro" panose="020B0503030403020204" pitchFamily="34" charset="0"/>
              </a:rPr>
              <a:t>. Purulent </a:t>
            </a:r>
            <a:r>
              <a:rPr lang="en-US" sz="1500" err="1">
                <a:latin typeface="Source Sans Pro" panose="020B0503030403020204" pitchFamily="34" charset="0"/>
                <a:ea typeface="Source Sans Pro" panose="020B0503030403020204" pitchFamily="34" charset="0"/>
              </a:rPr>
              <a:t>sekretion</a:t>
            </a:r>
            <a:r>
              <a:rPr lang="en-US" sz="1500">
                <a:latin typeface="Source Sans Pro" panose="020B0503030403020204" pitchFamily="34" charset="0"/>
                <a:ea typeface="Source Sans Pro" panose="020B0503030403020204" pitchFamily="34" charset="0"/>
              </a:rPr>
              <a:t> </a:t>
            </a:r>
            <a:r>
              <a:rPr lang="en-US" sz="1500" err="1">
                <a:latin typeface="Source Sans Pro" panose="020B0503030403020204" pitchFamily="34" charset="0"/>
                <a:ea typeface="Source Sans Pro" panose="020B0503030403020204" pitchFamily="34" charset="0"/>
              </a:rPr>
              <a:t>eller</a:t>
            </a:r>
            <a:r>
              <a:rPr lang="en-US" sz="1500">
                <a:latin typeface="Source Sans Pro" panose="020B0503030403020204" pitchFamily="34" charset="0"/>
                <a:ea typeface="Source Sans Pro" panose="020B0503030403020204" pitchFamily="34" charset="0"/>
              </a:rPr>
              <a:t> </a:t>
            </a:r>
            <a:r>
              <a:rPr lang="en-US" sz="1500" err="1">
                <a:latin typeface="Source Sans Pro" panose="020B0503030403020204" pitchFamily="34" charset="0"/>
                <a:ea typeface="Source Sans Pro" panose="020B0503030403020204" pitchFamily="34" charset="0"/>
              </a:rPr>
              <a:t>positiv</a:t>
            </a:r>
            <a:r>
              <a:rPr lang="en-US" sz="1500">
                <a:latin typeface="Source Sans Pro" panose="020B0503030403020204" pitchFamily="34" charset="0"/>
                <a:ea typeface="Source Sans Pro" panose="020B0503030403020204" pitchFamily="34" charset="0"/>
              </a:rPr>
              <a:t> </a:t>
            </a:r>
            <a:r>
              <a:rPr lang="en-US" sz="1500" err="1">
                <a:latin typeface="Source Sans Pro" panose="020B0503030403020204" pitchFamily="34" charset="0"/>
                <a:ea typeface="Source Sans Pro" panose="020B0503030403020204" pitchFamily="34" charset="0"/>
              </a:rPr>
              <a:t>odling</a:t>
            </a:r>
            <a:r>
              <a:rPr lang="en-US" sz="1500">
                <a:latin typeface="Source Sans Pro" panose="020B0503030403020204" pitchFamily="34" charset="0"/>
                <a:ea typeface="Source Sans Pro" panose="020B0503030403020204" pitchFamily="34" charset="0"/>
              </a:rPr>
              <a:t> </a:t>
            </a:r>
            <a:r>
              <a:rPr lang="en-US" sz="1500" err="1">
                <a:latin typeface="Source Sans Pro" panose="020B0503030403020204" pitchFamily="34" charset="0"/>
                <a:ea typeface="Source Sans Pro" panose="020B0503030403020204" pitchFamily="34" charset="0"/>
              </a:rPr>
              <a:t>från</a:t>
            </a:r>
            <a:r>
              <a:rPr lang="en-US" sz="1500">
                <a:latin typeface="Source Sans Pro" panose="020B0503030403020204" pitchFamily="34" charset="0"/>
                <a:ea typeface="Source Sans Pro" panose="020B0503030403020204" pitchFamily="34" charset="0"/>
              </a:rPr>
              <a:t> </a:t>
            </a:r>
            <a:r>
              <a:rPr lang="en-US" sz="1500" err="1">
                <a:latin typeface="Source Sans Pro" panose="020B0503030403020204" pitchFamily="34" charset="0"/>
                <a:ea typeface="Source Sans Pro" panose="020B0503030403020204" pitchFamily="34" charset="0"/>
              </a:rPr>
              <a:t>djupt</a:t>
            </a:r>
            <a:r>
              <a:rPr lang="en-US" sz="1500">
                <a:latin typeface="Source Sans Pro" panose="020B0503030403020204" pitchFamily="34" charset="0"/>
                <a:ea typeface="Source Sans Pro" panose="020B0503030403020204" pitchFamily="34" charset="0"/>
              </a:rPr>
              <a:t> </a:t>
            </a:r>
            <a:r>
              <a:rPr lang="en-US" sz="1500" err="1">
                <a:latin typeface="Source Sans Pro" panose="020B0503030403020204" pitchFamily="34" charset="0"/>
                <a:ea typeface="Source Sans Pro" panose="020B0503030403020204" pitchFamily="34" charset="0"/>
              </a:rPr>
              <a:t>drän</a:t>
            </a:r>
            <a:r>
              <a:rPr lang="en-US" sz="1500">
                <a:latin typeface="Source Sans Pro" panose="020B0503030403020204" pitchFamily="34" charset="0"/>
                <a:ea typeface="Source Sans Pro" panose="020B0503030403020204" pitchFamily="34" charset="0"/>
              </a:rPr>
              <a:t>.</a:t>
            </a:r>
          </a:p>
          <a:p>
            <a:endParaRPr lang="en-US" sz="1400">
              <a:latin typeface="Source Sans Pro" panose="020B0503030403020204" pitchFamily="34" charset="0"/>
              <a:ea typeface="Source Sans Pro" panose="020B0503030403020204" pitchFamily="34" charset="0"/>
            </a:endParaRPr>
          </a:p>
          <a:p>
            <a:endParaRPr lang="en-US"/>
          </a:p>
        </p:txBody>
      </p:sp>
      <p:sp>
        <p:nvSpPr>
          <p:cNvPr id="4" name="Text Placeholder 3">
            <a:extLst>
              <a:ext uri="{FF2B5EF4-FFF2-40B4-BE49-F238E27FC236}">
                <a16:creationId xmlns:a16="http://schemas.microsoft.com/office/drawing/2014/main" id="{519B8374-508A-AD22-BB96-BBA2E6F13E51}"/>
              </a:ext>
            </a:extLst>
          </p:cNvPr>
          <p:cNvSpPr>
            <a:spLocks noGrp="1"/>
          </p:cNvSpPr>
          <p:nvPr>
            <p:ph type="body" sz="half" idx="10"/>
          </p:nvPr>
        </p:nvSpPr>
        <p:spPr>
          <a:xfrm>
            <a:off x="4620517" y="1685075"/>
            <a:ext cx="3641800" cy="1108646"/>
          </a:xfrm>
        </p:spPr>
        <p:txBody>
          <a:bodyPr vert="horz" lIns="91440" tIns="45720" rIns="91440" bIns="45720" rtlCol="0" anchor="t">
            <a:normAutofit fontScale="92500" lnSpcReduction="10000"/>
          </a:bodyPr>
          <a:lstStyle/>
          <a:p>
            <a:r>
              <a:rPr lang="en-US" sz="1400" b="1" err="1">
                <a:latin typeface="Source Sans Pro" panose="020B0503030403020204" pitchFamily="34" charset="0"/>
                <a:ea typeface="Source Sans Pro" panose="020B0503030403020204" pitchFamily="34" charset="0"/>
              </a:rPr>
              <a:t>Djup</a:t>
            </a:r>
            <a:r>
              <a:rPr lang="en-US" sz="1400" b="1">
                <a:latin typeface="Source Sans Pro" panose="020B0503030403020204" pitchFamily="34" charset="0"/>
                <a:ea typeface="Source Sans Pro" panose="020B0503030403020204" pitchFamily="34" charset="0"/>
              </a:rPr>
              <a:t> </a:t>
            </a:r>
            <a:r>
              <a:rPr lang="en-US" sz="1400" b="1" err="1">
                <a:latin typeface="Source Sans Pro" panose="020B0503030403020204" pitchFamily="34" charset="0"/>
                <a:ea typeface="Source Sans Pro" panose="020B0503030403020204" pitchFamily="34" charset="0"/>
              </a:rPr>
              <a:t>postoperativ</a:t>
            </a:r>
            <a:r>
              <a:rPr lang="en-US" sz="1400" b="1">
                <a:latin typeface="Source Sans Pro" panose="020B0503030403020204" pitchFamily="34" charset="0"/>
                <a:ea typeface="Source Sans Pro" panose="020B0503030403020204" pitchFamily="34" charset="0"/>
              </a:rPr>
              <a:t> </a:t>
            </a:r>
            <a:r>
              <a:rPr lang="en-US" sz="1400" b="1" err="1">
                <a:latin typeface="Source Sans Pro" panose="020B0503030403020204" pitchFamily="34" charset="0"/>
                <a:ea typeface="Source Sans Pro" panose="020B0503030403020204" pitchFamily="34" charset="0"/>
              </a:rPr>
              <a:t>infektion</a:t>
            </a:r>
            <a:endParaRPr lang="en-US" sz="1400">
              <a:latin typeface="Source Sans Pro" panose="020B0503030403020204" pitchFamily="34" charset="0"/>
              <a:ea typeface="Source Sans Pro" panose="020B0503030403020204" pitchFamily="34" charset="0"/>
            </a:endParaRPr>
          </a:p>
          <a:p>
            <a:r>
              <a:rPr lang="en-US" sz="1400" err="1">
                <a:latin typeface="Source Sans Pro" panose="020B0503030403020204" pitchFamily="34" charset="0"/>
                <a:ea typeface="Source Sans Pro" panose="020B0503030403020204" pitchFamily="34" charset="0"/>
              </a:rPr>
              <a:t>Engagerar</a:t>
            </a:r>
            <a:r>
              <a:rPr lang="en-US" sz="1400">
                <a:latin typeface="Source Sans Pro" panose="020B0503030403020204" pitchFamily="34" charset="0"/>
                <a:ea typeface="Source Sans Pro" panose="020B0503030403020204" pitchFamily="34" charset="0"/>
              </a:rPr>
              <a:t> </a:t>
            </a:r>
            <a:r>
              <a:rPr lang="en-US" sz="1400" err="1">
                <a:latin typeface="Source Sans Pro" panose="020B0503030403020204" pitchFamily="34" charset="0"/>
                <a:ea typeface="Source Sans Pro" panose="020B0503030403020204" pitchFamily="34" charset="0"/>
              </a:rPr>
              <a:t>djup</a:t>
            </a:r>
            <a:r>
              <a:rPr lang="en-US" sz="1400">
                <a:latin typeface="Source Sans Pro" panose="020B0503030403020204" pitchFamily="34" charset="0"/>
                <a:ea typeface="Source Sans Pro" panose="020B0503030403020204" pitchFamily="34" charset="0"/>
              </a:rPr>
              <a:t> </a:t>
            </a:r>
            <a:r>
              <a:rPr lang="en-US" sz="1400" err="1">
                <a:latin typeface="Source Sans Pro" panose="020B0503030403020204" pitchFamily="34" charset="0"/>
                <a:ea typeface="Source Sans Pro" panose="020B0503030403020204" pitchFamily="34" charset="0"/>
              </a:rPr>
              <a:t>mjukvävnad</a:t>
            </a:r>
            <a:r>
              <a:rPr lang="en-US" sz="1400">
                <a:latin typeface="Source Sans Pro" panose="020B0503030403020204" pitchFamily="34" charset="0"/>
                <a:ea typeface="Source Sans Pro" panose="020B0503030403020204" pitchFamily="34" charset="0"/>
              </a:rPr>
              <a:t> </a:t>
            </a:r>
            <a:r>
              <a:rPr lang="en-US" sz="1400" err="1">
                <a:latin typeface="Source Sans Pro" panose="020B0503030403020204" pitchFamily="34" charset="0"/>
                <a:ea typeface="Source Sans Pro" panose="020B0503030403020204" pitchFamily="34" charset="0"/>
              </a:rPr>
              <a:t>som</a:t>
            </a:r>
            <a:r>
              <a:rPr lang="en-US" sz="1400">
                <a:latin typeface="Source Sans Pro" panose="020B0503030403020204" pitchFamily="34" charset="0"/>
                <a:ea typeface="Source Sans Pro" panose="020B0503030403020204" pitchFamily="34" charset="0"/>
              </a:rPr>
              <a:t> fascia och/</a:t>
            </a:r>
            <a:r>
              <a:rPr lang="en-US" sz="1400" err="1">
                <a:latin typeface="Source Sans Pro" panose="020B0503030403020204" pitchFamily="34" charset="0"/>
                <a:ea typeface="Source Sans Pro" panose="020B0503030403020204" pitchFamily="34" charset="0"/>
              </a:rPr>
              <a:t>eller</a:t>
            </a:r>
            <a:r>
              <a:rPr lang="en-US" sz="1400">
                <a:latin typeface="Source Sans Pro" panose="020B0503030403020204" pitchFamily="34" charset="0"/>
                <a:ea typeface="Source Sans Pro" panose="020B0503030403020204" pitchFamily="34" charset="0"/>
              </a:rPr>
              <a:t> </a:t>
            </a:r>
            <a:r>
              <a:rPr lang="en-US" sz="1400" err="1">
                <a:latin typeface="Source Sans Pro" panose="020B0503030403020204" pitchFamily="34" charset="0"/>
                <a:ea typeface="Source Sans Pro" panose="020B0503030403020204" pitchFamily="34" charset="0"/>
              </a:rPr>
              <a:t>muskellager</a:t>
            </a:r>
            <a:r>
              <a:rPr lang="en-US" sz="1400">
                <a:latin typeface="Source Sans Pro" panose="020B0503030403020204" pitchFamily="34" charset="0"/>
                <a:ea typeface="Source Sans Pro" panose="020B0503030403020204" pitchFamily="34" charset="0"/>
              </a:rPr>
              <a:t>. Purulent </a:t>
            </a:r>
            <a:r>
              <a:rPr lang="en-US" sz="1400" err="1">
                <a:latin typeface="Source Sans Pro" panose="020B0503030403020204" pitchFamily="34" charset="0"/>
                <a:ea typeface="Source Sans Pro" panose="020B0503030403020204" pitchFamily="34" charset="0"/>
              </a:rPr>
              <a:t>sekretion</a:t>
            </a:r>
            <a:r>
              <a:rPr lang="en-US" sz="1400">
                <a:latin typeface="Source Sans Pro" panose="020B0503030403020204" pitchFamily="34" charset="0"/>
                <a:ea typeface="Source Sans Pro" panose="020B0503030403020204" pitchFamily="34" charset="0"/>
              </a:rPr>
              <a:t> </a:t>
            </a:r>
            <a:r>
              <a:rPr lang="en-US" sz="1400" err="1">
                <a:latin typeface="Source Sans Pro" panose="020B0503030403020204" pitchFamily="34" charset="0"/>
                <a:ea typeface="Source Sans Pro" panose="020B0503030403020204" pitchFamily="34" charset="0"/>
              </a:rPr>
              <a:t>från</a:t>
            </a:r>
            <a:r>
              <a:rPr lang="en-US" sz="1400">
                <a:latin typeface="Source Sans Pro" panose="020B0503030403020204" pitchFamily="34" charset="0"/>
                <a:ea typeface="Source Sans Pro" panose="020B0503030403020204" pitchFamily="34" charset="0"/>
              </a:rPr>
              <a:t> </a:t>
            </a:r>
            <a:r>
              <a:rPr lang="en-US" sz="1400" err="1">
                <a:latin typeface="Source Sans Pro" panose="020B0503030403020204" pitchFamily="34" charset="0"/>
                <a:ea typeface="Source Sans Pro" panose="020B0503030403020204" pitchFamily="34" charset="0"/>
              </a:rPr>
              <a:t>djupt</a:t>
            </a:r>
            <a:r>
              <a:rPr lang="en-US" sz="1400">
                <a:latin typeface="Source Sans Pro" panose="020B0503030403020204" pitchFamily="34" charset="0"/>
                <a:ea typeface="Source Sans Pro" panose="020B0503030403020204" pitchFamily="34" charset="0"/>
              </a:rPr>
              <a:t> </a:t>
            </a:r>
            <a:r>
              <a:rPr lang="en-US" sz="1400" err="1">
                <a:latin typeface="Source Sans Pro" panose="020B0503030403020204" pitchFamily="34" charset="0"/>
                <a:ea typeface="Source Sans Pro" panose="020B0503030403020204" pitchFamily="34" charset="0"/>
              </a:rPr>
              <a:t>operationssnitt</a:t>
            </a:r>
            <a:r>
              <a:rPr lang="en-US" sz="1400">
                <a:latin typeface="Source Sans Pro" panose="020B0503030403020204" pitchFamily="34" charset="0"/>
                <a:ea typeface="Source Sans Pro" panose="020B0503030403020204" pitchFamily="34" charset="0"/>
              </a:rPr>
              <a:t> </a:t>
            </a:r>
            <a:r>
              <a:rPr lang="en-US" sz="1400" err="1">
                <a:latin typeface="Source Sans Pro" panose="020B0503030403020204" pitchFamily="34" charset="0"/>
                <a:ea typeface="Source Sans Pro" panose="020B0503030403020204" pitchFamily="34" charset="0"/>
              </a:rPr>
              <a:t>eller</a:t>
            </a:r>
            <a:r>
              <a:rPr lang="en-US" sz="1400">
                <a:latin typeface="Source Sans Pro" panose="020B0503030403020204" pitchFamily="34" charset="0"/>
                <a:ea typeface="Source Sans Pro" panose="020B0503030403020204" pitchFamily="34" charset="0"/>
              </a:rPr>
              <a:t> </a:t>
            </a:r>
            <a:r>
              <a:rPr lang="en-US" sz="1400" err="1">
                <a:latin typeface="Source Sans Pro" panose="020B0503030403020204" pitchFamily="34" charset="0"/>
                <a:ea typeface="Source Sans Pro" panose="020B0503030403020204" pitchFamily="34" charset="0"/>
              </a:rPr>
              <a:t>abscessbildning</a:t>
            </a:r>
            <a:r>
              <a:rPr lang="en-US" sz="1400">
                <a:latin typeface="Source Sans Pro" panose="020B0503030403020204" pitchFamily="34" charset="0"/>
                <a:ea typeface="Source Sans Pro" panose="020B0503030403020204" pitchFamily="34" charset="0"/>
              </a:rPr>
              <a:t>. </a:t>
            </a:r>
            <a:r>
              <a:rPr lang="en-US" sz="1400" err="1">
                <a:latin typeface="Source Sans Pro" panose="020B0503030403020204" pitchFamily="34" charset="0"/>
                <a:ea typeface="Source Sans Pro" panose="020B0503030403020204" pitchFamily="34" charset="0"/>
              </a:rPr>
              <a:t>Feber</a:t>
            </a:r>
            <a:r>
              <a:rPr lang="en-US" sz="1400">
                <a:latin typeface="Source Sans Pro" panose="020B0503030403020204" pitchFamily="34" charset="0"/>
                <a:ea typeface="Source Sans Pro" panose="020B0503030403020204" pitchFamily="34" charset="0"/>
              </a:rPr>
              <a:t> och </a:t>
            </a:r>
            <a:r>
              <a:rPr lang="en-US" sz="1400" err="1">
                <a:latin typeface="Source Sans Pro" panose="020B0503030403020204" pitchFamily="34" charset="0"/>
                <a:ea typeface="Source Sans Pro" panose="020B0503030403020204" pitchFamily="34" charset="0"/>
              </a:rPr>
              <a:t>lokal</a:t>
            </a:r>
            <a:r>
              <a:rPr lang="en-US" sz="1400">
                <a:latin typeface="Source Sans Pro" panose="020B0503030403020204" pitchFamily="34" charset="0"/>
                <a:ea typeface="Source Sans Pro" panose="020B0503030403020204" pitchFamily="34" charset="0"/>
              </a:rPr>
              <a:t> </a:t>
            </a:r>
            <a:r>
              <a:rPr lang="en-US" sz="1400" err="1">
                <a:latin typeface="Source Sans Pro" panose="020B0503030403020204" pitchFamily="34" charset="0"/>
                <a:ea typeface="Source Sans Pro" panose="020B0503030403020204" pitchFamily="34" charset="0"/>
              </a:rPr>
              <a:t>smärta</a:t>
            </a:r>
            <a:r>
              <a:rPr lang="en-US" sz="1400">
                <a:latin typeface="Source Sans Pro" panose="020B0503030403020204" pitchFamily="34" charset="0"/>
                <a:ea typeface="Source Sans Pro" panose="020B0503030403020204" pitchFamily="34" charset="0"/>
              </a:rPr>
              <a:t> </a:t>
            </a:r>
            <a:r>
              <a:rPr lang="en-US" sz="1400" err="1">
                <a:latin typeface="Source Sans Pro" panose="020B0503030403020204" pitchFamily="34" charset="0"/>
                <a:ea typeface="Source Sans Pro" panose="020B0503030403020204" pitchFamily="34" charset="0"/>
              </a:rPr>
              <a:t>kan</a:t>
            </a:r>
            <a:r>
              <a:rPr lang="en-US" sz="1400">
                <a:latin typeface="Source Sans Pro" panose="020B0503030403020204" pitchFamily="34" charset="0"/>
                <a:ea typeface="Source Sans Pro" panose="020B0503030403020204" pitchFamily="34" charset="0"/>
              </a:rPr>
              <a:t> </a:t>
            </a:r>
            <a:r>
              <a:rPr lang="en-US" sz="1400" err="1">
                <a:latin typeface="Source Sans Pro" panose="020B0503030403020204" pitchFamily="34" charset="0"/>
                <a:ea typeface="Source Sans Pro" panose="020B0503030403020204" pitchFamily="34" charset="0"/>
              </a:rPr>
              <a:t>föreligga</a:t>
            </a:r>
            <a:r>
              <a:rPr lang="en-US" sz="1400">
                <a:latin typeface="Source Sans Pro" panose="020B0503030403020204" pitchFamily="34" charset="0"/>
                <a:ea typeface="Source Sans Pro" panose="020B0503030403020204" pitchFamily="34" charset="0"/>
              </a:rPr>
              <a:t>.</a:t>
            </a:r>
          </a:p>
          <a:p>
            <a:endParaRPr lang="en-US"/>
          </a:p>
        </p:txBody>
      </p:sp>
    </p:spTree>
    <p:extLst>
      <p:ext uri="{BB962C8B-B14F-4D97-AF65-F5344CB8AC3E}">
        <p14:creationId xmlns:p14="http://schemas.microsoft.com/office/powerpoint/2010/main" val="578259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8AB03A-C9FB-44C6-A3D9-6FEABECBA24B}"/>
              </a:ext>
            </a:extLst>
          </p:cNvPr>
          <p:cNvSpPr>
            <a:spLocks noGrp="1"/>
          </p:cNvSpPr>
          <p:nvPr>
            <p:ph type="ctrTitle"/>
          </p:nvPr>
        </p:nvSpPr>
        <p:spPr>
          <a:xfrm>
            <a:off x="423426" y="783302"/>
            <a:ext cx="8512755" cy="640925"/>
          </a:xfrm>
        </p:spPr>
        <p:txBody>
          <a:bodyPr>
            <a:noAutofit/>
          </a:bodyPr>
          <a:lstStyle/>
          <a:p>
            <a:r>
              <a:rPr lang="sv-SE" sz="3600" b="0">
                <a:latin typeface="Source Sans Pro Black" panose="020B0803030403020204" pitchFamily="34" charset="0"/>
                <a:ea typeface="Source Sans Pro Black" panose="020B0803030403020204" pitchFamily="34" charset="0"/>
              </a:rPr>
              <a:t>Åtgärder mot postoperativa infektioner</a:t>
            </a:r>
          </a:p>
        </p:txBody>
      </p:sp>
      <p:sp>
        <p:nvSpPr>
          <p:cNvPr id="3" name="Platshållare för text 2">
            <a:extLst>
              <a:ext uri="{FF2B5EF4-FFF2-40B4-BE49-F238E27FC236}">
                <a16:creationId xmlns:a16="http://schemas.microsoft.com/office/drawing/2014/main" id="{FAD27AEB-63AB-4861-BBCF-8E83C3F4E94D}"/>
              </a:ext>
            </a:extLst>
          </p:cNvPr>
          <p:cNvSpPr>
            <a:spLocks noGrp="1"/>
          </p:cNvSpPr>
          <p:nvPr>
            <p:ph type="body" sz="half" idx="2"/>
          </p:nvPr>
        </p:nvSpPr>
        <p:spPr>
          <a:xfrm>
            <a:off x="595959" y="1617927"/>
            <a:ext cx="3644015" cy="2101627"/>
          </a:xfrm>
        </p:spPr>
        <p:txBody>
          <a:bodyPr vert="horz" lIns="91440" tIns="45720" rIns="91440" bIns="45720" rtlCol="0" anchor="t">
            <a:normAutofit lnSpcReduction="10000"/>
          </a:bodyPr>
          <a:lstStyle/>
          <a:p>
            <a:r>
              <a:rPr lang="sv-SE" sz="1400" b="1">
                <a:latin typeface="Source Sans Pro" panose="020B0503030403020204" pitchFamily="34" charset="0"/>
                <a:ea typeface="Source Sans Pro" panose="020B0503030403020204" pitchFamily="34" charset="0"/>
              </a:rPr>
              <a:t>VRI-verktyget innehåller sex effektiva åtgärder mot postoperativa infektioner:</a:t>
            </a:r>
          </a:p>
          <a:p>
            <a:pPr marL="228600" indent="-228600">
              <a:buFont typeface="Arial" panose="020B0604020202020204" pitchFamily="34" charset="0"/>
              <a:buChar char="•"/>
            </a:pPr>
            <a:r>
              <a:rPr lang="sv-SE" sz="1400">
                <a:latin typeface="Source Sans Pro" panose="020B0503030403020204" pitchFamily="34" charset="0"/>
                <a:ea typeface="Source Sans Pro" panose="020B0503030403020204" pitchFamily="34" charset="0"/>
              </a:rPr>
              <a:t>Korrekt antibiotikaprofylax.</a:t>
            </a:r>
          </a:p>
          <a:p>
            <a:pPr marL="228600" indent="-228600">
              <a:buFont typeface="Arial" panose="020B0604020202020204" pitchFamily="34" charset="0"/>
              <a:buChar char="•"/>
            </a:pPr>
            <a:r>
              <a:rPr lang="sv-SE" sz="1400">
                <a:latin typeface="Source Sans Pro" panose="020B0503030403020204" pitchFamily="34" charset="0"/>
                <a:ea typeface="Source Sans Pro" panose="020B0503030403020204" pitchFamily="34" charset="0"/>
              </a:rPr>
              <a:t>Preoperativ huddesinfektion.</a:t>
            </a:r>
          </a:p>
          <a:p>
            <a:pPr marL="228600" indent="-228600">
              <a:buFont typeface="Arial" panose="020B0604020202020204" pitchFamily="34" charset="0"/>
              <a:buChar char="•"/>
            </a:pPr>
            <a:r>
              <a:rPr lang="sv-SE" sz="1400">
                <a:latin typeface="Source Sans Pro" panose="020B0503030403020204" pitchFamily="34" charset="0"/>
                <a:ea typeface="Source Sans Pro" panose="020B0503030403020204" pitchFamily="34" charset="0"/>
              </a:rPr>
              <a:t>Håravkortning.</a:t>
            </a:r>
          </a:p>
          <a:p>
            <a:pPr marL="228600" indent="-228600">
              <a:buFont typeface="Arial" panose="020B0604020202020204" pitchFamily="34" charset="0"/>
              <a:buChar char="•"/>
            </a:pPr>
            <a:r>
              <a:rPr lang="sv-SE" sz="1400">
                <a:latin typeface="Source Sans Pro" panose="020B0503030403020204" pitchFamily="34" charset="0"/>
                <a:ea typeface="Source Sans Pro" panose="020B0503030403020204" pitchFamily="34" charset="0"/>
              </a:rPr>
              <a:t>Rök- och alkoholstopp före operation.</a:t>
            </a:r>
          </a:p>
          <a:p>
            <a:pPr marL="228600" indent="-228600">
              <a:buFont typeface="Arial" panose="020B0604020202020204" pitchFamily="34" charset="0"/>
              <a:buChar char="•"/>
            </a:pPr>
            <a:r>
              <a:rPr lang="sv-SE" sz="1400">
                <a:latin typeface="Source Sans Pro" panose="020B0503030403020204" pitchFamily="34" charset="0"/>
                <a:ea typeface="Source Sans Pro" panose="020B0503030403020204" pitchFamily="34" charset="0"/>
              </a:rPr>
              <a:t>Sockerkontroll före, under och efter operation.</a:t>
            </a:r>
          </a:p>
          <a:p>
            <a:pPr marL="228600" indent="-228600">
              <a:buFont typeface="Arial" panose="020B0604020202020204" pitchFamily="34" charset="0"/>
              <a:buChar char="•"/>
            </a:pPr>
            <a:r>
              <a:rPr lang="sv-SE" sz="1400">
                <a:latin typeface="Source Sans Pro" panose="020B0503030403020204" pitchFamily="34" charset="0"/>
                <a:ea typeface="Source Sans Pro" panose="020B0503030403020204" pitchFamily="34" charset="0"/>
              </a:rPr>
              <a:t>Skötsel av postoperativt sår.</a:t>
            </a:r>
          </a:p>
          <a:p>
            <a:pPr marL="228600" indent="-228600">
              <a:buFont typeface="Arial"/>
              <a:buAutoNum type="arabicPeriod"/>
            </a:pPr>
            <a:endParaRPr lang="sv-SE" b="1"/>
          </a:p>
        </p:txBody>
      </p:sp>
      <p:sp>
        <p:nvSpPr>
          <p:cNvPr id="4" name="Platshållare för text 3">
            <a:extLst>
              <a:ext uri="{FF2B5EF4-FFF2-40B4-BE49-F238E27FC236}">
                <a16:creationId xmlns:a16="http://schemas.microsoft.com/office/drawing/2014/main" id="{5A663606-A99D-46F9-B8C7-6A1D09177621}"/>
              </a:ext>
            </a:extLst>
          </p:cNvPr>
          <p:cNvSpPr>
            <a:spLocks noGrp="1"/>
          </p:cNvSpPr>
          <p:nvPr>
            <p:ph type="body" sz="half" idx="10"/>
          </p:nvPr>
        </p:nvSpPr>
        <p:spPr>
          <a:xfrm>
            <a:off x="4470037" y="2427746"/>
            <a:ext cx="3644015" cy="1291528"/>
          </a:xfrm>
        </p:spPr>
        <p:txBody>
          <a:bodyPr vert="horz" lIns="91440" tIns="45720" rIns="91440" bIns="45720" rtlCol="0" anchor="t">
            <a:normAutofit/>
          </a:bodyPr>
          <a:lstStyle/>
          <a:p>
            <a:r>
              <a:rPr lang="sv-SE" sz="1400">
                <a:effectLst/>
                <a:latin typeface="Source Sans Pro" panose="020B0503030403020204" pitchFamily="34" charset="0"/>
                <a:ea typeface="Source Sans Pro" panose="020B0503030403020204" pitchFamily="34" charset="0"/>
              </a:rPr>
              <a:t>Vid all vård ska även basala hygienrutiner och klädregler (BHK) tillämpas konsekvent för att undvika att vårdtagare smittas av bakterier som orsakar </a:t>
            </a:r>
            <a:r>
              <a:rPr lang="sv-SE" sz="1400">
                <a:latin typeface="Source Sans Pro" panose="020B0503030403020204" pitchFamily="34" charset="0"/>
                <a:ea typeface="Source Sans Pro" panose="020B0503030403020204" pitchFamily="34" charset="0"/>
              </a:rPr>
              <a:t>postoperativa</a:t>
            </a:r>
            <a:r>
              <a:rPr lang="sv-SE" sz="1400">
                <a:effectLst/>
                <a:latin typeface="Source Sans Pro" panose="020B0503030403020204" pitchFamily="34" charset="0"/>
                <a:ea typeface="Source Sans Pro" panose="020B0503030403020204" pitchFamily="34" charset="0"/>
              </a:rPr>
              <a:t> </a:t>
            </a:r>
            <a:r>
              <a:rPr lang="sv-SE" sz="1400">
                <a:latin typeface="Source Sans Pro" panose="020B0503030403020204" pitchFamily="34" charset="0"/>
                <a:ea typeface="Source Sans Pro" panose="020B0503030403020204" pitchFamily="34" charset="0"/>
              </a:rPr>
              <a:t>infektioner och </a:t>
            </a:r>
            <a:r>
              <a:rPr lang="sv-SE" sz="1400">
                <a:effectLst/>
                <a:latin typeface="Source Sans Pro" panose="020B0503030403020204" pitchFamily="34" charset="0"/>
                <a:ea typeface="Source Sans Pro" panose="020B0503030403020204" pitchFamily="34" charset="0"/>
              </a:rPr>
              <a:t>andra vårdrelaterade infektioner.</a:t>
            </a:r>
          </a:p>
        </p:txBody>
      </p:sp>
      <p:pic>
        <p:nvPicPr>
          <p:cNvPr id="7" name="Bild 6" descr="Tummen upp kontur">
            <a:extLst>
              <a:ext uri="{FF2B5EF4-FFF2-40B4-BE49-F238E27FC236}">
                <a16:creationId xmlns:a16="http://schemas.microsoft.com/office/drawing/2014/main" id="{292ACCF6-D8B7-8DFD-13D7-EBE50A0459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59582" y="1424227"/>
            <a:ext cx="914400" cy="914400"/>
          </a:xfrm>
          <a:prstGeom prst="rect">
            <a:avLst/>
          </a:prstGeom>
        </p:spPr>
      </p:pic>
    </p:spTree>
    <p:extLst>
      <p:ext uri="{BB962C8B-B14F-4D97-AF65-F5344CB8AC3E}">
        <p14:creationId xmlns:p14="http://schemas.microsoft.com/office/powerpoint/2010/main" val="3775319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half" idx="10"/>
          </p:nvPr>
        </p:nvSpPr>
        <p:spPr>
          <a:xfrm>
            <a:off x="642938" y="3684074"/>
            <a:ext cx="4684783" cy="590508"/>
          </a:xfrm>
        </p:spPr>
        <p:txBody>
          <a:bodyPr>
            <a:normAutofit/>
          </a:bodyPr>
          <a:lstStyle/>
          <a:p>
            <a:r>
              <a:rPr lang="sv-SE" b="1">
                <a:latin typeface="Source Sans Pro" panose="020B0503030403020204" pitchFamily="34" charset="0"/>
                <a:ea typeface="Source Sans Pro" panose="020B0503030403020204" pitchFamily="34" charset="0"/>
                <a:cs typeface="Arial" panose="020B0604020202020204" pitchFamily="34" charset="0"/>
              </a:rPr>
              <a:t>För m</a:t>
            </a:r>
            <a:r>
              <a:rPr lang="sv-SE" b="1">
                <a:effectLst/>
                <a:latin typeface="Source Sans Pro" panose="020B0503030403020204" pitchFamily="34" charset="0"/>
                <a:ea typeface="Source Sans Pro" panose="020B0503030403020204" pitchFamily="34" charset="0"/>
                <a:cs typeface="Arial" panose="020B0604020202020204" pitchFamily="34" charset="0"/>
              </a:rPr>
              <a:t>er information se:</a:t>
            </a:r>
            <a:r>
              <a:rPr lang="sv-SE" b="1">
                <a:latin typeface="Source Sans Pro" panose="020B0503030403020204" pitchFamily="34" charset="0"/>
                <a:ea typeface="Source Sans Pro" panose="020B0503030403020204" pitchFamily="34" charset="0"/>
                <a:cs typeface="Arial" panose="020B0604020202020204" pitchFamily="34" charset="0"/>
              </a:rPr>
              <a:t> </a:t>
            </a:r>
            <a:r>
              <a:rPr lang="sv-SE" u="sng">
                <a:solidFill>
                  <a:srgbClr val="0000FF"/>
                </a:solidFill>
                <a:effectLst/>
                <a:latin typeface="Source Sans Pro" panose="020B0503030403020204" pitchFamily="34" charset="0"/>
                <a:ea typeface="Source Sans Pro" panose="020B0503030403020204" pitchFamily="34" charset="0"/>
                <a:cs typeface="Arial" panose="020B0604020202020204" pitchFamily="34" charset="0"/>
                <a:hlinkClick r:id="rId2"/>
              </a:rPr>
              <a:t>Fakta, (vri-smart.se)</a:t>
            </a:r>
            <a:r>
              <a:rPr lang="sv-SE">
                <a:effectLst/>
                <a:latin typeface="Source Sans Pro" panose="020B0503030403020204" pitchFamily="34" charset="0"/>
                <a:ea typeface="Source Sans Pro" panose="020B0503030403020204" pitchFamily="34" charset="0"/>
                <a:cs typeface="Arial" panose="020B0604020202020204" pitchFamily="34" charset="0"/>
              </a:rPr>
              <a:t>.</a:t>
            </a:r>
          </a:p>
          <a:p>
            <a:r>
              <a:rPr lang="sv-SE">
                <a:latin typeface="Source Sans Pro" panose="020B0503030403020204" pitchFamily="34" charset="0"/>
                <a:ea typeface="Source Sans Pro" panose="020B0503030403020204" pitchFamily="34" charset="0"/>
                <a:cs typeface="Arial" panose="020B0604020202020204" pitchFamily="34" charset="0"/>
              </a:rPr>
              <a:t>Klicka på ”Vanliga typer av VRI” och välj ”Postoperativa sår”.</a:t>
            </a:r>
          </a:p>
        </p:txBody>
      </p:sp>
      <p:sp>
        <p:nvSpPr>
          <p:cNvPr id="4" name="Platshållare för text 3"/>
          <p:cNvSpPr>
            <a:spLocks noGrp="1"/>
          </p:cNvSpPr>
          <p:nvPr>
            <p:ph type="body" sz="half" idx="11"/>
          </p:nvPr>
        </p:nvSpPr>
        <p:spPr>
          <a:xfrm>
            <a:off x="644450" y="1023615"/>
            <a:ext cx="7097939" cy="590508"/>
          </a:xfrm>
        </p:spPr>
        <p:txBody>
          <a:bodyPr vert="horz" lIns="91440" tIns="45720" rIns="91440" bIns="45720" rtlCol="0" anchor="t">
            <a:normAutofit/>
          </a:bodyPr>
          <a:lstStyle/>
          <a:p>
            <a:r>
              <a:rPr lang="sv-SE">
                <a:latin typeface="Source Sans Pro Black" panose="020B0803030403020204" pitchFamily="34" charset="0"/>
                <a:ea typeface="Source Sans Pro Black" panose="020B0803030403020204" pitchFamily="34" charset="0"/>
              </a:rPr>
              <a:t>Åtgärd 1: Korrekt antibiotikaprofylax</a:t>
            </a:r>
          </a:p>
        </p:txBody>
      </p:sp>
      <p:sp>
        <p:nvSpPr>
          <p:cNvPr id="6" name="TextBox 5">
            <a:extLst>
              <a:ext uri="{FF2B5EF4-FFF2-40B4-BE49-F238E27FC236}">
                <a16:creationId xmlns:a16="http://schemas.microsoft.com/office/drawing/2014/main" id="{1FC727C0-6E7A-2E38-8C91-F3C01EF4661D}"/>
              </a:ext>
            </a:extLst>
          </p:cNvPr>
          <p:cNvSpPr txBox="1"/>
          <p:nvPr/>
        </p:nvSpPr>
        <p:spPr>
          <a:xfrm>
            <a:off x="642938" y="1514476"/>
            <a:ext cx="525434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400">
                <a:latin typeface="Source Sans Pro" panose="020B0503030403020204" pitchFamily="34" charset="0"/>
                <a:ea typeface="Source Sans Pro" panose="020B0503030403020204" pitchFamily="34" charset="0"/>
                <a:cs typeface="Arial"/>
              </a:rPr>
              <a:t>Antibiotikaprofylax ges inför vissa kirurgiska ingrepp för att minska risken för postoperativa infektioner.</a:t>
            </a:r>
          </a:p>
          <a:p>
            <a:endParaRPr lang="sv-SE" sz="1400">
              <a:latin typeface="Source Sans Pro" panose="020B0503030403020204" pitchFamily="34" charset="0"/>
              <a:ea typeface="Source Sans Pro" panose="020B0503030403020204" pitchFamily="34" charset="0"/>
              <a:cs typeface="Arial"/>
            </a:endParaRPr>
          </a:p>
          <a:p>
            <a:r>
              <a:rPr lang="sv-SE" sz="1400">
                <a:latin typeface="Source Sans Pro" panose="020B0503030403020204" pitchFamily="34" charset="0"/>
                <a:ea typeface="Source Sans Pro" panose="020B0503030403020204" pitchFamily="34" charset="0"/>
                <a:cs typeface="Arial"/>
              </a:rPr>
              <a:t>Idag utgör antibiotikaprofylax ca 20–30% av all antibiotikaanvändning på sjukhusen. Risken för infektion varierar med graden av bakteriell förorening och typ av ingrepp.</a:t>
            </a:r>
          </a:p>
        </p:txBody>
      </p:sp>
      <p:pic>
        <p:nvPicPr>
          <p:cNvPr id="5" name="Bildobjekt 4" descr="En bild som visar ljus&#10;&#10;Automatiskt genererad beskrivning">
            <a:extLst>
              <a:ext uri="{FF2B5EF4-FFF2-40B4-BE49-F238E27FC236}">
                <a16:creationId xmlns:a16="http://schemas.microsoft.com/office/drawing/2014/main" id="{BF6A8E2B-F7CC-4457-B9D7-2C5D2EF737F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92859" y="1451431"/>
            <a:ext cx="1845109" cy="1272486"/>
          </a:xfrm>
          <a:prstGeom prst="rect">
            <a:avLst/>
          </a:prstGeom>
        </p:spPr>
      </p:pic>
    </p:spTree>
    <p:extLst>
      <p:ext uri="{BB962C8B-B14F-4D97-AF65-F5344CB8AC3E}">
        <p14:creationId xmlns:p14="http://schemas.microsoft.com/office/powerpoint/2010/main" val="684661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D185FBF-FE5B-B245-3EFC-CD8EE8282BD7}"/>
              </a:ext>
            </a:extLst>
          </p:cNvPr>
          <p:cNvSpPr>
            <a:spLocks noGrp="1"/>
          </p:cNvSpPr>
          <p:nvPr>
            <p:ph type="body" sz="half" idx="11"/>
          </p:nvPr>
        </p:nvSpPr>
        <p:spPr>
          <a:xfrm>
            <a:off x="433555" y="838141"/>
            <a:ext cx="6298015" cy="590508"/>
          </a:xfrm>
        </p:spPr>
        <p:txBody>
          <a:bodyPr vert="horz" lIns="91440" tIns="45720" rIns="91440" bIns="45720" rtlCol="0" anchor="t">
            <a:normAutofit/>
          </a:bodyPr>
          <a:lstStyle/>
          <a:p>
            <a:r>
              <a:rPr lang="sv-SE">
                <a:latin typeface="Source Sans Pro Black" panose="020B0803030403020204" pitchFamily="34" charset="0"/>
                <a:ea typeface="Source Sans Pro Black" panose="020B0803030403020204" pitchFamily="34" charset="0"/>
              </a:rPr>
              <a:t>Fortsättning åtgärd 1: Principer för antibiotikaprofylax</a:t>
            </a:r>
          </a:p>
          <a:p>
            <a:endParaRPr lang="sv-SE"/>
          </a:p>
          <a:p>
            <a:endParaRPr lang="sv-SE"/>
          </a:p>
        </p:txBody>
      </p:sp>
      <p:sp>
        <p:nvSpPr>
          <p:cNvPr id="5" name="Platshållare för text 1">
            <a:extLst>
              <a:ext uri="{FF2B5EF4-FFF2-40B4-BE49-F238E27FC236}">
                <a16:creationId xmlns:a16="http://schemas.microsoft.com/office/drawing/2014/main" id="{E289ACA5-564A-03BA-1EAC-84E2D7C76D43}"/>
              </a:ext>
            </a:extLst>
          </p:cNvPr>
          <p:cNvSpPr>
            <a:spLocks noGrp="1"/>
          </p:cNvSpPr>
          <p:nvPr/>
        </p:nvSpPr>
        <p:spPr>
          <a:xfrm>
            <a:off x="433555" y="1431094"/>
            <a:ext cx="3909845" cy="2056254"/>
          </a:xfrm>
          <a:prstGeom prst="rect">
            <a:avLst/>
          </a:prstGeom>
        </p:spPr>
        <p:txBody>
          <a:bodyPr vert="horz" lIns="91440" tIns="45720" rIns="91440" bIns="45720" rtlCol="0" anchor="t">
            <a:noAutofit/>
          </a:bodyPr>
          <a:lstStyle>
            <a:lvl1pPr marL="0" indent="0" algn="l" defTabSz="457200" rtl="0" eaLnBrk="1" latinLnBrk="0" hangingPunct="1">
              <a:spcBef>
                <a:spcPct val="20000"/>
              </a:spcBef>
              <a:buFont typeface="Arial"/>
              <a:buNone/>
              <a:defRPr lang="en-US" sz="1200" b="0" kern="1200">
                <a:solidFill>
                  <a:schemeClr val="tx1"/>
                </a:solidFill>
                <a:effectLst/>
                <a:latin typeface="Arial"/>
                <a:ea typeface="+mn-ea"/>
                <a:cs typeface="Arial"/>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sv-SE" b="1">
                <a:latin typeface="Source Sans Pro" panose="020B0503030403020204" pitchFamily="34" charset="0"/>
                <a:ea typeface="Source Sans Pro" panose="020B0503030403020204" pitchFamily="34" charset="0"/>
              </a:rPr>
              <a:t>Rekommendationer</a:t>
            </a:r>
            <a:endParaRPr lang="sv-SE">
              <a:latin typeface="Source Sans Pro" panose="020B0503030403020204" pitchFamily="34" charset="0"/>
              <a:ea typeface="Source Sans Pro" panose="020B0503030403020204" pitchFamily="34" charset="0"/>
            </a:endParaRPr>
          </a:p>
          <a:p>
            <a:r>
              <a:rPr lang="sv-SE">
                <a:latin typeface="Source Sans Pro" panose="020B0503030403020204" pitchFamily="34" charset="0"/>
                <a:ea typeface="Source Sans Pro" panose="020B0503030403020204" pitchFamily="34" charset="0"/>
              </a:rPr>
              <a:t>Varje opererande klinik ska ha rutiner för vid vilka ingrepp profylax ska ges, samt preparat </a:t>
            </a:r>
            <a:r>
              <a:rPr lang="sv-SE">
                <a:effectLst/>
                <a:latin typeface="Source Sans Pro" panose="020B0503030403020204" pitchFamily="34" charset="0"/>
                <a:ea typeface="Source Sans Pro" panose="020B0503030403020204" pitchFamily="34" charset="0"/>
              </a:rPr>
              <a:t>och </a:t>
            </a:r>
            <a:r>
              <a:rPr lang="sv-SE">
                <a:latin typeface="Source Sans Pro" panose="020B0503030403020204" pitchFamily="34" charset="0"/>
                <a:ea typeface="Source Sans Pro" panose="020B0503030403020204" pitchFamily="34" charset="0"/>
              </a:rPr>
              <a:t>dosering. Vid val av antibiotikum tas hänsyn till vilka bakterier som profylaxen ska skydda mot</a:t>
            </a:r>
            <a:r>
              <a:rPr lang="sv-SE">
                <a:effectLst/>
                <a:latin typeface="Source Sans Pro" panose="020B0503030403020204" pitchFamily="34" charset="0"/>
                <a:ea typeface="Source Sans Pro" panose="020B0503030403020204" pitchFamily="34" charset="0"/>
              </a:rPr>
              <a:t>, </a:t>
            </a:r>
            <a:r>
              <a:rPr lang="sv-SE">
                <a:latin typeface="Source Sans Pro" panose="020B0503030403020204" pitchFamily="34" charset="0"/>
                <a:ea typeface="Source Sans Pro" panose="020B0503030403020204" pitchFamily="34" charset="0"/>
              </a:rPr>
              <a:t>risk </a:t>
            </a:r>
            <a:r>
              <a:rPr lang="sv-SE">
                <a:effectLst/>
                <a:latin typeface="Source Sans Pro" panose="020B0503030403020204" pitchFamily="34" charset="0"/>
                <a:ea typeface="Source Sans Pro" panose="020B0503030403020204" pitchFamily="34" charset="0"/>
              </a:rPr>
              <a:t>för </a:t>
            </a:r>
            <a:r>
              <a:rPr lang="sv-SE">
                <a:latin typeface="Source Sans Pro" panose="020B0503030403020204" pitchFamily="34" charset="0"/>
                <a:ea typeface="Source Sans Pro" panose="020B0503030403020204" pitchFamily="34" charset="0"/>
              </a:rPr>
              <a:t>resistensutveckling, biverkningar, farmakokinetik och farmakodynamik.</a:t>
            </a:r>
          </a:p>
          <a:p>
            <a:endParaRPr lang="sv-SE">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1">
            <a:extLst>
              <a:ext uri="{FF2B5EF4-FFF2-40B4-BE49-F238E27FC236}">
                <a16:creationId xmlns:a16="http://schemas.microsoft.com/office/drawing/2014/main" id="{5E4BF282-5BC9-7B4B-2134-F19646BAA14C}"/>
              </a:ext>
            </a:extLst>
          </p:cNvPr>
          <p:cNvSpPr txBox="1"/>
          <p:nvPr/>
        </p:nvSpPr>
        <p:spPr>
          <a:xfrm>
            <a:off x="4397353" y="1428649"/>
            <a:ext cx="4550568" cy="304698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v-SE" sz="1200" b="1">
                <a:latin typeface="Source Sans Pro" panose="020B0503030403020204" pitchFamily="34" charset="0"/>
                <a:ea typeface="Source Sans Pro" panose="020B0503030403020204" pitchFamily="34" charset="0"/>
                <a:cs typeface="Segoe UI"/>
              </a:rPr>
              <a:t>Timing</a:t>
            </a:r>
          </a:p>
          <a:p>
            <a:r>
              <a:rPr lang="sv-SE" sz="1200">
                <a:latin typeface="Source Sans Pro" panose="020B0503030403020204" pitchFamily="34" charset="0"/>
                <a:ea typeface="Source Sans Pro" panose="020B0503030403020204" pitchFamily="34" charset="0"/>
                <a:cs typeface="Segoe UI"/>
              </a:rPr>
              <a:t>Tidsmässigt ska antibiotikaprofylax ges så att maximala serum-och vävnadskoncentrationer uppnåtts när operationen påbörjas.​</a:t>
            </a:r>
          </a:p>
          <a:p>
            <a:endParaRPr lang="sv-SE" sz="1200">
              <a:latin typeface="Source Sans Pro" panose="020B0503030403020204" pitchFamily="34" charset="0"/>
              <a:ea typeface="Source Sans Pro" panose="020B0503030403020204" pitchFamily="34" charset="0"/>
              <a:cs typeface="Segoe UI"/>
            </a:endParaRPr>
          </a:p>
          <a:p>
            <a:r>
              <a:rPr lang="sv-SE" sz="1200">
                <a:latin typeface="Source Sans Pro" panose="020B0503030403020204" pitchFamily="34" charset="0"/>
                <a:ea typeface="Source Sans Pro" panose="020B0503030403020204" pitchFamily="34" charset="0"/>
                <a:cs typeface="Segoe UI"/>
              </a:rPr>
              <a:t>Antibiotika med kort halveringstid, till exempel </a:t>
            </a:r>
            <a:r>
              <a:rPr lang="sv-SE" sz="1200" err="1">
                <a:latin typeface="Source Sans Pro" panose="020B0503030403020204" pitchFamily="34" charset="0"/>
                <a:ea typeface="Source Sans Pro" panose="020B0503030403020204" pitchFamily="34" charset="0"/>
                <a:cs typeface="Segoe UI"/>
              </a:rPr>
              <a:t>betalaktamantibiotika</a:t>
            </a:r>
            <a:r>
              <a:rPr lang="sv-SE" sz="1200">
                <a:latin typeface="Source Sans Pro" panose="020B0503030403020204" pitchFamily="34" charset="0"/>
                <a:ea typeface="Source Sans Pro" panose="020B0503030403020204" pitchFamily="34" charset="0"/>
                <a:cs typeface="Segoe UI"/>
              </a:rPr>
              <a:t>, ges intravenöst inom en timme före operationsstart. Om operationstiden är mer än tre timmar bör ytterligare en dos ges. </a:t>
            </a:r>
            <a:endParaRPr lang="sv-SE" sz="1200">
              <a:latin typeface="Source Sans Pro" panose="020B0503030403020204" pitchFamily="34" charset="0"/>
              <a:ea typeface="Source Sans Pro" panose="020B0503030403020204" pitchFamily="34" charset="0"/>
              <a:cs typeface="Calibri"/>
            </a:endParaRPr>
          </a:p>
          <a:p>
            <a:endParaRPr lang="sv-SE" sz="1200">
              <a:latin typeface="Source Sans Pro" panose="020B0503030403020204" pitchFamily="34" charset="0"/>
              <a:ea typeface="Source Sans Pro" panose="020B0503030403020204" pitchFamily="34" charset="0"/>
              <a:cs typeface="Segoe UI"/>
            </a:endParaRPr>
          </a:p>
          <a:p>
            <a:r>
              <a:rPr lang="sv-SE" sz="1200">
                <a:latin typeface="Source Sans Pro" panose="020B0503030403020204" pitchFamily="34" charset="0"/>
                <a:ea typeface="Source Sans Pro" panose="020B0503030403020204" pitchFamily="34" charset="0"/>
                <a:cs typeface="Segoe UI"/>
              </a:rPr>
              <a:t>Antibiotika med hög biotillgänglighet och lång halveringstid, som </a:t>
            </a:r>
            <a:r>
              <a:rPr lang="sv-SE" sz="1200" err="1">
                <a:latin typeface="Source Sans Pro" panose="020B0503030403020204" pitchFamily="34" charset="0"/>
                <a:ea typeface="Source Sans Pro" panose="020B0503030403020204" pitchFamily="34" charset="0"/>
                <a:cs typeface="Segoe UI"/>
              </a:rPr>
              <a:t>trimetoprim</a:t>
            </a:r>
            <a:r>
              <a:rPr lang="sv-SE" sz="1200">
                <a:latin typeface="Source Sans Pro" panose="020B0503030403020204" pitchFamily="34" charset="0"/>
                <a:ea typeface="Source Sans Pro" panose="020B0503030403020204" pitchFamily="34" charset="0"/>
                <a:cs typeface="Segoe UI"/>
              </a:rPr>
              <a:t>-sulfa, kan ges peroralt till patienter med normal mag-tarmfunktion med administrering minst två timmar före operationsstart.​</a:t>
            </a:r>
            <a:endParaRPr lang="sv-SE" sz="1200">
              <a:latin typeface="Source Sans Pro" panose="020B0503030403020204" pitchFamily="34" charset="0"/>
              <a:ea typeface="Source Sans Pro" panose="020B0503030403020204" pitchFamily="34" charset="0"/>
              <a:cs typeface="Calibri"/>
            </a:endParaRPr>
          </a:p>
          <a:p>
            <a:endParaRPr lang="sv-SE" sz="1200" i="1">
              <a:latin typeface="Source Sans Pro" panose="020B0503030403020204" pitchFamily="34" charset="0"/>
              <a:ea typeface="Source Sans Pro" panose="020B0503030403020204" pitchFamily="34" charset="0"/>
              <a:cs typeface="Segoe UI"/>
            </a:endParaRPr>
          </a:p>
          <a:p>
            <a:r>
              <a:rPr lang="sv-SE" sz="1200" i="1">
                <a:latin typeface="Source Sans Pro" panose="020B0503030403020204" pitchFamily="34" charset="0"/>
                <a:ea typeface="Source Sans Pro" panose="020B0503030403020204" pitchFamily="34" charset="0"/>
                <a:cs typeface="Segoe UI"/>
              </a:rPr>
              <a:t>Observera att behandlingstiden för antibiotikaprofylax vanligtvis inte skall överstiga ett dygn!</a:t>
            </a:r>
            <a:r>
              <a:rPr lang="sv-SE" sz="1200">
                <a:latin typeface="Source Sans Pro" panose="020B0503030403020204" pitchFamily="34" charset="0"/>
                <a:ea typeface="Source Sans Pro" panose="020B0503030403020204" pitchFamily="34" charset="0"/>
                <a:cs typeface="Segoe UI"/>
              </a:rPr>
              <a:t>​</a:t>
            </a:r>
            <a:endParaRPr lang="sv-SE" sz="1200">
              <a:latin typeface="Source Sans Pro" panose="020B0503030403020204" pitchFamily="34" charset="0"/>
              <a:ea typeface="Source Sans Pro" panose="020B0503030403020204" pitchFamily="34" charset="0"/>
            </a:endParaRPr>
          </a:p>
        </p:txBody>
      </p:sp>
      <p:pic>
        <p:nvPicPr>
          <p:cNvPr id="8" name="Bildobjekt 7">
            <a:extLst>
              <a:ext uri="{FF2B5EF4-FFF2-40B4-BE49-F238E27FC236}">
                <a16:creationId xmlns:a16="http://schemas.microsoft.com/office/drawing/2014/main" id="{F19FDB01-BA79-42E5-93F9-58E8FD59048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175308" y="369582"/>
            <a:ext cx="1533409" cy="1150903"/>
          </a:xfrm>
          <a:prstGeom prst="rect">
            <a:avLst/>
          </a:prstGeom>
        </p:spPr>
      </p:pic>
    </p:spTree>
    <p:extLst>
      <p:ext uri="{BB962C8B-B14F-4D97-AF65-F5344CB8AC3E}">
        <p14:creationId xmlns:p14="http://schemas.microsoft.com/office/powerpoint/2010/main" val="3696390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FE0DCAD4-4325-43C6-B41A-111E572E3A71}"/>
              </a:ext>
            </a:extLst>
          </p:cNvPr>
          <p:cNvSpPr>
            <a:spLocks noGrp="1"/>
          </p:cNvSpPr>
          <p:nvPr>
            <p:ph type="body" sz="half" idx="2"/>
          </p:nvPr>
        </p:nvSpPr>
        <p:spPr>
          <a:xfrm>
            <a:off x="519759" y="1704389"/>
            <a:ext cx="6781586" cy="2424266"/>
          </a:xfrm>
        </p:spPr>
        <p:txBody>
          <a:bodyPr vert="horz" lIns="91440" tIns="45720" rIns="91440" bIns="45720" rtlCol="0" anchor="t">
            <a:noAutofit/>
          </a:bodyPr>
          <a:lstStyle/>
          <a:p>
            <a:r>
              <a:rPr lang="sv-SE" sz="1400" b="0" i="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Inför kirurgi där hudens normala bakterieflora kan orsaka svåra infektioner ska patienten i normalfallet duscha med desinfekterande tvål som innehåller 4% </a:t>
            </a:r>
            <a:r>
              <a:rPr lang="sv-SE" sz="1400" b="0" i="0" err="1">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klorhexidin</a:t>
            </a:r>
            <a:r>
              <a:rPr lang="sv-SE" sz="1400" b="0" i="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 exempelvis </a:t>
            </a:r>
            <a:r>
              <a:rPr lang="sv-SE" sz="1400" b="0" i="0" err="1">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Descutan</a:t>
            </a:r>
            <a:r>
              <a:rPr lang="sv-SE" sz="1400">
                <a:solidFill>
                  <a:srgbClr val="000000"/>
                </a:solidFill>
                <a:latin typeface="Source Sans Pro" panose="020B0503030403020204" pitchFamily="34" charset="0"/>
                <a:ea typeface="Source Sans Pro" panose="020B0503030403020204" pitchFamily="34" charset="0"/>
                <a:cs typeface="Arial" panose="020B0604020202020204" pitchFamily="34" charset="0"/>
              </a:rPr>
              <a:t> och</a:t>
            </a:r>
            <a:r>
              <a:rPr lang="sv-SE" sz="1400" b="0" i="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 </a:t>
            </a:r>
            <a:r>
              <a:rPr lang="sv-SE" sz="1400" b="0" i="0" err="1">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Hibiscrub</a:t>
            </a:r>
            <a:r>
              <a:rPr lang="sv-SE" sz="1400" b="0" i="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 </a:t>
            </a:r>
            <a:endParaRPr lang="sv-SE" sz="140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endParaRPr lang="sv-SE" sz="1400">
              <a:latin typeface="Source Sans Pro" panose="020B0503030403020204" pitchFamily="34" charset="0"/>
              <a:ea typeface="Source Sans Pro" panose="020B0503030403020204" pitchFamily="34" charset="0"/>
              <a:cs typeface="Arial" panose="020B0604020202020204" pitchFamily="34" charset="0"/>
            </a:endParaRPr>
          </a:p>
          <a:p>
            <a:endParaRPr lang="sv-SE" sz="1400">
              <a:latin typeface="Source Sans Pro" panose="020B0503030403020204" pitchFamily="34" charset="0"/>
              <a:ea typeface="Source Sans Pro" panose="020B0503030403020204" pitchFamily="34" charset="0"/>
              <a:cs typeface="Arial" panose="020B0604020202020204" pitchFamily="34" charset="0"/>
            </a:endParaRPr>
          </a:p>
          <a:p>
            <a:r>
              <a:rPr lang="sv-SE" sz="1400" b="1">
                <a:latin typeface="Source Sans Pro" panose="020B0503030403020204" pitchFamily="34" charset="0"/>
                <a:ea typeface="Source Sans Pro" panose="020B0503030403020204" pitchFamily="34" charset="0"/>
                <a:cs typeface="Arial" panose="020B0604020202020204" pitchFamily="34" charset="0"/>
              </a:rPr>
              <a:t>För m</a:t>
            </a:r>
            <a:r>
              <a:rPr lang="sv-SE" sz="1400" b="1">
                <a:effectLst/>
                <a:latin typeface="Source Sans Pro" panose="020B0503030403020204" pitchFamily="34" charset="0"/>
                <a:ea typeface="Source Sans Pro" panose="020B0503030403020204" pitchFamily="34" charset="0"/>
                <a:cs typeface="Arial" panose="020B0604020202020204" pitchFamily="34" charset="0"/>
              </a:rPr>
              <a:t>er information se:</a:t>
            </a:r>
            <a:r>
              <a:rPr lang="sv-SE" sz="1400" b="1">
                <a:latin typeface="Source Sans Pro" panose="020B0503030403020204" pitchFamily="34" charset="0"/>
                <a:ea typeface="Source Sans Pro" panose="020B0503030403020204" pitchFamily="34" charset="0"/>
                <a:cs typeface="Arial" panose="020B0604020202020204" pitchFamily="34" charset="0"/>
              </a:rPr>
              <a:t> </a:t>
            </a:r>
            <a:r>
              <a:rPr lang="sv-SE" sz="1400" u="sng">
                <a:solidFill>
                  <a:srgbClr val="0000FF"/>
                </a:solidFill>
                <a:effectLst/>
                <a:latin typeface="Source Sans Pro" panose="020B0503030403020204" pitchFamily="34" charset="0"/>
                <a:ea typeface="Source Sans Pro" panose="020B0503030403020204" pitchFamily="34" charset="0"/>
                <a:cs typeface="Arial" panose="020B0604020202020204" pitchFamily="34" charset="0"/>
                <a:hlinkClick r:id="rId2"/>
              </a:rPr>
              <a:t>Fakta, (vri-smart.se)</a:t>
            </a:r>
            <a:r>
              <a:rPr lang="sv-SE" sz="1400">
                <a:effectLst/>
                <a:latin typeface="Source Sans Pro" panose="020B0503030403020204" pitchFamily="34" charset="0"/>
                <a:ea typeface="Source Sans Pro" panose="020B0503030403020204" pitchFamily="34" charset="0"/>
                <a:cs typeface="Arial" panose="020B0604020202020204" pitchFamily="34" charset="0"/>
              </a:rPr>
              <a:t>.</a:t>
            </a:r>
          </a:p>
          <a:p>
            <a:r>
              <a:rPr lang="sv-SE" sz="1400">
                <a:latin typeface="Source Sans Pro" panose="020B0503030403020204" pitchFamily="34" charset="0"/>
                <a:ea typeface="Source Sans Pro" panose="020B0503030403020204" pitchFamily="34" charset="0"/>
                <a:cs typeface="Arial" panose="020B0604020202020204" pitchFamily="34" charset="0"/>
              </a:rPr>
              <a:t>Klicka på ”Vanliga typer av VRI” och välj ”Postoperativa sår”.</a:t>
            </a:r>
          </a:p>
          <a:p>
            <a:r>
              <a:rPr lang="sv-SE" sz="1400">
                <a:latin typeface="Source Sans Pro" panose="020B0503030403020204" pitchFamily="34" charset="0"/>
                <a:ea typeface="Source Sans Pro" panose="020B0503030403020204" pitchFamily="34" charset="0"/>
              </a:rPr>
              <a:t>Följ länken och läs våra lokala rutiner i dokumentet </a:t>
            </a:r>
            <a:r>
              <a:rPr lang="sv-SE" sz="1400">
                <a:latin typeface="Source Sans Pro" panose="020B0503030403020204" pitchFamily="34" charset="0"/>
                <a:ea typeface="Source Sans Pro" panose="020B0503030403020204" pitchFamily="34" charset="0"/>
                <a:hlinkClick r:id="rId3"/>
              </a:rPr>
              <a:t>Preoperativa hudförberedelser (</a:t>
            </a:r>
            <a:r>
              <a:rPr lang="sv-SE" sz="1400" err="1">
                <a:latin typeface="Source Sans Pro" panose="020B0503030403020204" pitchFamily="34" charset="0"/>
                <a:ea typeface="Source Sans Pro" panose="020B0503030403020204" pitchFamily="34" charset="0"/>
                <a:hlinkClick r:id="rId3"/>
              </a:rPr>
              <a:t>pdf</a:t>
            </a:r>
            <a:r>
              <a:rPr lang="sv-SE" sz="1400">
                <a:latin typeface="Source Sans Pro" panose="020B0503030403020204" pitchFamily="34" charset="0"/>
                <a:ea typeface="Source Sans Pro" panose="020B0503030403020204" pitchFamily="34" charset="0"/>
                <a:hlinkClick r:id="rId3"/>
              </a:rPr>
              <a:t>)</a:t>
            </a:r>
            <a:endParaRPr lang="sv-SE" sz="1400">
              <a:latin typeface="Source Sans Pro" panose="020B0503030403020204" pitchFamily="34" charset="0"/>
              <a:ea typeface="Source Sans Pro" panose="020B0503030403020204" pitchFamily="34" charset="0"/>
            </a:endParaRPr>
          </a:p>
          <a:p>
            <a:endParaRPr lang="sv-SE">
              <a:latin typeface="Arial" panose="020B0604020202020204" pitchFamily="34" charset="0"/>
              <a:cs typeface="Arial" panose="020B0604020202020204" pitchFamily="34" charset="0"/>
            </a:endParaRPr>
          </a:p>
        </p:txBody>
      </p:sp>
      <p:sp>
        <p:nvSpPr>
          <p:cNvPr id="4" name="Platshållare för text 3">
            <a:extLst>
              <a:ext uri="{FF2B5EF4-FFF2-40B4-BE49-F238E27FC236}">
                <a16:creationId xmlns:a16="http://schemas.microsoft.com/office/drawing/2014/main" id="{2A724DCF-756D-4AFC-A074-A70B5CC0B67D}"/>
              </a:ext>
            </a:extLst>
          </p:cNvPr>
          <p:cNvSpPr>
            <a:spLocks noGrp="1"/>
          </p:cNvSpPr>
          <p:nvPr>
            <p:ph type="body" sz="half" idx="11"/>
          </p:nvPr>
        </p:nvSpPr>
        <p:spPr>
          <a:xfrm>
            <a:off x="519759" y="961269"/>
            <a:ext cx="7097939" cy="541949"/>
          </a:xfrm>
        </p:spPr>
        <p:txBody>
          <a:bodyPr/>
          <a:lstStyle/>
          <a:p>
            <a:r>
              <a:rPr lang="sv-SE">
                <a:latin typeface="Source Sans Pro Black" panose="020B0803030403020204" pitchFamily="34" charset="0"/>
                <a:ea typeface="Source Sans Pro Black" panose="020B0803030403020204" pitchFamily="34" charset="0"/>
              </a:rPr>
              <a:t>Åtgärd 2: Preoperativ hudförberedelser</a:t>
            </a:r>
          </a:p>
          <a:p>
            <a:endParaRPr lang="sv-SE"/>
          </a:p>
        </p:txBody>
      </p:sp>
      <p:pic>
        <p:nvPicPr>
          <p:cNvPr id="6" name="Bildobjekt 5">
            <a:extLst>
              <a:ext uri="{FF2B5EF4-FFF2-40B4-BE49-F238E27FC236}">
                <a16:creationId xmlns:a16="http://schemas.microsoft.com/office/drawing/2014/main" id="{5B7EC5C0-3D40-4ABE-AEFD-B140A7314B1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301345" y="511276"/>
            <a:ext cx="1223521" cy="1186815"/>
          </a:xfrm>
          <a:prstGeom prst="rect">
            <a:avLst/>
          </a:prstGeom>
        </p:spPr>
      </p:pic>
    </p:spTree>
    <p:extLst>
      <p:ext uri="{BB962C8B-B14F-4D97-AF65-F5344CB8AC3E}">
        <p14:creationId xmlns:p14="http://schemas.microsoft.com/office/powerpoint/2010/main" val="3920529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03754AC5-9432-43AC-9476-781135437D81}"/>
              </a:ext>
            </a:extLst>
          </p:cNvPr>
          <p:cNvSpPr>
            <a:spLocks noGrp="1"/>
          </p:cNvSpPr>
          <p:nvPr>
            <p:ph type="body" sz="half" idx="2"/>
          </p:nvPr>
        </p:nvSpPr>
        <p:spPr>
          <a:xfrm>
            <a:off x="547468" y="1413301"/>
            <a:ext cx="5811768" cy="2750058"/>
          </a:xfrm>
        </p:spPr>
        <p:txBody>
          <a:bodyPr>
            <a:normAutofit/>
          </a:bodyPr>
          <a:lstStyle/>
          <a:p>
            <a:r>
              <a:rPr lang="sv-SE" sz="1400" b="0" i="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Hårväxt inom operationsområdet innebär i sig ingen ökad infektionsrisk, men hår kan behöva kortas för att få sterildrapering och förband att fästa. Drapering fungerar som barriär mot mikroorganismer under operationen. </a:t>
            </a:r>
          </a:p>
          <a:p>
            <a:r>
              <a:rPr lang="sv-SE" sz="1400" b="0" i="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Håravkortning ska ske med sax eller hårklippningsmaskin med engångsblad. </a:t>
            </a:r>
          </a:p>
          <a:p>
            <a:r>
              <a:rPr lang="sv-SE" sz="1400" b="0" i="0">
                <a:solidFill>
                  <a:srgbClr val="000000"/>
                </a:solidFill>
                <a:effectLst/>
                <a:latin typeface="Source Sans Pro" panose="020B0503030403020204" pitchFamily="34" charset="0"/>
                <a:ea typeface="Source Sans Pro" panose="020B0503030403020204" pitchFamily="34" charset="0"/>
                <a:cs typeface="Arial" panose="020B0604020202020204" pitchFamily="34" charset="0"/>
              </a:rPr>
              <a:t>Rakning av operationsområdet rekommenderas inte då det ökar risken för hudskador, vilket kan utgöra en grogrund för mikroorganismer.</a:t>
            </a:r>
          </a:p>
          <a:p>
            <a:endParaRPr lang="sv-SE" sz="140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a:p>
            <a:r>
              <a:rPr lang="sv-SE" sz="1400" b="1">
                <a:effectLst/>
                <a:latin typeface="Source Sans Pro" panose="020B0503030403020204" pitchFamily="34" charset="0"/>
                <a:ea typeface="Source Sans Pro" panose="020B0503030403020204" pitchFamily="34" charset="0"/>
                <a:cs typeface="Arial" panose="020B0604020202020204" pitchFamily="34" charset="0"/>
              </a:rPr>
              <a:t>För mer information se: </a:t>
            </a:r>
            <a:r>
              <a:rPr lang="sv-SE" sz="1400" u="sng">
                <a:solidFill>
                  <a:srgbClr val="0000FF"/>
                </a:solidFill>
                <a:effectLst/>
                <a:latin typeface="Source Sans Pro" panose="020B0503030403020204" pitchFamily="34" charset="0"/>
                <a:ea typeface="Source Sans Pro" panose="020B0503030403020204" pitchFamily="34" charset="0"/>
                <a:cs typeface="Arial" panose="020B0604020202020204" pitchFamily="34" charset="0"/>
                <a:hlinkClick r:id="rId2"/>
              </a:rPr>
              <a:t>Fakta, (vri-smart.se)</a:t>
            </a:r>
            <a:r>
              <a:rPr lang="sv-SE" sz="1400">
                <a:effectLst/>
                <a:latin typeface="Source Sans Pro" panose="020B0503030403020204" pitchFamily="34" charset="0"/>
                <a:ea typeface="Source Sans Pro" panose="020B0503030403020204" pitchFamily="34" charset="0"/>
                <a:cs typeface="Arial" panose="020B0604020202020204" pitchFamily="34" charset="0"/>
              </a:rPr>
              <a:t>.</a:t>
            </a:r>
          </a:p>
          <a:p>
            <a:r>
              <a:rPr lang="sv-SE" sz="1400">
                <a:latin typeface="Source Sans Pro" panose="020B0503030403020204" pitchFamily="34" charset="0"/>
                <a:ea typeface="Source Sans Pro" panose="020B0503030403020204" pitchFamily="34" charset="0"/>
                <a:cs typeface="Arial" panose="020B0604020202020204" pitchFamily="34" charset="0"/>
              </a:rPr>
              <a:t>Klicka på ”Vanliga typer av VRI” och välj ”Postoperativa sår”.</a:t>
            </a:r>
          </a:p>
          <a:p>
            <a:endParaRPr lang="sv-SE">
              <a:solidFill>
                <a:srgbClr val="000000"/>
              </a:solidFill>
              <a:latin typeface="Arial" panose="020B0604020202020204" pitchFamily="34" charset="0"/>
              <a:cs typeface="Arial" panose="020B0604020202020204" pitchFamily="34" charset="0"/>
            </a:endParaRPr>
          </a:p>
          <a:p>
            <a:endParaRPr lang="sv-SE">
              <a:latin typeface="Arial" panose="020B0604020202020204" pitchFamily="34" charset="0"/>
              <a:cs typeface="Arial" panose="020B0604020202020204" pitchFamily="34" charset="0"/>
            </a:endParaRPr>
          </a:p>
        </p:txBody>
      </p:sp>
      <p:sp>
        <p:nvSpPr>
          <p:cNvPr id="4" name="Platshållare för text 3">
            <a:extLst>
              <a:ext uri="{FF2B5EF4-FFF2-40B4-BE49-F238E27FC236}">
                <a16:creationId xmlns:a16="http://schemas.microsoft.com/office/drawing/2014/main" id="{00E03C3B-B949-4B82-B122-DCA3E330E649}"/>
              </a:ext>
            </a:extLst>
          </p:cNvPr>
          <p:cNvSpPr>
            <a:spLocks noGrp="1"/>
          </p:cNvSpPr>
          <p:nvPr>
            <p:ph type="body" sz="half" idx="11"/>
          </p:nvPr>
        </p:nvSpPr>
        <p:spPr>
          <a:xfrm>
            <a:off x="547468" y="836579"/>
            <a:ext cx="7097939" cy="590508"/>
          </a:xfrm>
        </p:spPr>
        <p:txBody>
          <a:bodyPr>
            <a:noAutofit/>
          </a:bodyPr>
          <a:lstStyle/>
          <a:p>
            <a:r>
              <a:rPr lang="sv-SE">
                <a:latin typeface="Source Sans Pro Black" panose="020B0803030403020204" pitchFamily="34" charset="0"/>
                <a:ea typeface="Source Sans Pro Black" panose="020B0803030403020204" pitchFamily="34" charset="0"/>
              </a:rPr>
              <a:t>Åtgärd 3: Håravkortning</a:t>
            </a:r>
          </a:p>
        </p:txBody>
      </p:sp>
      <p:pic>
        <p:nvPicPr>
          <p:cNvPr id="8" name="Bildobjekt 7" descr="En bild som visar sax, verktyg&#10;&#10;Automatiskt genererad beskrivning">
            <a:extLst>
              <a:ext uri="{FF2B5EF4-FFF2-40B4-BE49-F238E27FC236}">
                <a16:creationId xmlns:a16="http://schemas.microsoft.com/office/drawing/2014/main" id="{1896ED44-1B33-4C01-9B51-E1ECBD7EA5D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266536" y="1427087"/>
            <a:ext cx="2329996" cy="1058421"/>
          </a:xfrm>
          <a:prstGeom prst="rect">
            <a:avLst/>
          </a:prstGeom>
          <a:ln>
            <a:noFill/>
          </a:ln>
          <a:effectLst>
            <a:softEdge rad="112500"/>
          </a:effectLst>
        </p:spPr>
      </p:pic>
    </p:spTree>
    <p:extLst>
      <p:ext uri="{BB962C8B-B14F-4D97-AF65-F5344CB8AC3E}">
        <p14:creationId xmlns:p14="http://schemas.microsoft.com/office/powerpoint/2010/main" val="281396083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gionUppsala_PPT.pptx" id="{C456C688-7524-46DC-8ACD-8C25561DC939}" vid="{5396B11E-68AD-48B6-BF89-33D8DF509F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9AE3947BCF54F44A507B7E0124A9489" ma:contentTypeVersion="18" ma:contentTypeDescription="Skapa ett nytt dokument." ma:contentTypeScope="" ma:versionID="5d92014f889c139921e0fd4943d12b62">
  <xsd:schema xmlns:xsd="http://www.w3.org/2001/XMLSchema" xmlns:xs="http://www.w3.org/2001/XMLSchema" xmlns:p="http://schemas.microsoft.com/office/2006/metadata/properties" xmlns:ns2="86ffa0ca-19f4-42ee-a228-7fa8ee63543c" xmlns:ns3="ad9bad18-08a8-4f07-9d32-2115ed7e46e2" xmlns:ns4="28c0f289-e8e7-494a-b19b-89669d2ae230" targetNamespace="http://schemas.microsoft.com/office/2006/metadata/properties" ma:root="true" ma:fieldsID="395a77108c4f53e3ec43008b3e8affbe" ns2:_="" ns3:_="" ns4:_="">
    <xsd:import namespace="86ffa0ca-19f4-42ee-a228-7fa8ee63543c"/>
    <xsd:import namespace="ad9bad18-08a8-4f07-9d32-2115ed7e46e2"/>
    <xsd:import namespace="28c0f289-e8e7-494a-b19b-89669d2ae2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4: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ffa0ca-19f4-42ee-a228-7fa8ee63543c"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9bad18-08a8-4f07-9d32-2115ed7e46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eringar" ma:readOnly="false" ma:fieldId="{5cf76f15-5ced-4ddc-b409-7134ff3c332f}" ma:taxonomyMulti="true" ma:sspId="dc5775e4-b345-4190-a263-decfa033c0e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c0f289-e8e7-494a-b19b-89669d2ae230"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2685d0ad-4f1c-41c7-9217-ae36b25bcf29}" ma:internalName="TaxCatchAll" ma:showField="CatchAllData" ma:web="86ffa0ca-19f4-42ee-a228-7fa8ee63543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d9bad18-08a8-4f07-9d32-2115ed7e46e2">
      <Terms xmlns="http://schemas.microsoft.com/office/infopath/2007/PartnerControls"/>
    </lcf76f155ced4ddcb4097134ff3c332f>
    <TaxCatchAll xmlns="28c0f289-e8e7-494a-b19b-89669d2ae230" xsi:nil="true"/>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FD147F49-AFDE-438B-BD60-61C75C70CD46}">
  <ds:schemaRefs>
    <ds:schemaRef ds:uri="28c0f289-e8e7-494a-b19b-89669d2ae230"/>
    <ds:schemaRef ds:uri="86ffa0ca-19f4-42ee-a228-7fa8ee63543c"/>
    <ds:schemaRef ds:uri="ad9bad18-08a8-4f07-9d32-2115ed7e46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B6F2769-7194-4217-93D3-3AF3A4742282}">
  <ds:schemaRefs>
    <ds:schemaRef ds:uri="28c0f289-e8e7-494a-b19b-89669d2ae230"/>
    <ds:schemaRef ds:uri="86ffa0ca-19f4-42ee-a228-7fa8ee63543c"/>
    <ds:schemaRef ds:uri="ad9bad18-08a8-4f07-9d32-2115ed7e46e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Regionuppsala</Template>
  <TotalTime>0</TotalTime>
  <Words>2500</Words>
  <Application>Microsoft Office PowerPoint</Application>
  <PresentationFormat>Bildspel på skärmen (16:9)</PresentationFormat>
  <Paragraphs>285</Paragraphs>
  <Slides>24</Slides>
  <Notes>10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24</vt:i4>
      </vt:variant>
    </vt:vector>
  </HeadingPairs>
  <TitlesOfParts>
    <vt:vector size="30" baseType="lpstr">
      <vt:lpstr>Arial</vt:lpstr>
      <vt:lpstr>Calibri</vt:lpstr>
      <vt:lpstr>Cambria</vt:lpstr>
      <vt:lpstr>Source Sans Pro</vt:lpstr>
      <vt:lpstr>Source Sans Pro Black</vt:lpstr>
      <vt:lpstr>Office-tema</vt:lpstr>
      <vt:lpstr>VRI-verktyg Postoperativa infektioner Vårdhygien 2025-02-19</vt:lpstr>
      <vt:lpstr>VRI-verktyg Postoperativa infektioner</vt:lpstr>
      <vt:lpstr>Bakgrund och mål</vt:lpstr>
      <vt:lpstr>Typer av postoperativa infektioner</vt:lpstr>
      <vt:lpstr>Åtgärder mot postoperativa infektioner</vt:lpstr>
      <vt:lpstr>PowerPoint-presentation</vt:lpstr>
      <vt:lpstr>PowerPoint-presentation</vt:lpstr>
      <vt:lpstr>PowerPoint-presentation</vt:lpstr>
      <vt:lpstr>PowerPoint-presentation</vt:lpstr>
      <vt:lpstr>PowerPoint-presentation</vt:lpstr>
      <vt:lpstr>PowerPoint-presentation</vt:lpstr>
      <vt:lpstr>PowerPoint-presentation</vt:lpstr>
      <vt:lpstr>Systematisk förbättringsarbete  mot postoperativa infektioner</vt:lpstr>
      <vt:lpstr>PowerPoint-presentation</vt:lpstr>
      <vt:lpstr>PowerPoint-presentation</vt:lpstr>
      <vt:lpstr>PowerPoint-presentation</vt:lpstr>
      <vt:lpstr>PowerPoint-presentation</vt:lpstr>
      <vt:lpstr>PowerPoint-presentation</vt:lpstr>
      <vt:lpstr>PowerPoint-presentation</vt:lpstr>
      <vt:lpstr>Stödmaterial</vt:lpstr>
      <vt:lpstr>PowerPoint-presentation</vt:lpstr>
      <vt:lpstr>PowerPoint-presentation</vt:lpstr>
      <vt:lpstr>PowerPoint-presentation</vt:lpstr>
      <vt:lpstr>Stoppa postoperativa infektioner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VÅRDRELATERAD PNEUMONI VRI-paket 2023-XX-XX</dc:title>
  <dc:creator>Jakob Morén</dc:creator>
  <cp:lastModifiedBy>Anna k Waxin</cp:lastModifiedBy>
  <cp:revision>1</cp:revision>
  <dcterms:created xsi:type="dcterms:W3CDTF">2023-01-31T12:01:32Z</dcterms:created>
  <dcterms:modified xsi:type="dcterms:W3CDTF">2025-02-19T10:14:00Z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0x01010009AE3947BCF54F44A507B7E0124A9489</vt:lpwstr>
  </property>
  <property fmtid="{D5CDD505-2E9C-101B-9397-08002B2CF9AE}" pid="3" name="MediaServiceImageTags">
    <vt:lpwstr/>
  </property>
</Properties>
</file>