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110.xml" ContentType="application/vnd.openxmlformats-officedocument.presentationml.slide+xml"/>
  <Override PartName="/ppt/slides/slide180.xml" ContentType="application/vnd.openxmlformats-officedocument.presentationml.slide+xml"/>
  <Override PartName="/ppt/slideLayouts/slideLayout730.xml" ContentType="application/vnd.openxmlformats-officedocument.presentationml.slideLayout+xml"/>
  <Override PartName="/ppt/comments/modernComment_151_E106CDD2.xml" ContentType="application/vnd.ms-powerpoint.comments+xml"/>
  <Override PartName="/ppt/slides/slide200.xml" ContentType="application/vnd.openxmlformats-officedocument.presentationml.slide+xml"/>
  <Override PartName="/ppt/comments/modernComment_15F_B899DE0B.xml" ContentType="application/vnd.ms-powerpoint.comments+xml"/>
  <Override PartName="/ppt/slides/slide190.xml" ContentType="application/vnd.openxmlformats-officedocument.presentationml.slide+xml"/>
  <Override PartName="/ppt/slides/slide210.xml" ContentType="application/vnd.openxmlformats-officedocument.presentationml.slide+xml"/>
  <Override PartName="/ppt/slideMasters/slideMaster10.xml" ContentType="application/vnd.openxmlformats-officedocument.presentationml.slideMaster+xml"/>
  <Override PartName="/ppt/diagrams/layout70.xml" ContentType="application/vnd.openxmlformats-officedocument.drawingml.diagramLayout+xml"/>
  <Override PartName="/ppt/diagrams/data70.xml" ContentType="application/vnd.openxmlformats-officedocument.drawingml.diagramData+xml"/>
  <Override PartName="/ppt/comments/modernComment_161_474D64C2.xml" ContentType="application/vnd.ms-powerpoint.comments+xml"/>
  <Override PartName="/ppt/slideLayouts/slideLayout710.xml" ContentType="application/vnd.openxmlformats-officedocument.presentationml.slideLayout+xml"/>
  <Override PartName="/ppt/diagrams/drawing70.xml" ContentType="application/vnd.ms-office.drawingml.diagramDrawing+xml"/>
  <Override PartName="/ppt/diagrams/colors70.xml" ContentType="application/vnd.openxmlformats-officedocument.drawingml.diagramColors+xml"/>
  <Override PartName="/ppt/diagrams/quickStyle70.xml" ContentType="application/vnd.openxmlformats-officedocument.drawingml.diagramStyle+xml"/>
  <Override PartName="/ppt/slideLayouts/slideLayout790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10.xml" ContentType="application/vnd.openxmlformats-officedocument.presentationml.slideLayout+xml"/>
  <Override PartName="/ppt/theme/theme10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66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324" r:id="rId5"/>
    <p:sldId id="326" r:id="rId6"/>
    <p:sldId id="327" r:id="rId7"/>
    <p:sldId id="337" r:id="rId8"/>
    <p:sldId id="339" r:id="rId9"/>
    <p:sldId id="340" r:id="rId10"/>
    <p:sldId id="341" r:id="rId11"/>
    <p:sldId id="342" r:id="rId12"/>
    <p:sldId id="355" r:id="rId13"/>
    <p:sldId id="356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1" r:id="rId22"/>
    <p:sldId id="350" r:id="rId23"/>
    <p:sldId id="353" r:id="rId24"/>
    <p:sldId id="35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vudpresentation" id="{6746E26B-A332-2E42-9FFB-9DFFCEA50A3C}">
          <p14:sldIdLst/>
        </p14:section>
        <p14:section name="Bildsidor med citatpuff" id="{FC4A273B-A1BE-6F4E-9D1D-4A3D7CD257A1}">
          <p14:sldIdLst/>
        </p14:section>
        <p14:section name="Alternativ, gul bakgrund" id="{CB94AF79-0AB0-F545-8311-56CC02F2E739}">
          <p14:sldIdLst/>
        </p14:section>
        <p14:section name="Alternativ, grön bakgrund" id="{CF1ED4FA-EEBB-974E-B4C0-20AE01F03DC2}">
          <p14:sldIdLst/>
        </p14:section>
        <p14:section name="Alternativ, blå bakgrund" id="{7B0B2F35-C87F-A841-A212-9CA9111FAE6F}">
          <p14:sldIdLst/>
        </p14:section>
        <p14:section name="Alternativ, aprikos bakgrund" id="{C90686DC-05FF-F443-B00E-8ED6B74F8E1F}">
          <p14:sldIdLst/>
        </p14:section>
        <p14:section name="Alternativ, vit bakgrund" id="{CA78D6D9-1A72-8C41-83A6-C3D063E46B79}">
          <p14:sldIdLst>
            <p14:sldId id="324"/>
            <p14:sldId id="326"/>
            <p14:sldId id="327"/>
            <p14:sldId id="337"/>
            <p14:sldId id="339"/>
            <p14:sldId id="340"/>
            <p14:sldId id="341"/>
            <p14:sldId id="342"/>
            <p14:sldId id="355"/>
            <p14:sldId id="356"/>
            <p14:sldId id="343"/>
            <p14:sldId id="344"/>
            <p14:sldId id="345"/>
            <p14:sldId id="346"/>
            <p14:sldId id="347"/>
            <p14:sldId id="348"/>
            <p14:sldId id="349"/>
            <p14:sldId id="351"/>
            <p14:sldId id="350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E96A63-97FC-C20C-F6AF-5D186824D822}" name="Jakob Morén" initials="JM" userId="S::moj010@lul.se::216f4152-12d8-4794-94a6-1404583b3c17" providerId="AD"/>
  <p188:author id="{0963A29E-14D5-B8ED-67EB-74DCC7252024}" name="Oskar Sjögren" initials="OS" userId="S::sjo003@lul.se::3b284f7c-52c0-4b94-9ed2-7016dec5f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863"/>
    <a:srgbClr val="D57667"/>
    <a:srgbClr val="D576FF"/>
    <a:srgbClr val="7FB585"/>
    <a:srgbClr val="34A8E3"/>
    <a:srgbClr val="E6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924E5-4826-AD1A-E74C-6FD9E163B6D5}" v="2" dt="2026-02-23T07:49:22.948"/>
    <p1510:client id="{3E767283-D747-4706-A4E4-CF33CDF178FC}" v="6" dt="2026-02-23T07:54:23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20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kar Sjögren" userId="3b284f7c-52c0-4b94-9ed2-7016dec5f7ac" providerId="ADAL" clId="{B5EE8E8A-9098-4B47-98ED-6F238C54C68A}"/>
    <pc:docChg chg="custSel addSld modSld modSection">
      <pc:chgData name="Oskar Sjögren" userId="3b284f7c-52c0-4b94-9ed2-7016dec5f7ac" providerId="ADAL" clId="{B5EE8E8A-9098-4B47-98ED-6F238C54C68A}" dt="2026-02-23T07:53:32.840" v="181" actId="1076"/>
      <pc:docMkLst>
        <pc:docMk/>
      </pc:docMkLst>
      <pc:sldChg chg="modSp mod">
        <pc:chgData name="Oskar Sjögren" userId="3b284f7c-52c0-4b94-9ed2-7016dec5f7ac" providerId="ADAL" clId="{B5EE8E8A-9098-4B47-98ED-6F238C54C68A}" dt="2026-02-13T12:28:51.149" v="176" actId="20577"/>
        <pc:sldMkLst>
          <pc:docMk/>
          <pc:sldMk cId="2821762220" sldId="324"/>
        </pc:sldMkLst>
        <pc:spChg chg="mod">
          <ac:chgData name="Oskar Sjögren" userId="3b284f7c-52c0-4b94-9ed2-7016dec5f7ac" providerId="ADAL" clId="{B5EE8E8A-9098-4B47-98ED-6F238C54C68A}" dt="2026-02-13T12:28:51.149" v="176" actId="20577"/>
          <ac:spMkLst>
            <pc:docMk/>
            <pc:sldMk cId="2821762220" sldId="324"/>
            <ac:spMk id="2" creationId="{00000000-0000-0000-0000-000000000000}"/>
          </ac:spMkLst>
        </pc:spChg>
      </pc:sldChg>
      <pc:sldChg chg="modSp mod">
        <pc:chgData name="Oskar Sjögren" userId="3b284f7c-52c0-4b94-9ed2-7016dec5f7ac" providerId="ADAL" clId="{B5EE8E8A-9098-4B47-98ED-6F238C54C68A}" dt="2026-02-13T12:22:26.631" v="68" actId="20577"/>
        <pc:sldMkLst>
          <pc:docMk/>
          <pc:sldMk cId="3775319506" sldId="337"/>
        </pc:sldMkLst>
        <pc:spChg chg="mod">
          <ac:chgData name="Oskar Sjögren" userId="3b284f7c-52c0-4b94-9ed2-7016dec5f7ac" providerId="ADAL" clId="{B5EE8E8A-9098-4B47-98ED-6F238C54C68A}" dt="2026-02-13T12:22:26.631" v="68" actId="20577"/>
          <ac:spMkLst>
            <pc:docMk/>
            <pc:sldMk cId="3775319506" sldId="337"/>
            <ac:spMk id="3" creationId="{FAD27AEB-63AB-4861-BBCF-8E83C3F4E94D}"/>
          </ac:spMkLst>
        </pc:spChg>
      </pc:sldChg>
      <pc:sldChg chg="modSp mod">
        <pc:chgData name="Oskar Sjögren" userId="3b284f7c-52c0-4b94-9ed2-7016dec5f7ac" providerId="ADAL" clId="{B5EE8E8A-9098-4B47-98ED-6F238C54C68A}" dt="2026-02-13T12:28:19.975" v="169"/>
        <pc:sldMkLst>
          <pc:docMk/>
          <pc:sldMk cId="1196254402" sldId="353"/>
        </pc:sldMkLst>
        <pc:graphicFrameChg chg="mod">
          <ac:chgData name="Oskar Sjögren" userId="3b284f7c-52c0-4b94-9ed2-7016dec5f7ac" providerId="ADAL" clId="{B5EE8E8A-9098-4B47-98ED-6F238C54C68A}" dt="2026-02-13T12:28:19.975" v="169"/>
          <ac:graphicFrameMkLst>
            <pc:docMk/>
            <pc:sldMk cId="1196254402" sldId="353"/>
            <ac:graphicFrameMk id="3" creationId="{8C1ABBC0-A6CD-4298-BF95-4678AFC3F39D}"/>
          </ac:graphicFrameMkLst>
        </pc:graphicFrameChg>
      </pc:sldChg>
      <pc:sldChg chg="addSp delSp modSp mod">
        <pc:chgData name="Oskar Sjögren" userId="3b284f7c-52c0-4b94-9ed2-7016dec5f7ac" providerId="ADAL" clId="{B5EE8E8A-9098-4B47-98ED-6F238C54C68A}" dt="2026-02-23T07:53:32.840" v="181" actId="1076"/>
        <pc:sldMkLst>
          <pc:docMk/>
          <pc:sldMk cId="3961834197" sldId="354"/>
        </pc:sldMkLst>
        <pc:spChg chg="mod">
          <ac:chgData name="Oskar Sjögren" userId="3b284f7c-52c0-4b94-9ed2-7016dec5f7ac" providerId="ADAL" clId="{B5EE8E8A-9098-4B47-98ED-6F238C54C68A}" dt="2026-02-13T12:25:23.771" v="150" actId="1076"/>
          <ac:spMkLst>
            <pc:docMk/>
            <pc:sldMk cId="3961834197" sldId="354"/>
            <ac:spMk id="6" creationId="{46136A60-4071-4B91-8438-99BD41E88EEB}"/>
          </ac:spMkLst>
        </pc:spChg>
        <pc:spChg chg="mod">
          <ac:chgData name="Oskar Sjögren" userId="3b284f7c-52c0-4b94-9ed2-7016dec5f7ac" providerId="ADAL" clId="{B5EE8E8A-9098-4B47-98ED-6F238C54C68A}" dt="2026-02-13T12:25:26.080" v="151" actId="1076"/>
          <ac:spMkLst>
            <pc:docMk/>
            <pc:sldMk cId="3961834197" sldId="354"/>
            <ac:spMk id="10" creationId="{1ED9F928-28BE-46C4-92EA-EF14F9054190}"/>
          </ac:spMkLst>
        </pc:spChg>
        <pc:spChg chg="del">
          <ac:chgData name="Oskar Sjögren" userId="3b284f7c-52c0-4b94-9ed2-7016dec5f7ac" providerId="ADAL" clId="{B5EE8E8A-9098-4B47-98ED-6F238C54C68A}" dt="2026-02-23T07:53:30.295" v="180" actId="478"/>
          <ac:spMkLst>
            <pc:docMk/>
            <pc:sldMk cId="3961834197" sldId="354"/>
            <ac:spMk id="17" creationId="{453DE04A-62AF-49D9-9B23-1ACC9FF042E0}"/>
          </ac:spMkLst>
        </pc:spChg>
        <pc:spChg chg="add mod">
          <ac:chgData name="Oskar Sjögren" userId="3b284f7c-52c0-4b94-9ed2-7016dec5f7ac" providerId="ADAL" clId="{B5EE8E8A-9098-4B47-98ED-6F238C54C68A}" dt="2026-02-13T12:26:00.475" v="160" actId="1076"/>
          <ac:spMkLst>
            <pc:docMk/>
            <pc:sldMk cId="3961834197" sldId="354"/>
            <ac:spMk id="22" creationId="{6644605D-C0D3-7D46-2F32-A023F5E2EBA3}"/>
          </ac:spMkLst>
        </pc:spChg>
        <pc:picChg chg="mod">
          <ac:chgData name="Oskar Sjögren" userId="3b284f7c-52c0-4b94-9ed2-7016dec5f7ac" providerId="ADAL" clId="{B5EE8E8A-9098-4B47-98ED-6F238C54C68A}" dt="2026-02-13T12:25:21.050" v="149" actId="1076"/>
          <ac:picMkLst>
            <pc:docMk/>
            <pc:sldMk cId="3961834197" sldId="354"/>
            <ac:picMk id="5" creationId="{90B71577-17CD-40B3-9886-46787FE3AD67}"/>
          </ac:picMkLst>
        </pc:picChg>
        <pc:picChg chg="mod">
          <ac:chgData name="Oskar Sjögren" userId="3b284f7c-52c0-4b94-9ed2-7016dec5f7ac" providerId="ADAL" clId="{B5EE8E8A-9098-4B47-98ED-6F238C54C68A}" dt="2026-02-13T12:25:16.870" v="148" actId="1076"/>
          <ac:picMkLst>
            <pc:docMk/>
            <pc:sldMk cId="3961834197" sldId="354"/>
            <ac:picMk id="9" creationId="{973B877F-6E33-435D-9629-3226DBCEAD6F}"/>
          </ac:picMkLst>
        </pc:picChg>
        <pc:picChg chg="mod">
          <ac:chgData name="Oskar Sjögren" userId="3b284f7c-52c0-4b94-9ed2-7016dec5f7ac" providerId="ADAL" clId="{B5EE8E8A-9098-4B47-98ED-6F238C54C68A}" dt="2026-02-13T12:26:06.023" v="163" actId="1076"/>
          <ac:picMkLst>
            <pc:docMk/>
            <pc:sldMk cId="3961834197" sldId="354"/>
            <ac:picMk id="14" creationId="{7213B954-9B4E-4247-9F1F-C30F8FAAACC5}"/>
          </ac:picMkLst>
        </pc:picChg>
        <pc:picChg chg="mod">
          <ac:chgData name="Oskar Sjögren" userId="3b284f7c-52c0-4b94-9ed2-7016dec5f7ac" providerId="ADAL" clId="{B5EE8E8A-9098-4B47-98ED-6F238C54C68A}" dt="2026-02-13T12:26:04.240" v="162" actId="1076"/>
          <ac:picMkLst>
            <pc:docMk/>
            <pc:sldMk cId="3961834197" sldId="354"/>
            <ac:picMk id="15" creationId="{7C54F92C-9BED-48AE-8DCA-A43E6FF949EB}"/>
          </ac:picMkLst>
        </pc:picChg>
        <pc:picChg chg="del mod">
          <ac:chgData name="Oskar Sjögren" userId="3b284f7c-52c0-4b94-9ed2-7016dec5f7ac" providerId="ADAL" clId="{B5EE8E8A-9098-4B47-98ED-6F238C54C68A}" dt="2026-02-23T07:53:30.295" v="180" actId="478"/>
          <ac:picMkLst>
            <pc:docMk/>
            <pc:sldMk cId="3961834197" sldId="354"/>
            <ac:picMk id="16" creationId="{A069FCCB-DC15-43A4-B7D1-582AA00DFD8F}"/>
          </ac:picMkLst>
        </pc:picChg>
        <pc:picChg chg="add mod">
          <ac:chgData name="Oskar Sjögren" userId="3b284f7c-52c0-4b94-9ed2-7016dec5f7ac" providerId="ADAL" clId="{B5EE8E8A-9098-4B47-98ED-6F238C54C68A}" dt="2026-02-13T12:26:02.150" v="161" actId="1076"/>
          <ac:picMkLst>
            <pc:docMk/>
            <pc:sldMk cId="3961834197" sldId="354"/>
            <ac:picMk id="20" creationId="{BBB21128-35CE-0A9D-E59F-43E4C99A00AD}"/>
          </ac:picMkLst>
        </pc:picChg>
        <pc:picChg chg="add mod">
          <ac:chgData name="Oskar Sjögren" userId="3b284f7c-52c0-4b94-9ed2-7016dec5f7ac" providerId="ADAL" clId="{B5EE8E8A-9098-4B47-98ED-6F238C54C68A}" dt="2026-02-13T12:25:10.645" v="147" actId="1076"/>
          <ac:picMkLst>
            <pc:docMk/>
            <pc:sldMk cId="3961834197" sldId="354"/>
            <ac:picMk id="21" creationId="{CEE8D68E-1F54-F197-0CE5-8145A9BA6780}"/>
          </ac:picMkLst>
        </pc:picChg>
        <pc:picChg chg="add mod">
          <ac:chgData name="Oskar Sjögren" userId="3b284f7c-52c0-4b94-9ed2-7016dec5f7ac" providerId="ADAL" clId="{B5EE8E8A-9098-4B47-98ED-6F238C54C68A}" dt="2026-02-23T07:53:32.840" v="181" actId="1076"/>
          <ac:picMkLst>
            <pc:docMk/>
            <pc:sldMk cId="3961834197" sldId="354"/>
            <ac:picMk id="24" creationId="{C5A05EA3-CCB5-28E9-574D-C846D01EAB94}"/>
          </ac:picMkLst>
        </pc:picChg>
      </pc:sldChg>
      <pc:sldChg chg="modSp mod">
        <pc:chgData name="Oskar Sjögren" userId="3b284f7c-52c0-4b94-9ed2-7016dec5f7ac" providerId="ADAL" clId="{B5EE8E8A-9098-4B47-98ED-6F238C54C68A}" dt="2026-02-13T12:20:31.861" v="57" actId="20577"/>
        <pc:sldMkLst>
          <pc:docMk/>
          <pc:sldMk cId="2830200949" sldId="355"/>
        </pc:sldMkLst>
        <pc:spChg chg="mod">
          <ac:chgData name="Oskar Sjögren" userId="3b284f7c-52c0-4b94-9ed2-7016dec5f7ac" providerId="ADAL" clId="{B5EE8E8A-9098-4B47-98ED-6F238C54C68A}" dt="2026-02-13T12:20:31.861" v="57" actId="20577"/>
          <ac:spMkLst>
            <pc:docMk/>
            <pc:sldMk cId="2830200949" sldId="355"/>
            <ac:spMk id="3" creationId="{8987F6C2-5E3A-DFE8-0563-A1CE80677529}"/>
          </ac:spMkLst>
        </pc:spChg>
      </pc:sldChg>
      <pc:sldChg chg="addSp delSp modSp add mod">
        <pc:chgData name="Oskar Sjögren" userId="3b284f7c-52c0-4b94-9ed2-7016dec5f7ac" providerId="ADAL" clId="{B5EE8E8A-9098-4B47-98ED-6F238C54C68A}" dt="2026-02-13T12:21:48.281" v="59" actId="1076"/>
        <pc:sldMkLst>
          <pc:docMk/>
          <pc:sldMk cId="1518679431" sldId="356"/>
        </pc:sldMkLst>
        <pc:spChg chg="mod">
          <ac:chgData name="Oskar Sjögren" userId="3b284f7c-52c0-4b94-9ed2-7016dec5f7ac" providerId="ADAL" clId="{B5EE8E8A-9098-4B47-98ED-6F238C54C68A}" dt="2026-02-13T12:20:10.181" v="51" actId="20577"/>
          <ac:spMkLst>
            <pc:docMk/>
            <pc:sldMk cId="1518679431" sldId="356"/>
            <ac:spMk id="2" creationId="{0BC1FF3E-BBA9-989E-809D-928E19B85825}"/>
          </ac:spMkLst>
        </pc:spChg>
        <pc:spChg chg="mod">
          <ac:chgData name="Oskar Sjögren" userId="3b284f7c-52c0-4b94-9ed2-7016dec5f7ac" providerId="ADAL" clId="{B5EE8E8A-9098-4B47-98ED-6F238C54C68A}" dt="2026-02-13T12:20:22.971" v="55" actId="20577"/>
          <ac:spMkLst>
            <pc:docMk/>
            <pc:sldMk cId="1518679431" sldId="356"/>
            <ac:spMk id="3" creationId="{21A96794-CFCF-B063-ADA9-DFE7D94E010A}"/>
          </ac:spMkLst>
        </pc:spChg>
        <pc:spChg chg="mod">
          <ac:chgData name="Oskar Sjögren" userId="3b284f7c-52c0-4b94-9ed2-7016dec5f7ac" providerId="ADAL" clId="{B5EE8E8A-9098-4B47-98ED-6F238C54C68A}" dt="2026-02-13T12:18:54.002" v="5" actId="20577"/>
          <ac:spMkLst>
            <pc:docMk/>
            <pc:sldMk cId="1518679431" sldId="356"/>
            <ac:spMk id="4" creationId="{3D7B3251-2D80-F2C9-ADC6-7D194C9B19BE}"/>
          </ac:spMkLst>
        </pc:spChg>
        <pc:picChg chg="add mod">
          <ac:chgData name="Oskar Sjögren" userId="3b284f7c-52c0-4b94-9ed2-7016dec5f7ac" providerId="ADAL" clId="{B5EE8E8A-9098-4B47-98ED-6F238C54C68A}" dt="2026-02-13T12:21:48.281" v="59" actId="1076"/>
          <ac:picMkLst>
            <pc:docMk/>
            <pc:sldMk cId="1518679431" sldId="356"/>
            <ac:picMk id="7" creationId="{296393EE-3D8A-DECB-CABC-002EDD059A06}"/>
          </ac:picMkLst>
        </pc:picChg>
      </pc:sldChg>
    </pc:docChg>
  </pc:docChgLst>
  <pc:docChgLst>
    <pc:chgData name="Oskar Sjögren" userId="S::sjo003@lul.se::3b284f7c-52c0-4b94-9ed2-7016dec5f7ac" providerId="AD" clId="Web-{E58E5A5E-E622-9DBE-EDAF-E5D893CE3921}"/>
    <pc:docChg chg="modSld">
      <pc:chgData name="Oskar Sjögren" userId="S::sjo003@lul.se::3b284f7c-52c0-4b94-9ed2-7016dec5f7ac" providerId="AD" clId="Web-{E58E5A5E-E622-9DBE-EDAF-E5D893CE3921}" dt="2026-02-20T13:58:23.050" v="6" actId="14100"/>
      <pc:docMkLst>
        <pc:docMk/>
      </pc:docMkLst>
      <pc:sldChg chg="modSp">
        <pc:chgData name="Oskar Sjögren" userId="S::sjo003@lul.se::3b284f7c-52c0-4b94-9ed2-7016dec5f7ac" providerId="AD" clId="Web-{E58E5A5E-E622-9DBE-EDAF-E5D893CE3921}" dt="2026-02-20T13:57:08.410" v="1" actId="20577"/>
        <pc:sldMkLst>
          <pc:docMk/>
          <pc:sldMk cId="1719332102" sldId="345"/>
        </pc:sldMkLst>
        <pc:spChg chg="mod">
          <ac:chgData name="Oskar Sjögren" userId="S::sjo003@lul.se::3b284f7c-52c0-4b94-9ed2-7016dec5f7ac" providerId="AD" clId="Web-{E58E5A5E-E622-9DBE-EDAF-E5D893CE3921}" dt="2026-02-20T13:57:08.410" v="1" actId="20577"/>
          <ac:spMkLst>
            <pc:docMk/>
            <pc:sldMk cId="1719332102" sldId="345"/>
            <ac:spMk id="3" creationId="{CAC46A63-E63C-4D95-9687-17C2B83CBEDC}"/>
          </ac:spMkLst>
        </pc:spChg>
      </pc:sldChg>
      <pc:sldChg chg="modSp modCm">
        <pc:chgData name="Oskar Sjögren" userId="S::sjo003@lul.se::3b284f7c-52c0-4b94-9ed2-7016dec5f7ac" providerId="AD" clId="Web-{E58E5A5E-E622-9DBE-EDAF-E5D893CE3921}" dt="2026-02-20T13:57:13.941" v="2" actId="20577"/>
        <pc:sldMkLst>
          <pc:docMk/>
          <pc:sldMk cId="3097091595" sldId="351"/>
        </pc:sldMkLst>
        <pc:spChg chg="mod">
          <ac:chgData name="Oskar Sjögren" userId="S::sjo003@lul.se::3b284f7c-52c0-4b94-9ed2-7016dec5f7ac" providerId="AD" clId="Web-{E58E5A5E-E622-9DBE-EDAF-E5D893CE3921}" dt="2026-02-20T13:57:13.941" v="2" actId="20577"/>
          <ac:spMkLst>
            <pc:docMk/>
            <pc:sldMk cId="3097091595" sldId="351"/>
            <ac:spMk id="3" creationId="{9464F6B7-2E28-4577-9095-99445855F53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E58E5A5E-E622-9DBE-EDAF-E5D893CE3921}" dt="2026-02-20T13:57:13.941" v="2" actId="20577"/>
              <pc2:cmMkLst xmlns:pc2="http://schemas.microsoft.com/office/powerpoint/2019/9/main/command">
                <pc:docMk/>
                <pc:sldMk cId="3097091595" sldId="351"/>
                <pc2:cmMk id="{3BA87264-58EE-48A9-84D0-9CB64F250976}"/>
              </pc2:cmMkLst>
            </pc226:cmChg>
          </p:ext>
        </pc:extLst>
      </pc:sldChg>
      <pc:sldChg chg="modSp">
        <pc:chgData name="Oskar Sjögren" userId="S::sjo003@lul.se::3b284f7c-52c0-4b94-9ed2-7016dec5f7ac" providerId="AD" clId="Web-{E58E5A5E-E622-9DBE-EDAF-E5D893CE3921}" dt="2026-02-20T13:58:23.050" v="6" actId="14100"/>
        <pc:sldMkLst>
          <pc:docMk/>
          <pc:sldMk cId="1196254402" sldId="353"/>
        </pc:sldMkLst>
        <pc:graphicFrameChg chg="mod">
          <ac:chgData name="Oskar Sjögren" userId="S::sjo003@lul.se::3b284f7c-52c0-4b94-9ed2-7016dec5f7ac" providerId="AD" clId="Web-{E58E5A5E-E622-9DBE-EDAF-E5D893CE3921}" dt="2026-02-20T13:58:23.050" v="6" actId="14100"/>
          <ac:graphicFrameMkLst>
            <pc:docMk/>
            <pc:sldMk cId="1196254402" sldId="353"/>
            <ac:graphicFrameMk id="3" creationId="{8C1ABBC0-A6CD-4298-BF95-4678AFC3F39D}"/>
          </ac:graphicFrameMkLst>
        </pc:graphicFrameChg>
      </pc:sldChg>
    </pc:docChg>
  </pc:docChgLst>
  <pc:docChgLst>
    <pc:chgData name="Oskar Sjögren" userId="S::sjo003@lul.se::3b284f7c-52c0-4b94-9ed2-7016dec5f7ac" providerId="AD" clId="Web-{3CC82924-6086-5A1D-055F-A3063851B159}"/>
    <pc:docChg chg="modSld">
      <pc:chgData name="Oskar Sjögren" userId="S::sjo003@lul.se::3b284f7c-52c0-4b94-9ed2-7016dec5f7ac" providerId="AD" clId="Web-{3CC82924-6086-5A1D-055F-A3063851B159}" dt="2026-02-20T14:03:31.865" v="63" actId="1076"/>
      <pc:docMkLst>
        <pc:docMk/>
      </pc:docMkLst>
      <pc:sldChg chg="modSp">
        <pc:chgData name="Oskar Sjögren" userId="S::sjo003@lul.se::3b284f7c-52c0-4b94-9ed2-7016dec5f7ac" providerId="AD" clId="Web-{3CC82924-6086-5A1D-055F-A3063851B159}" dt="2026-02-20T14:03:31.865" v="63" actId="1076"/>
        <pc:sldMkLst>
          <pc:docMk/>
          <pc:sldMk cId="1196254402" sldId="353"/>
        </pc:sldMkLst>
        <pc:spChg chg="mod">
          <ac:chgData name="Oskar Sjögren" userId="S::sjo003@lul.se::3b284f7c-52c0-4b94-9ed2-7016dec5f7ac" providerId="AD" clId="Web-{3CC82924-6086-5A1D-055F-A3063851B159}" dt="2026-02-20T14:02:50.818" v="53" actId="1076"/>
          <ac:spMkLst>
            <pc:docMk/>
            <pc:sldMk cId="1196254402" sldId="353"/>
            <ac:spMk id="5" creationId="{E9ED6ED5-D1FF-4548-8B10-35E6CFC84050}"/>
          </ac:spMkLst>
        </pc:spChg>
        <pc:spChg chg="mod">
          <ac:chgData name="Oskar Sjögren" userId="S::sjo003@lul.se::3b284f7c-52c0-4b94-9ed2-7016dec5f7ac" providerId="AD" clId="Web-{3CC82924-6086-5A1D-055F-A3063851B159}" dt="2026-02-20T14:00:50.271" v="19" actId="14100"/>
          <ac:spMkLst>
            <pc:docMk/>
            <pc:sldMk cId="1196254402" sldId="353"/>
            <ac:spMk id="6" creationId="{D26527A2-EC66-4933-B993-3499E73344DF}"/>
          </ac:spMkLst>
        </pc:spChg>
        <pc:spChg chg="mod">
          <ac:chgData name="Oskar Sjögren" userId="S::sjo003@lul.se::3b284f7c-52c0-4b94-9ed2-7016dec5f7ac" providerId="AD" clId="Web-{3CC82924-6086-5A1D-055F-A3063851B159}" dt="2026-02-20T14:03:06.365" v="56" actId="1076"/>
          <ac:spMkLst>
            <pc:docMk/>
            <pc:sldMk cId="1196254402" sldId="353"/>
            <ac:spMk id="7" creationId="{AFD6E9B5-D9FF-4AD0-A224-4C86DE49B01B}"/>
          </ac:spMkLst>
        </pc:spChg>
        <pc:spChg chg="mod">
          <ac:chgData name="Oskar Sjögren" userId="S::sjo003@lul.se::3b284f7c-52c0-4b94-9ed2-7016dec5f7ac" providerId="AD" clId="Web-{3CC82924-6086-5A1D-055F-A3063851B159}" dt="2026-02-20T14:03:31.865" v="63" actId="1076"/>
          <ac:spMkLst>
            <pc:docMk/>
            <pc:sldMk cId="1196254402" sldId="353"/>
            <ac:spMk id="8" creationId="{AD7AEDC9-A055-41F1-9466-17F5741D7A4A}"/>
          </ac:spMkLst>
        </pc:spChg>
        <pc:spChg chg="mod">
          <ac:chgData name="Oskar Sjögren" userId="S::sjo003@lul.se::3b284f7c-52c0-4b94-9ed2-7016dec5f7ac" providerId="AD" clId="Web-{3CC82924-6086-5A1D-055F-A3063851B159}" dt="2026-02-20T14:03:14.287" v="57" actId="1076"/>
          <ac:spMkLst>
            <pc:docMk/>
            <pc:sldMk cId="1196254402" sldId="353"/>
            <ac:spMk id="9" creationId="{1CFD792C-4431-4B93-97B6-40B1B20B6F4F}"/>
          </ac:spMkLst>
        </pc:spChg>
        <pc:graphicFrameChg chg="mod">
          <ac:chgData name="Oskar Sjögren" userId="S::sjo003@lul.se::3b284f7c-52c0-4b94-9ed2-7016dec5f7ac" providerId="AD" clId="Web-{3CC82924-6086-5A1D-055F-A3063851B159}" dt="2026-02-20T14:01:39.318" v="32" actId="1076"/>
          <ac:graphicFrameMkLst>
            <pc:docMk/>
            <pc:sldMk cId="1196254402" sldId="353"/>
            <ac:graphicFrameMk id="3" creationId="{8C1ABBC0-A6CD-4298-BF95-4678AFC3F39D}"/>
          </ac:graphicFrameMkLst>
        </pc:graphicFrameChg>
      </pc:sldChg>
    </pc:docChg>
  </pc:docChgLst>
  <pc:docChgLst>
    <pc:chgData name="Jakob Morén" userId="S::moj010@lul.se::216f4152-12d8-4794-94a6-1404583b3c17" providerId="AD" clId="Web-{CCCC2868-DCAA-C0AA-B8BC-AA53C1C767E5}"/>
    <pc:docChg chg="modSld">
      <pc:chgData name="Jakob Morén" userId="S::moj010@lul.se::216f4152-12d8-4794-94a6-1404583b3c17" providerId="AD" clId="Web-{CCCC2868-DCAA-C0AA-B8BC-AA53C1C767E5}" dt="2026-02-18T11:57:04.948" v="0" actId="20577"/>
      <pc:docMkLst>
        <pc:docMk/>
      </pc:docMkLst>
      <pc:sldChg chg="modSp">
        <pc:chgData name="Jakob Morén" userId="S::moj010@lul.se::216f4152-12d8-4794-94a6-1404583b3c17" providerId="AD" clId="Web-{CCCC2868-DCAA-C0AA-B8BC-AA53C1C767E5}" dt="2026-02-18T11:57:04.948" v="0" actId="20577"/>
        <pc:sldMkLst>
          <pc:docMk/>
          <pc:sldMk cId="2821762220" sldId="324"/>
        </pc:sldMkLst>
        <pc:spChg chg="mod">
          <ac:chgData name="Jakob Morén" userId="S::moj010@lul.se::216f4152-12d8-4794-94a6-1404583b3c17" providerId="AD" clId="Web-{CCCC2868-DCAA-C0AA-B8BC-AA53C1C767E5}" dt="2026-02-18T11:57:04.948" v="0" actId="20577"/>
          <ac:spMkLst>
            <pc:docMk/>
            <pc:sldMk cId="2821762220" sldId="324"/>
            <ac:spMk id="2" creationId="{00000000-0000-0000-0000-000000000000}"/>
          </ac:spMkLst>
        </pc:spChg>
      </pc:sldChg>
    </pc:docChg>
  </pc:docChgLst>
  <pc:docChgLst>
    <pc:chgData name="Oskar Sjögren" userId="S::sjo003@lul.se::3b284f7c-52c0-4b94-9ed2-7016dec5f7ac" providerId="AD" clId="Web-{01BD3580-2BC7-7A04-EEDA-7D5360F01369}"/>
    <pc:docChg chg="mod modSld">
      <pc:chgData name="Oskar Sjögren" userId="S::sjo003@lul.se::3b284f7c-52c0-4b94-9ed2-7016dec5f7ac" providerId="AD" clId="Web-{01BD3580-2BC7-7A04-EEDA-7D5360F01369}" dt="2026-02-20T13:55:01.009" v="407" actId="20577"/>
      <pc:docMkLst>
        <pc:docMk/>
      </pc:docMkLst>
      <pc:sldChg chg="modSp modCm">
        <pc:chgData name="Oskar Sjögren" userId="S::sjo003@lul.se::3b284f7c-52c0-4b94-9ed2-7016dec5f7ac" providerId="AD" clId="Web-{01BD3580-2BC7-7A04-EEDA-7D5360F01369}" dt="2026-02-20T13:33:53.845" v="1" actId="20577"/>
        <pc:sldMkLst>
          <pc:docMk/>
          <pc:sldMk cId="3775319506" sldId="337"/>
        </pc:sldMkLst>
        <pc:spChg chg="mod">
          <ac:chgData name="Oskar Sjögren" userId="S::sjo003@lul.se::3b284f7c-52c0-4b94-9ed2-7016dec5f7ac" providerId="AD" clId="Web-{01BD3580-2BC7-7A04-EEDA-7D5360F01369}" dt="2026-02-20T13:33:53.845" v="1" actId="20577"/>
          <ac:spMkLst>
            <pc:docMk/>
            <pc:sldMk cId="3775319506" sldId="337"/>
            <ac:spMk id="3" creationId="{FAD27AEB-63AB-4861-BBCF-8E83C3F4E9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33:44.313" v="0" actId="20577"/>
              <pc2:cmMkLst xmlns:pc2="http://schemas.microsoft.com/office/powerpoint/2019/9/main/command">
                <pc:docMk/>
                <pc:sldMk cId="3775319506" sldId="337"/>
                <pc2:cmMk id="{9326C889-B87E-4173-957E-AF850459F560}"/>
              </pc2:cmMkLst>
            </pc226:cmChg>
          </p:ext>
        </pc:extLst>
      </pc:sldChg>
      <pc:sldChg chg="modSp">
        <pc:chgData name="Oskar Sjögren" userId="S::sjo003@lul.se::3b284f7c-52c0-4b94-9ed2-7016dec5f7ac" providerId="AD" clId="Web-{01BD3580-2BC7-7A04-EEDA-7D5360F01369}" dt="2026-02-20T13:46:05.772" v="353" actId="20577"/>
        <pc:sldMkLst>
          <pc:docMk/>
          <pc:sldMk cId="2813960832" sldId="341"/>
        </pc:sldMkLst>
        <pc:spChg chg="mod">
          <ac:chgData name="Oskar Sjögren" userId="S::sjo003@lul.se::3b284f7c-52c0-4b94-9ed2-7016dec5f7ac" providerId="AD" clId="Web-{01BD3580-2BC7-7A04-EEDA-7D5360F01369}" dt="2026-02-20T13:46:05.772" v="353" actId="20577"/>
          <ac:spMkLst>
            <pc:docMk/>
            <pc:sldMk cId="2813960832" sldId="341"/>
            <ac:spMk id="2" creationId="{03754AC5-9432-43AC-9476-781135437D81}"/>
          </ac:spMkLst>
        </pc:spChg>
      </pc:sldChg>
      <pc:sldChg chg="modSp">
        <pc:chgData name="Oskar Sjögren" userId="S::sjo003@lul.se::3b284f7c-52c0-4b94-9ed2-7016dec5f7ac" providerId="AD" clId="Web-{01BD3580-2BC7-7A04-EEDA-7D5360F01369}" dt="2026-02-20T13:45:58.928" v="351" actId="20577"/>
        <pc:sldMkLst>
          <pc:docMk/>
          <pc:sldMk cId="852712356" sldId="342"/>
        </pc:sldMkLst>
        <pc:spChg chg="mod">
          <ac:chgData name="Oskar Sjögren" userId="S::sjo003@lul.se::3b284f7c-52c0-4b94-9ed2-7016dec5f7ac" providerId="AD" clId="Web-{01BD3580-2BC7-7A04-EEDA-7D5360F01369}" dt="2026-02-20T13:45:58.928" v="351" actId="20577"/>
          <ac:spMkLst>
            <pc:docMk/>
            <pc:sldMk cId="852712356" sldId="342"/>
            <ac:spMk id="2" creationId="{E59CFD75-66C5-4598-9F10-7AD4653C56BA}"/>
          </ac:spMkLst>
        </pc:spChg>
      </pc:sldChg>
      <pc:sldChg chg="modSp modCm">
        <pc:chgData name="Oskar Sjögren" userId="S::sjo003@lul.se::3b284f7c-52c0-4b94-9ed2-7016dec5f7ac" providerId="AD" clId="Web-{01BD3580-2BC7-7A04-EEDA-7D5360F01369}" dt="2026-02-20T13:43:59.318" v="346" actId="14100"/>
        <pc:sldMkLst>
          <pc:docMk/>
          <pc:sldMk cId="2116881851" sldId="344"/>
        </pc:sldMkLst>
        <pc:spChg chg="mod">
          <ac:chgData name="Oskar Sjögren" userId="S::sjo003@lul.se::3b284f7c-52c0-4b94-9ed2-7016dec5f7ac" providerId="AD" clId="Web-{01BD3580-2BC7-7A04-EEDA-7D5360F01369}" dt="2026-02-20T13:43:59.318" v="346" actId="14100"/>
          <ac:spMkLst>
            <pc:docMk/>
            <pc:sldMk cId="2116881851" sldId="344"/>
            <ac:spMk id="2" creationId="{1503C305-8FDC-4460-8C89-DFC0183E5E6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43:52.678" v="343" actId="20577"/>
              <pc2:cmMkLst xmlns:pc2="http://schemas.microsoft.com/office/powerpoint/2019/9/main/command">
                <pc:docMk/>
                <pc:sldMk cId="2116881851" sldId="344"/>
                <pc2:cmMk id="{5E64380A-75F9-4098-8ACB-F68D516D74AE}"/>
              </pc2:cmMkLst>
            </pc226:cmChg>
          </p:ext>
        </pc:extLst>
      </pc:sldChg>
      <pc:sldChg chg="modSp modCm">
        <pc:chgData name="Oskar Sjögren" userId="S::sjo003@lul.se::3b284f7c-52c0-4b94-9ed2-7016dec5f7ac" providerId="AD" clId="Web-{01BD3580-2BC7-7A04-EEDA-7D5360F01369}" dt="2026-02-20T13:51:33.210" v="370" actId="20577"/>
        <pc:sldMkLst>
          <pc:docMk/>
          <pc:sldMk cId="1719332102" sldId="345"/>
        </pc:sldMkLst>
        <pc:spChg chg="mod">
          <ac:chgData name="Oskar Sjögren" userId="S::sjo003@lul.se::3b284f7c-52c0-4b94-9ed2-7016dec5f7ac" providerId="AD" clId="Web-{01BD3580-2BC7-7A04-EEDA-7D5360F01369}" dt="2026-02-20T13:51:33.210" v="370" actId="20577"/>
          <ac:spMkLst>
            <pc:docMk/>
            <pc:sldMk cId="1719332102" sldId="345"/>
            <ac:spMk id="3" creationId="{CAC46A63-E63C-4D95-9687-17C2B83CBE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49:17.085" v="368" actId="20577"/>
              <pc2:cmMkLst xmlns:pc2="http://schemas.microsoft.com/office/powerpoint/2019/9/main/command">
                <pc:docMk/>
                <pc:sldMk cId="1719332102" sldId="345"/>
                <pc2:cmMk id="{4B87D809-2BC7-458B-BEFC-BA4F0DFF13C2}"/>
              </pc2:cmMkLst>
            </pc226:cmChg>
          </p:ext>
        </pc:extLst>
      </pc:sldChg>
      <pc:sldChg chg="modSp modCm">
        <pc:chgData name="Oskar Sjögren" userId="S::sjo003@lul.se::3b284f7c-52c0-4b94-9ed2-7016dec5f7ac" providerId="AD" clId="Web-{01BD3580-2BC7-7A04-EEDA-7D5360F01369}" dt="2026-02-20T13:52:55.726" v="377" actId="20577"/>
        <pc:sldMkLst>
          <pc:docMk/>
          <pc:sldMk cId="3382698753" sldId="346"/>
        </pc:sldMkLst>
        <pc:spChg chg="mod">
          <ac:chgData name="Oskar Sjögren" userId="S::sjo003@lul.se::3b284f7c-52c0-4b94-9ed2-7016dec5f7ac" providerId="AD" clId="Web-{01BD3580-2BC7-7A04-EEDA-7D5360F01369}" dt="2026-02-20T13:52:55.726" v="377" actId="20577"/>
          <ac:spMkLst>
            <pc:docMk/>
            <pc:sldMk cId="3382698753" sldId="346"/>
            <ac:spMk id="2" creationId="{2603A4FD-2F41-4BCD-B9B1-D3552F523D2A}"/>
          </ac:spMkLst>
        </pc:spChg>
        <pc:spChg chg="mod">
          <ac:chgData name="Oskar Sjögren" userId="S::sjo003@lul.se::3b284f7c-52c0-4b94-9ed2-7016dec5f7ac" providerId="AD" clId="Web-{01BD3580-2BC7-7A04-EEDA-7D5360F01369}" dt="2026-02-20T13:51:55.585" v="374" actId="20577"/>
          <ac:spMkLst>
            <pc:docMk/>
            <pc:sldMk cId="3382698753" sldId="346"/>
            <ac:spMk id="3" creationId="{0E7AF636-D58A-4629-8C9F-E370F231943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52:12.148" v="375" actId="20577"/>
              <pc2:cmMkLst xmlns:pc2="http://schemas.microsoft.com/office/powerpoint/2019/9/main/command">
                <pc:docMk/>
                <pc:sldMk cId="3382698753" sldId="346"/>
                <pc2:cmMk id="{BF5F4597-35B2-433B-B31C-1FF0622C5EE8}"/>
              </pc2:cmMkLst>
            </pc226:cmChg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52:12.148" v="375" actId="20577"/>
              <pc2:cmMkLst xmlns:pc2="http://schemas.microsoft.com/office/powerpoint/2019/9/main/command">
                <pc:docMk/>
                <pc:sldMk cId="3382698753" sldId="346"/>
                <pc2:cmMk id="{98C1EDB0-A5DE-4284-8F04-41C6D3AD3B19}"/>
              </pc2:cmMkLst>
            </pc226:cmChg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51:55.585" v="374" actId="20577"/>
              <pc2:cmMkLst xmlns:pc2="http://schemas.microsoft.com/office/powerpoint/2019/9/main/command">
                <pc:docMk/>
                <pc:sldMk cId="3382698753" sldId="346"/>
                <pc2:cmMk id="{2FAD28EA-B4A5-4C02-A14D-9708A026359C}"/>
              </pc2:cmMkLst>
            </pc226:cmChg>
          </p:ext>
        </pc:extLst>
      </pc:sldChg>
      <pc:sldChg chg="modSp modCm">
        <pc:chgData name="Oskar Sjögren" userId="S::sjo003@lul.se::3b284f7c-52c0-4b94-9ed2-7016dec5f7ac" providerId="AD" clId="Web-{01BD3580-2BC7-7A04-EEDA-7D5360F01369}" dt="2026-02-20T13:55:01.009" v="407" actId="20577"/>
        <pc:sldMkLst>
          <pc:docMk/>
          <pc:sldMk cId="91377468" sldId="347"/>
        </pc:sldMkLst>
        <pc:spChg chg="mod">
          <ac:chgData name="Oskar Sjögren" userId="S::sjo003@lul.se::3b284f7c-52c0-4b94-9ed2-7016dec5f7ac" providerId="AD" clId="Web-{01BD3580-2BC7-7A04-EEDA-7D5360F01369}" dt="2026-02-20T13:55:01.009" v="407" actId="20577"/>
          <ac:spMkLst>
            <pc:docMk/>
            <pc:sldMk cId="91377468" sldId="347"/>
            <ac:spMk id="2" creationId="{A052A0AD-71A3-4131-BC8D-F2320F9A1A2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55:01.009" v="407" actId="20577"/>
              <pc2:cmMkLst xmlns:pc2="http://schemas.microsoft.com/office/powerpoint/2019/9/main/command">
                <pc:docMk/>
                <pc:sldMk cId="91377468" sldId="347"/>
                <pc2:cmMk id="{35EEE876-E6C3-4286-9C40-C7F08BE5D77E}"/>
              </pc2:cmMkLst>
            </pc226:cmChg>
          </p:ext>
        </pc:extLst>
      </pc:sldChg>
      <pc:sldChg chg="modSp modCm">
        <pc:chgData name="Oskar Sjögren" userId="S::sjo003@lul.se::3b284f7c-52c0-4b94-9ed2-7016dec5f7ac" providerId="AD" clId="Web-{01BD3580-2BC7-7A04-EEDA-7D5360F01369}" dt="2026-02-20T13:45:55.162" v="349" actId="20577"/>
        <pc:sldMkLst>
          <pc:docMk/>
          <pc:sldMk cId="2830200949" sldId="355"/>
        </pc:sldMkLst>
        <pc:spChg chg="mod">
          <ac:chgData name="Oskar Sjögren" userId="S::sjo003@lul.se::3b284f7c-52c0-4b94-9ed2-7016dec5f7ac" providerId="AD" clId="Web-{01BD3580-2BC7-7A04-EEDA-7D5360F01369}" dt="2026-02-20T13:45:55.162" v="349" actId="20577"/>
          <ac:spMkLst>
            <pc:docMk/>
            <pc:sldMk cId="2830200949" sldId="355"/>
            <ac:spMk id="2" creationId="{358049B1-AAA0-F115-7F58-A6AADFD6C467}"/>
          </ac:spMkLst>
        </pc:spChg>
        <pc:spChg chg="mod">
          <ac:chgData name="Oskar Sjögren" userId="S::sjo003@lul.se::3b284f7c-52c0-4b94-9ed2-7016dec5f7ac" providerId="AD" clId="Web-{01BD3580-2BC7-7A04-EEDA-7D5360F01369}" dt="2026-02-20T13:34:16.610" v="3" actId="20577"/>
          <ac:spMkLst>
            <pc:docMk/>
            <pc:sldMk cId="2830200949" sldId="355"/>
            <ac:spMk id="4" creationId="{5A6260C8-4076-7282-F4EA-A2DF29443CB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34:09.407" v="2" actId="20577"/>
              <pc2:cmMkLst xmlns:pc2="http://schemas.microsoft.com/office/powerpoint/2019/9/main/command">
                <pc:docMk/>
                <pc:sldMk cId="2830200949" sldId="355"/>
                <pc2:cmMk id="{AA0C27A0-ECE3-49CE-9DCC-4903D966105F}"/>
              </pc2:cmMkLst>
            </pc226:cmChg>
          </p:ext>
        </pc:extLst>
      </pc:sldChg>
      <pc:sldChg chg="modSp modCm">
        <pc:chgData name="Oskar Sjögren" userId="S::sjo003@lul.se::3b284f7c-52c0-4b94-9ed2-7016dec5f7ac" providerId="AD" clId="Web-{01BD3580-2BC7-7A04-EEDA-7D5360F01369}" dt="2026-02-20T13:45:47.897" v="347" actId="20577"/>
        <pc:sldMkLst>
          <pc:docMk/>
          <pc:sldMk cId="1518679431" sldId="356"/>
        </pc:sldMkLst>
        <pc:spChg chg="mod">
          <ac:chgData name="Oskar Sjögren" userId="S::sjo003@lul.se::3b284f7c-52c0-4b94-9ed2-7016dec5f7ac" providerId="AD" clId="Web-{01BD3580-2BC7-7A04-EEDA-7D5360F01369}" dt="2026-02-20T13:45:47.897" v="347" actId="20577"/>
          <ac:spMkLst>
            <pc:docMk/>
            <pc:sldMk cId="1518679431" sldId="356"/>
            <ac:spMk id="2" creationId="{0BC1FF3E-BBA9-989E-809D-928E19B85825}"/>
          </ac:spMkLst>
        </pc:spChg>
        <pc:spChg chg="mod">
          <ac:chgData name="Oskar Sjögren" userId="S::sjo003@lul.se::3b284f7c-52c0-4b94-9ed2-7016dec5f7ac" providerId="AD" clId="Web-{01BD3580-2BC7-7A04-EEDA-7D5360F01369}" dt="2026-02-20T13:42:45.412" v="334" actId="20577"/>
          <ac:spMkLst>
            <pc:docMk/>
            <pc:sldMk cId="1518679431" sldId="356"/>
            <ac:spMk id="3" creationId="{21A96794-CFCF-B063-ADA9-DFE7D94E01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40:45.348" v="319" actId="20577"/>
              <pc2:cmMkLst xmlns:pc2="http://schemas.microsoft.com/office/powerpoint/2019/9/main/command">
                <pc:docMk/>
                <pc:sldMk cId="1518679431" sldId="356"/>
                <pc2:cmMk id="{7AB1E91C-3DFE-4BA2-9903-5527509579B2}"/>
              </pc2:cmMkLst>
            </pc226:cmChg>
            <pc226:cmChg xmlns:pc226="http://schemas.microsoft.com/office/powerpoint/2022/06/main/command" chg="mod">
              <pc226:chgData name="Oskar Sjögren" userId="S::sjo003@lul.se::3b284f7c-52c0-4b94-9ed2-7016dec5f7ac" providerId="AD" clId="Web-{01BD3580-2BC7-7A04-EEDA-7D5360F01369}" dt="2026-02-20T13:40:45.348" v="319" actId="20577"/>
              <pc2:cmMkLst xmlns:pc2="http://schemas.microsoft.com/office/powerpoint/2019/9/main/command">
                <pc:docMk/>
                <pc:sldMk cId="1518679431" sldId="356"/>
                <pc2:cmMk id="{346A84EC-691D-440D-84C6-F9C80AE24D15}"/>
              </pc2:cmMkLst>
            </pc226:cmChg>
          </p:ext>
        </pc:extLst>
      </pc:sldChg>
    </pc:docChg>
  </pc:docChgLst>
  <pc:docChgLst>
    <pc:chgData name="Jakob Morén" userId="216f4152-12d8-4794-94a6-1404583b3c17" providerId="ADAL" clId="{87B43E76-493E-432B-B76E-6A83EDBB9A35}"/>
    <pc:docChg chg="modSld">
      <pc:chgData name="Jakob Morén" userId="216f4152-12d8-4794-94a6-1404583b3c17" providerId="ADAL" clId="{87B43E76-493E-432B-B76E-6A83EDBB9A35}" dt="2026-02-18T12:17:21.731" v="14" actId="2711"/>
      <pc:docMkLst>
        <pc:docMk/>
      </pc:docMkLst>
      <pc:sldChg chg="modSp mod modCm">
        <pc:chgData name="Jakob Morén" userId="216f4152-12d8-4794-94a6-1404583b3c17" providerId="ADAL" clId="{87B43E76-493E-432B-B76E-6A83EDBB9A35}" dt="2026-02-18T11:59:21.428" v="0" actId="20577"/>
        <pc:sldMkLst>
          <pc:docMk/>
          <pc:sldMk cId="3775319506" sldId="337"/>
        </pc:sldMkLst>
        <pc:spChg chg="mod">
          <ac:chgData name="Jakob Morén" userId="216f4152-12d8-4794-94a6-1404583b3c17" providerId="ADAL" clId="{87B43E76-493E-432B-B76E-6A83EDBB9A35}" dt="2026-02-18T11:59:21.428" v="0" actId="20577"/>
          <ac:spMkLst>
            <pc:docMk/>
            <pc:sldMk cId="3775319506" sldId="337"/>
            <ac:spMk id="3" creationId="{FAD27AEB-63AB-4861-BBCF-8E83C3F4E9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kob Morén" userId="216f4152-12d8-4794-94a6-1404583b3c17" providerId="ADAL" clId="{87B43E76-493E-432B-B76E-6A83EDBB9A35}" dt="2026-02-18T11:59:21.428" v="0" actId="20577"/>
              <pc2:cmMkLst xmlns:pc2="http://schemas.microsoft.com/office/powerpoint/2019/9/main/command">
                <pc:docMk/>
                <pc:sldMk cId="3775319506" sldId="337"/>
                <pc2:cmMk id="{9326C889-B87E-4173-957E-AF850459F560}"/>
              </pc2:cmMkLst>
            </pc226:cmChg>
          </p:ext>
        </pc:extLst>
      </pc:sldChg>
      <pc:sldChg chg="modSp mod">
        <pc:chgData name="Jakob Morén" userId="216f4152-12d8-4794-94a6-1404583b3c17" providerId="ADAL" clId="{87B43E76-493E-432B-B76E-6A83EDBB9A35}" dt="2026-02-18T12:05:03.595" v="1" actId="2711"/>
        <pc:sldMkLst>
          <pc:docMk/>
          <pc:sldMk cId="2116881851" sldId="344"/>
        </pc:sldMkLst>
        <pc:spChg chg="mod">
          <ac:chgData name="Jakob Morén" userId="216f4152-12d8-4794-94a6-1404583b3c17" providerId="ADAL" clId="{87B43E76-493E-432B-B76E-6A83EDBB9A35}" dt="2026-02-18T12:05:03.595" v="1" actId="2711"/>
          <ac:spMkLst>
            <pc:docMk/>
            <pc:sldMk cId="2116881851" sldId="344"/>
            <ac:spMk id="2" creationId="{1503C305-8FDC-4460-8C89-DFC0183E5E62}"/>
          </ac:spMkLst>
        </pc:spChg>
      </pc:sldChg>
      <pc:sldChg chg="modSp mod">
        <pc:chgData name="Jakob Morén" userId="216f4152-12d8-4794-94a6-1404583b3c17" providerId="ADAL" clId="{87B43E76-493E-432B-B76E-6A83EDBB9A35}" dt="2026-02-18T12:05:26.949" v="2" actId="2711"/>
        <pc:sldMkLst>
          <pc:docMk/>
          <pc:sldMk cId="3382698753" sldId="346"/>
        </pc:sldMkLst>
        <pc:spChg chg="mod">
          <ac:chgData name="Jakob Morén" userId="216f4152-12d8-4794-94a6-1404583b3c17" providerId="ADAL" clId="{87B43E76-493E-432B-B76E-6A83EDBB9A35}" dt="2026-02-18T12:05:26.949" v="2" actId="2711"/>
          <ac:spMkLst>
            <pc:docMk/>
            <pc:sldMk cId="3382698753" sldId="346"/>
            <ac:spMk id="2" creationId="{2603A4FD-2F41-4BCD-B9B1-D3552F523D2A}"/>
          </ac:spMkLst>
        </pc:spChg>
      </pc:sldChg>
      <pc:sldChg chg="modSp mod">
        <pc:chgData name="Jakob Morén" userId="216f4152-12d8-4794-94a6-1404583b3c17" providerId="ADAL" clId="{87B43E76-493E-432B-B76E-6A83EDBB9A35}" dt="2026-02-18T12:08:45.326" v="12" actId="1035"/>
        <pc:sldMkLst>
          <pc:docMk/>
          <pc:sldMk cId="91377468" sldId="347"/>
        </pc:sldMkLst>
        <pc:spChg chg="mod">
          <ac:chgData name="Jakob Morén" userId="216f4152-12d8-4794-94a6-1404583b3c17" providerId="ADAL" clId="{87B43E76-493E-432B-B76E-6A83EDBB9A35}" dt="2026-02-18T12:08:45.326" v="12" actId="1035"/>
          <ac:spMkLst>
            <pc:docMk/>
            <pc:sldMk cId="91377468" sldId="347"/>
            <ac:spMk id="2" creationId="{A052A0AD-71A3-4131-BC8D-F2320F9A1A2E}"/>
          </ac:spMkLst>
        </pc:spChg>
        <pc:spChg chg="mod">
          <ac:chgData name="Jakob Morén" userId="216f4152-12d8-4794-94a6-1404583b3c17" providerId="ADAL" clId="{87B43E76-493E-432B-B76E-6A83EDBB9A35}" dt="2026-02-18T12:08:45.326" v="12" actId="1035"/>
          <ac:spMkLst>
            <pc:docMk/>
            <pc:sldMk cId="91377468" sldId="347"/>
            <ac:spMk id="3" creationId="{E76552D2-3EE3-4EDB-BBDB-D57F80DE38DA}"/>
          </ac:spMkLst>
        </pc:spChg>
      </pc:sldChg>
      <pc:sldChg chg="modSp mod">
        <pc:chgData name="Jakob Morén" userId="216f4152-12d8-4794-94a6-1404583b3c17" providerId="ADAL" clId="{87B43E76-493E-432B-B76E-6A83EDBB9A35}" dt="2026-02-18T12:08:57.752" v="13" actId="2711"/>
        <pc:sldMkLst>
          <pc:docMk/>
          <pc:sldMk cId="3201053510" sldId="348"/>
        </pc:sldMkLst>
        <pc:spChg chg="mod">
          <ac:chgData name="Jakob Morén" userId="216f4152-12d8-4794-94a6-1404583b3c17" providerId="ADAL" clId="{87B43E76-493E-432B-B76E-6A83EDBB9A35}" dt="2026-02-18T12:08:57.752" v="13" actId="2711"/>
          <ac:spMkLst>
            <pc:docMk/>
            <pc:sldMk cId="3201053510" sldId="348"/>
            <ac:spMk id="2" creationId="{71308262-33CF-484B-B32D-D74413ADA6A9}"/>
          </ac:spMkLst>
        </pc:spChg>
      </pc:sldChg>
      <pc:sldChg chg="modSp mod">
        <pc:chgData name="Jakob Morén" userId="216f4152-12d8-4794-94a6-1404583b3c17" providerId="ADAL" clId="{87B43E76-493E-432B-B76E-6A83EDBB9A35}" dt="2026-02-18T12:17:21.731" v="14" actId="2711"/>
        <pc:sldMkLst>
          <pc:docMk/>
          <pc:sldMk cId="3184147782" sldId="350"/>
        </pc:sldMkLst>
        <pc:spChg chg="mod">
          <ac:chgData name="Jakob Morén" userId="216f4152-12d8-4794-94a6-1404583b3c17" providerId="ADAL" clId="{87B43E76-493E-432B-B76E-6A83EDBB9A35}" dt="2026-02-18T12:17:21.731" v="14" actId="2711"/>
          <ac:spMkLst>
            <pc:docMk/>
            <pc:sldMk cId="3184147782" sldId="350"/>
            <ac:spMk id="4" creationId="{00000000-0000-0000-0000-000000000000}"/>
          </ac:spMkLst>
        </pc:spChg>
      </pc:sldChg>
    </pc:docChg>
  </pc:docChgLst>
  <pc:docChgLst>
    <pc:chgData name="Oskar Sjögren" userId="S::sjo003@lul.se::3b284f7c-52c0-4b94-9ed2-7016dec5f7ac" providerId="AD" clId="Web-{3DB924E5-4826-AD1A-E74C-6FD9E163B6D5}"/>
    <pc:docChg chg="modSld">
      <pc:chgData name="Oskar Sjögren" userId="S::sjo003@lul.se::3b284f7c-52c0-4b94-9ed2-7016dec5f7ac" providerId="AD" clId="Web-{3DB924E5-4826-AD1A-E74C-6FD9E163B6D5}" dt="2026-02-23T07:49:22.948" v="24" actId="20577"/>
      <pc:docMkLst>
        <pc:docMk/>
      </pc:docMkLst>
      <pc:sldChg chg="modSp modCm">
        <pc:chgData name="Oskar Sjögren" userId="S::sjo003@lul.se::3b284f7c-52c0-4b94-9ed2-7016dec5f7ac" providerId="AD" clId="Web-{3DB924E5-4826-AD1A-E74C-6FD9E163B6D5}" dt="2026-02-23T07:49:22.948" v="24" actId="20577"/>
        <pc:sldMkLst>
          <pc:docMk/>
          <pc:sldMk cId="1719332102" sldId="345"/>
        </pc:sldMkLst>
        <pc:spChg chg="mod">
          <ac:chgData name="Oskar Sjögren" userId="S::sjo003@lul.se::3b284f7c-52c0-4b94-9ed2-7016dec5f7ac" providerId="AD" clId="Web-{3DB924E5-4826-AD1A-E74C-6FD9E163B6D5}" dt="2026-02-23T07:49:22.948" v="24" actId="20577"/>
          <ac:spMkLst>
            <pc:docMk/>
            <pc:sldMk cId="1719332102" sldId="345"/>
            <ac:spMk id="3" creationId="{CAC46A63-E63C-4D95-9687-17C2B83CBED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skar Sjögren" userId="S::sjo003@lul.se::3b284f7c-52c0-4b94-9ed2-7016dec5f7ac" providerId="AD" clId="Web-{3DB924E5-4826-AD1A-E74C-6FD9E163B6D5}" dt="2026-02-23T07:47:50.183" v="23" actId="20577"/>
              <pc2:cmMkLst xmlns:pc2="http://schemas.microsoft.com/office/powerpoint/2019/9/main/command">
                <pc:docMk/>
                <pc:sldMk cId="1719332102" sldId="345"/>
                <pc2:cmMk id="{4B87D809-2BC7-458B-BEFC-BA4F0DFF13C2}"/>
              </pc2:cmMkLst>
            </pc226:cmChg>
          </p:ext>
        </pc:extLst>
      </pc:sldChg>
    </pc:docChg>
  </pc:docChgLst>
</pc:chgInfo>
</file>

<file path=ppt/comments/modernComment_151_E106CDD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26C889-B87E-4173-957E-AF850459F560}" authorId="{23E96A63-97FC-C20C-F6AF-5D186824D822}" status="resolved" created="2026-02-18T11:59:02.77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75319506" sldId="337"/>
      <ac:spMk id="3" creationId="{FAD27AEB-63AB-4861-BBCF-8E83C3F4E94D}"/>
      <ac:txMk cp="293" len="20">
        <ac:context len="386" hash="1572482178"/>
      </ac:txMk>
    </ac:txMkLst>
    <p188:pos x="3169094" y="1554973"/>
    <p188:txBody>
      <a:bodyPr/>
      <a:lstStyle/>
      <a:p>
        <a:r>
          <a:rPr lang="sv-SE"/>
          <a:t>Förslag: kalla åtgärden ”Förebygg undernäring”. Det är mer likt hur vi skriver de andra åtgärderna, som alla går ut på att förebygga pneumoni</a:t>
        </a:r>
      </a:p>
    </p188:txBody>
  </p188:cm>
</p188:cmLst>
</file>

<file path=ppt/comments/modernComment_15F_B899DE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A87264-58EE-48A9-84D0-9CB64F250976}" authorId="{23E96A63-97FC-C20C-F6AF-5D186824D822}" status="resolved" created="2026-02-18T12:17:00.28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97091595" sldId="351"/>
      <ac:spMk id="3" creationId="{9464F6B7-2E28-4577-9095-99445855F53F}"/>
      <ac:txMk cp="307" len="14">
        <ac:context len="376" hash="389108800"/>
      </ac:txMk>
    </ac:txMkLst>
    <p188:pos x="3395922" y="1881038"/>
    <p188:txBody>
      <a:bodyPr/>
      <a:lstStyle/>
      <a:p>
        <a:r>
          <a:rPr lang="sv-SE"/>
          <a:t>Ska beställas via oss tror jag och här är nya länken (igen): https://regionuppsala.se/globalassets/samverkanswebben/for-vardgivare/kunskapsstod/vardhygien/falldefinition-vardrelaterad-infektion-utgava-2025-otg.pdf</a:t>
        </a:r>
      </a:p>
    </p188:txBody>
  </p188:cm>
</p188:cmLst>
</file>

<file path=ppt/comments/modernComment_161_474D64C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7DC09C-70AA-4453-9779-D95718313776}" authorId="{23E96A63-97FC-C20C-F6AF-5D186824D822}" status="resolved" created="2026-02-18T12:18:44.4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96254402" sldId="353"/>
      <ac:spMk id="7" creationId="{AFD6E9B5-D9FF-4AD0-A224-4C86DE49B01B}"/>
    </ac:deMkLst>
    <p188:txBody>
      <a:bodyPr/>
      <a:lstStyle/>
      <a:p>
        <a:r>
          <a:rPr lang="sv-SE"/>
          <a:t>Ta bort infektionsverktyget ur listan</a:t>
        </a:r>
      </a:p>
    </p188:txBody>
  </p188:cm>
  <p188:cm id="{D15D9A49-7690-4AB8-A209-37F584ABA110}" authorId="{23E96A63-97FC-C20C-F6AF-5D186824D822}" status="resolved" created="2026-02-18T12:21:26.20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96254402" sldId="353"/>
      <ac:spMk id="5" creationId="{E9ED6ED5-D1FF-4548-8B10-35E6CFC84050}"/>
    </ac:deMkLst>
    <p188:txBody>
      <a:bodyPr/>
      <a:lstStyle/>
      <a:p>
        <a:r>
          <a:rPr lang="sv-SE"/>
          <a:t>Ska de nya åtgärderna (riskbedömning undernäring, profylax/vaccin) läggas till?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1905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1905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3810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 custRadScaleRad="78191" custRadScaleInc="-44141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 custRadScaleRad="62552" custRadScaleInc="-17413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 custRadScaleRad="87310" custRadScaleInc="4073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 custRadScaleRad="92445" custRadScaleInc="-29724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262E2C2-27AA-4BB6-BD69-DB02EF11FF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1. Skapa förutsättningar</a:t>
          </a:r>
        </a:p>
      </dgm:t>
    </dgm:pt>
    <dgm:pt modelId="{E46068D0-297B-4618-A47D-0F5EEB61D5B2}" type="parTrans" cxnId="{2C9FE032-D2A1-420F-ABA3-218CCF7DFA88}">
      <dgm:prSet/>
      <dgm:spPr/>
      <dgm:t>
        <a:bodyPr/>
        <a:lstStyle/>
        <a:p>
          <a:endParaRPr lang="sv-SE"/>
        </a:p>
      </dgm:t>
    </dgm:pt>
    <dgm:pt modelId="{78A02510-DDFB-4F52-8641-229D6368565A}" type="sibTrans" cxnId="{2C9FE032-D2A1-420F-ABA3-218CCF7DFA88}">
      <dgm:prSet/>
      <dgm:spPr>
        <a:ln w="38100"/>
      </dgm:spPr>
      <dgm:t>
        <a:bodyPr/>
        <a:lstStyle/>
        <a:p>
          <a:endParaRPr lang="sv-SE"/>
        </a:p>
      </dgm:t>
    </dgm:pt>
    <dgm:pt modelId="{2F14DB28-27F6-4468-A7C1-85308A04CBC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2. Träning och utbildning</a:t>
          </a:r>
        </a:p>
      </dgm:t>
    </dgm:pt>
    <dgm:pt modelId="{AD5951FB-4738-4692-9D52-A9019A07A37B}" type="parTrans" cxnId="{0B68D9BB-37CC-4595-9EB4-BADD971F3E9C}">
      <dgm:prSet/>
      <dgm:spPr/>
      <dgm:t>
        <a:bodyPr/>
        <a:lstStyle/>
        <a:p>
          <a:endParaRPr lang="sv-SE"/>
        </a:p>
      </dgm:t>
    </dgm:pt>
    <dgm:pt modelId="{63CC2355-1325-48B4-B2C9-E6090E1CEF17}" type="sibTrans" cxnId="{0B68D9BB-37CC-4595-9EB4-BADD971F3E9C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2D39053-F69E-4833-BF65-587A92928F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3. Mätning och återkoppling</a:t>
          </a:r>
        </a:p>
      </dgm:t>
    </dgm:pt>
    <dgm:pt modelId="{86AB0097-25D0-4AF5-B94D-892A98827451}" type="parTrans" cxnId="{FD01838D-48C6-4D55-AEED-7A692B88CFFE}">
      <dgm:prSet/>
      <dgm:spPr/>
      <dgm:t>
        <a:bodyPr/>
        <a:lstStyle/>
        <a:p>
          <a:endParaRPr lang="sv-SE"/>
        </a:p>
      </dgm:t>
    </dgm:pt>
    <dgm:pt modelId="{2B5C83F9-D24E-4956-A075-92A6FF981474}" type="sibTrans" cxnId="{FD01838D-48C6-4D55-AEED-7A692B88CFFE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E497E40E-3BFA-4590-823F-6906D653EC4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4. Sprid budskapet</a:t>
          </a:r>
        </a:p>
      </dgm:t>
    </dgm:pt>
    <dgm:pt modelId="{C56F08DE-BC7B-4A48-9F22-DF7976710C60}" type="parTrans" cxnId="{EE6F7288-9171-4EE1-9A58-964FADCC6759}">
      <dgm:prSet/>
      <dgm:spPr/>
      <dgm:t>
        <a:bodyPr/>
        <a:lstStyle/>
        <a:p>
          <a:endParaRPr lang="sv-SE"/>
        </a:p>
      </dgm:t>
    </dgm:pt>
    <dgm:pt modelId="{B9515D2D-1189-452A-BC48-E925E8CC7765}" type="sibTrans" cxnId="{EE6F7288-9171-4EE1-9A58-964FADCC6759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F1913B6B-5316-4C16-8163-7FE583DE74E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v-SE"/>
            <a:t>5. Patientsäkerhetskultur Ledningens engagemang</a:t>
          </a:r>
        </a:p>
      </dgm:t>
    </dgm:pt>
    <dgm:pt modelId="{12A2C2BD-10F3-48B2-8920-9640BE9AE326}" type="parTrans" cxnId="{80214D51-7DA9-4AC9-9F53-CCBEA46C1FCB}">
      <dgm:prSet/>
      <dgm:spPr/>
      <dgm:t>
        <a:bodyPr/>
        <a:lstStyle/>
        <a:p>
          <a:endParaRPr lang="sv-SE"/>
        </a:p>
      </dgm:t>
    </dgm:pt>
    <dgm:pt modelId="{657FB0C4-4BDC-4C88-AF58-2A5AA0D27CBC}" type="sibTrans" cxnId="{80214D51-7DA9-4AC9-9F53-CCBEA46C1FCB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  <dgm:pt modelId="{6DA52172-4C73-4A19-8B51-2C9C685F326E}" type="pres">
      <dgm:prSet presAssocID="{8262E2C2-27AA-4BB6-BD69-DB02EF11FF99}" presName="node" presStyleLbl="node1" presStyleIdx="0" presStyleCnt="5" custScaleX="130101">
        <dgm:presLayoutVars>
          <dgm:bulletEnabled val="1"/>
        </dgm:presLayoutVars>
      </dgm:prSet>
      <dgm:spPr/>
    </dgm:pt>
    <dgm:pt modelId="{7D392700-CBD6-4FC5-9D6C-33EF44DED600}" type="pres">
      <dgm:prSet presAssocID="{8262E2C2-27AA-4BB6-BD69-DB02EF11FF99}" presName="spNode" presStyleCnt="0"/>
      <dgm:spPr/>
    </dgm:pt>
    <dgm:pt modelId="{3D58580A-98A4-4812-BD8B-FC4401F9A3DD}" type="pres">
      <dgm:prSet presAssocID="{78A02510-DDFB-4F52-8641-229D6368565A}" presName="sibTrans" presStyleLbl="sibTrans1D1" presStyleIdx="0" presStyleCnt="5"/>
      <dgm:spPr/>
    </dgm:pt>
    <dgm:pt modelId="{A8EE36A8-212B-4CF3-AA58-7902AA3697EC}" type="pres">
      <dgm:prSet presAssocID="{2F14DB28-27F6-4468-A7C1-85308A04CBC9}" presName="node" presStyleLbl="node1" presStyleIdx="1" presStyleCnt="5" custScaleX="126630" custRadScaleRad="78191" custRadScaleInc="-44141">
        <dgm:presLayoutVars>
          <dgm:bulletEnabled val="1"/>
        </dgm:presLayoutVars>
      </dgm:prSet>
      <dgm:spPr/>
    </dgm:pt>
    <dgm:pt modelId="{0E6C05C0-D233-4B4A-8C47-364E58579990}" type="pres">
      <dgm:prSet presAssocID="{2F14DB28-27F6-4468-A7C1-85308A04CBC9}" presName="spNode" presStyleCnt="0"/>
      <dgm:spPr/>
    </dgm:pt>
    <dgm:pt modelId="{A978E054-5B8B-452C-8939-81394CCFE54C}" type="pres">
      <dgm:prSet presAssocID="{63CC2355-1325-48B4-B2C9-E6090E1CEF17}" presName="sibTrans" presStyleLbl="sibTrans1D1" presStyleIdx="1" presStyleCnt="5"/>
      <dgm:spPr/>
    </dgm:pt>
    <dgm:pt modelId="{3EB992B0-1A90-47C3-AFE3-7E6E56C96A4E}" type="pres">
      <dgm:prSet presAssocID="{F2D39053-F69E-4833-BF65-587A92928F20}" presName="node" presStyleLbl="node1" presStyleIdx="2" presStyleCnt="5" custScaleX="119984" custRadScaleRad="62552" custRadScaleInc="-17413">
        <dgm:presLayoutVars>
          <dgm:bulletEnabled val="1"/>
        </dgm:presLayoutVars>
      </dgm:prSet>
      <dgm:spPr/>
    </dgm:pt>
    <dgm:pt modelId="{7CDE9041-59AC-488D-90C7-7EDE1E93CAD4}" type="pres">
      <dgm:prSet presAssocID="{F2D39053-F69E-4833-BF65-587A92928F20}" presName="spNode" presStyleCnt="0"/>
      <dgm:spPr/>
    </dgm:pt>
    <dgm:pt modelId="{DC085990-1950-452F-882E-F0A328A07050}" type="pres">
      <dgm:prSet presAssocID="{2B5C83F9-D24E-4956-A075-92A6FF981474}" presName="sibTrans" presStyleLbl="sibTrans1D1" presStyleIdx="2" presStyleCnt="5"/>
      <dgm:spPr/>
    </dgm:pt>
    <dgm:pt modelId="{3DFDE5D1-AA22-4EDE-B7EA-0A2D41E16B8F}" type="pres">
      <dgm:prSet presAssocID="{E497E40E-3BFA-4590-823F-6906D653EC45}" presName="node" presStyleLbl="node1" presStyleIdx="3" presStyleCnt="5" custScaleX="116818" custRadScaleRad="87310" custRadScaleInc="40738">
        <dgm:presLayoutVars>
          <dgm:bulletEnabled val="1"/>
        </dgm:presLayoutVars>
      </dgm:prSet>
      <dgm:spPr/>
    </dgm:pt>
    <dgm:pt modelId="{F7FB6029-2746-42FE-88AF-8BD8C34FA644}" type="pres">
      <dgm:prSet presAssocID="{E497E40E-3BFA-4590-823F-6906D653EC45}" presName="spNode" presStyleCnt="0"/>
      <dgm:spPr/>
    </dgm:pt>
    <dgm:pt modelId="{4B077A62-A1C9-4FB9-BA3C-45361D5B28C1}" type="pres">
      <dgm:prSet presAssocID="{B9515D2D-1189-452A-BC48-E925E8CC7765}" presName="sibTrans" presStyleLbl="sibTrans1D1" presStyleIdx="3" presStyleCnt="5"/>
      <dgm:spPr/>
    </dgm:pt>
    <dgm:pt modelId="{DA9B9C17-39E3-4F4D-8D5B-1FA386FEA358}" type="pres">
      <dgm:prSet presAssocID="{F1913B6B-5316-4C16-8163-7FE583DE74E5}" presName="node" presStyleLbl="node1" presStyleIdx="4" presStyleCnt="5" custScaleX="159536" custRadScaleRad="92445" custRadScaleInc="-29724">
        <dgm:presLayoutVars>
          <dgm:bulletEnabled val="1"/>
        </dgm:presLayoutVars>
      </dgm:prSet>
      <dgm:spPr/>
    </dgm:pt>
    <dgm:pt modelId="{A0386FE2-450C-4FEA-ABEA-EDE5B29608DA}" type="pres">
      <dgm:prSet presAssocID="{F1913B6B-5316-4C16-8163-7FE583DE74E5}" presName="spNode" presStyleCnt="0"/>
      <dgm:spPr/>
    </dgm:pt>
    <dgm:pt modelId="{C055F776-504B-4CD8-878F-C92300667D6F}" type="pres">
      <dgm:prSet presAssocID="{657FB0C4-4BDC-4C88-AF58-2A5AA0D27CBC}" presName="sibTrans" presStyleLbl="sibTrans1D1" presStyleIdx="4" presStyleCnt="5"/>
      <dgm:spPr/>
    </dgm:pt>
  </dgm:ptLst>
  <dgm:cxnLst>
    <dgm:cxn modelId="{CE62DE0E-0A94-4CA0-93A2-57A47A4445E2}" type="presOf" srcId="{657FB0C4-4BDC-4C88-AF58-2A5AA0D27CBC}" destId="{C055F776-504B-4CD8-878F-C92300667D6F}" srcOrd="0" destOrd="0" presId="urn:microsoft.com/office/officeart/2005/8/layout/cycle5"/>
    <dgm:cxn modelId="{633B1214-D6E4-4941-89F5-69906BA8E8F5}" type="presOf" srcId="{D0066A39-E16D-4E6D-B0B1-1226262032F2}" destId="{1B71F6EA-551E-499A-8489-0F9B70A820BA}" srcOrd="0" destOrd="0" presId="urn:microsoft.com/office/officeart/2005/8/layout/cycle5"/>
    <dgm:cxn modelId="{86C5062D-328F-4A69-A709-08E88C97A4F8}" type="presOf" srcId="{F1913B6B-5316-4C16-8163-7FE583DE74E5}" destId="{DA9B9C17-39E3-4F4D-8D5B-1FA386FEA358}" srcOrd="0" destOrd="0" presId="urn:microsoft.com/office/officeart/2005/8/layout/cycle5"/>
    <dgm:cxn modelId="{2C9FE032-D2A1-420F-ABA3-218CCF7DFA88}" srcId="{D0066A39-E16D-4E6D-B0B1-1226262032F2}" destId="{8262E2C2-27AA-4BB6-BD69-DB02EF11FF99}" srcOrd="0" destOrd="0" parTransId="{E46068D0-297B-4618-A47D-0F5EEB61D5B2}" sibTransId="{78A02510-DDFB-4F52-8641-229D6368565A}"/>
    <dgm:cxn modelId="{DE1A385E-4804-4E1C-B432-17F4E865769B}" type="presOf" srcId="{E497E40E-3BFA-4590-823F-6906D653EC45}" destId="{3DFDE5D1-AA22-4EDE-B7EA-0A2D41E16B8F}" srcOrd="0" destOrd="0" presId="urn:microsoft.com/office/officeart/2005/8/layout/cycle5"/>
    <dgm:cxn modelId="{136D4C66-AA31-47FE-AA3B-36BCC8964709}" type="presOf" srcId="{F2D39053-F69E-4833-BF65-587A92928F20}" destId="{3EB992B0-1A90-47C3-AFE3-7E6E56C96A4E}" srcOrd="0" destOrd="0" presId="urn:microsoft.com/office/officeart/2005/8/layout/cycle5"/>
    <dgm:cxn modelId="{80214D51-7DA9-4AC9-9F53-CCBEA46C1FCB}" srcId="{D0066A39-E16D-4E6D-B0B1-1226262032F2}" destId="{F1913B6B-5316-4C16-8163-7FE583DE74E5}" srcOrd="4" destOrd="0" parTransId="{12A2C2BD-10F3-48B2-8920-9640BE9AE326}" sibTransId="{657FB0C4-4BDC-4C88-AF58-2A5AA0D27CBC}"/>
    <dgm:cxn modelId="{F5C1757D-C153-42DA-9F34-4D13C3DB7CA3}" type="presOf" srcId="{78A02510-DDFB-4F52-8641-229D6368565A}" destId="{3D58580A-98A4-4812-BD8B-FC4401F9A3DD}" srcOrd="0" destOrd="0" presId="urn:microsoft.com/office/officeart/2005/8/layout/cycle5"/>
    <dgm:cxn modelId="{EE6F7288-9171-4EE1-9A58-964FADCC6759}" srcId="{D0066A39-E16D-4E6D-B0B1-1226262032F2}" destId="{E497E40E-3BFA-4590-823F-6906D653EC45}" srcOrd="3" destOrd="0" parTransId="{C56F08DE-BC7B-4A48-9F22-DF7976710C60}" sibTransId="{B9515D2D-1189-452A-BC48-E925E8CC7765}"/>
    <dgm:cxn modelId="{FD01838D-48C6-4D55-AEED-7A692B88CFFE}" srcId="{D0066A39-E16D-4E6D-B0B1-1226262032F2}" destId="{F2D39053-F69E-4833-BF65-587A92928F20}" srcOrd="2" destOrd="0" parTransId="{86AB0097-25D0-4AF5-B94D-892A98827451}" sibTransId="{2B5C83F9-D24E-4956-A075-92A6FF981474}"/>
    <dgm:cxn modelId="{D1110C9A-60E9-4DA1-BAD4-8E20E976DEE6}" type="presOf" srcId="{2B5C83F9-D24E-4956-A075-92A6FF981474}" destId="{DC085990-1950-452F-882E-F0A328A07050}" srcOrd="0" destOrd="0" presId="urn:microsoft.com/office/officeart/2005/8/layout/cycle5"/>
    <dgm:cxn modelId="{309001A5-F840-4761-998B-12AC8CACD5C6}" type="presOf" srcId="{B9515D2D-1189-452A-BC48-E925E8CC7765}" destId="{4B077A62-A1C9-4FB9-BA3C-45361D5B28C1}" srcOrd="0" destOrd="0" presId="urn:microsoft.com/office/officeart/2005/8/layout/cycle5"/>
    <dgm:cxn modelId="{0B68D9BB-37CC-4595-9EB4-BADD971F3E9C}" srcId="{D0066A39-E16D-4E6D-B0B1-1226262032F2}" destId="{2F14DB28-27F6-4468-A7C1-85308A04CBC9}" srcOrd="1" destOrd="0" parTransId="{AD5951FB-4738-4692-9D52-A9019A07A37B}" sibTransId="{63CC2355-1325-48B4-B2C9-E6090E1CEF17}"/>
    <dgm:cxn modelId="{8D144DF2-163A-4C92-A7D1-0ECB1DCB16CC}" type="presOf" srcId="{8262E2C2-27AA-4BB6-BD69-DB02EF11FF99}" destId="{6DA52172-4C73-4A19-8B51-2C9C685F326E}" srcOrd="0" destOrd="0" presId="urn:microsoft.com/office/officeart/2005/8/layout/cycle5"/>
    <dgm:cxn modelId="{3E1669F7-9F14-45C1-8317-92F94DD928C9}" type="presOf" srcId="{63CC2355-1325-48B4-B2C9-E6090E1CEF17}" destId="{A978E054-5B8B-452C-8939-81394CCFE54C}" srcOrd="0" destOrd="0" presId="urn:microsoft.com/office/officeart/2005/8/layout/cycle5"/>
    <dgm:cxn modelId="{214F4FF7-A1FE-4843-AE01-6BA8CD17B27A}" type="presOf" srcId="{2F14DB28-27F6-4468-A7C1-85308A04CBC9}" destId="{A8EE36A8-212B-4CF3-AA58-7902AA3697EC}" srcOrd="0" destOrd="0" presId="urn:microsoft.com/office/officeart/2005/8/layout/cycle5"/>
    <dgm:cxn modelId="{C759570D-B264-410A-BA16-EF2814C77F60}" type="presParOf" srcId="{1B71F6EA-551E-499A-8489-0F9B70A820BA}" destId="{6DA52172-4C73-4A19-8B51-2C9C685F326E}" srcOrd="0" destOrd="0" presId="urn:microsoft.com/office/officeart/2005/8/layout/cycle5"/>
    <dgm:cxn modelId="{6FF6F122-9760-4040-93D4-864C85D4F342}" type="presParOf" srcId="{1B71F6EA-551E-499A-8489-0F9B70A820BA}" destId="{7D392700-CBD6-4FC5-9D6C-33EF44DED600}" srcOrd="1" destOrd="0" presId="urn:microsoft.com/office/officeart/2005/8/layout/cycle5"/>
    <dgm:cxn modelId="{7229DEFA-C0E9-4529-B72F-77F56D6683D3}" type="presParOf" srcId="{1B71F6EA-551E-499A-8489-0F9B70A820BA}" destId="{3D58580A-98A4-4812-BD8B-FC4401F9A3DD}" srcOrd="2" destOrd="0" presId="urn:microsoft.com/office/officeart/2005/8/layout/cycle5"/>
    <dgm:cxn modelId="{0E4FF0EE-9FFE-469B-9BB2-DCA2E9C2835B}" type="presParOf" srcId="{1B71F6EA-551E-499A-8489-0F9B70A820BA}" destId="{A8EE36A8-212B-4CF3-AA58-7902AA3697EC}" srcOrd="3" destOrd="0" presId="urn:microsoft.com/office/officeart/2005/8/layout/cycle5"/>
    <dgm:cxn modelId="{80DA7287-9C21-40AD-A7BE-8BD00CC300EA}" type="presParOf" srcId="{1B71F6EA-551E-499A-8489-0F9B70A820BA}" destId="{0E6C05C0-D233-4B4A-8C47-364E58579990}" srcOrd="4" destOrd="0" presId="urn:microsoft.com/office/officeart/2005/8/layout/cycle5"/>
    <dgm:cxn modelId="{AA05ADE5-0C75-4369-883F-BCA1ABD3A015}" type="presParOf" srcId="{1B71F6EA-551E-499A-8489-0F9B70A820BA}" destId="{A978E054-5B8B-452C-8939-81394CCFE54C}" srcOrd="5" destOrd="0" presId="urn:microsoft.com/office/officeart/2005/8/layout/cycle5"/>
    <dgm:cxn modelId="{6E9447F2-005E-4D43-A30D-739606636BE0}" type="presParOf" srcId="{1B71F6EA-551E-499A-8489-0F9B70A820BA}" destId="{3EB992B0-1A90-47C3-AFE3-7E6E56C96A4E}" srcOrd="6" destOrd="0" presId="urn:microsoft.com/office/officeart/2005/8/layout/cycle5"/>
    <dgm:cxn modelId="{FD706BBB-4E2F-4233-825A-C0FE609A066D}" type="presParOf" srcId="{1B71F6EA-551E-499A-8489-0F9B70A820BA}" destId="{7CDE9041-59AC-488D-90C7-7EDE1E93CAD4}" srcOrd="7" destOrd="0" presId="urn:microsoft.com/office/officeart/2005/8/layout/cycle5"/>
    <dgm:cxn modelId="{9F196A99-9563-469C-AAB4-518B6CD3A971}" type="presParOf" srcId="{1B71F6EA-551E-499A-8489-0F9B70A820BA}" destId="{DC085990-1950-452F-882E-F0A328A07050}" srcOrd="8" destOrd="0" presId="urn:microsoft.com/office/officeart/2005/8/layout/cycle5"/>
    <dgm:cxn modelId="{D5E349CD-6BF7-4767-BE6B-5A778A05F47A}" type="presParOf" srcId="{1B71F6EA-551E-499A-8489-0F9B70A820BA}" destId="{3DFDE5D1-AA22-4EDE-B7EA-0A2D41E16B8F}" srcOrd="9" destOrd="0" presId="urn:microsoft.com/office/officeart/2005/8/layout/cycle5"/>
    <dgm:cxn modelId="{2F22DC58-8EF6-445B-AADA-E342BDB7F141}" type="presParOf" srcId="{1B71F6EA-551E-499A-8489-0F9B70A820BA}" destId="{F7FB6029-2746-42FE-88AF-8BD8C34FA644}" srcOrd="10" destOrd="0" presId="urn:microsoft.com/office/officeart/2005/8/layout/cycle5"/>
    <dgm:cxn modelId="{7F451D4B-0190-4BB5-A61C-2CD0E066715F}" type="presParOf" srcId="{1B71F6EA-551E-499A-8489-0F9B70A820BA}" destId="{4B077A62-A1C9-4FB9-BA3C-45361D5B28C1}" srcOrd="11" destOrd="0" presId="urn:microsoft.com/office/officeart/2005/8/layout/cycle5"/>
    <dgm:cxn modelId="{8AF9B922-ADD8-4194-89ED-81728C5F1E6D}" type="presParOf" srcId="{1B71F6EA-551E-499A-8489-0F9B70A820BA}" destId="{DA9B9C17-39E3-4F4D-8D5B-1FA386FEA358}" srcOrd="12" destOrd="0" presId="urn:microsoft.com/office/officeart/2005/8/layout/cycle5"/>
    <dgm:cxn modelId="{3A9699BA-742E-4872-B01A-67747E84269B}" type="presParOf" srcId="{1B71F6EA-551E-499A-8489-0F9B70A820BA}" destId="{A0386FE2-450C-4FEA-ABEA-EDE5B29608DA}" srcOrd="13" destOrd="0" presId="urn:microsoft.com/office/officeart/2005/8/layout/cycle5"/>
    <dgm:cxn modelId="{E0C865FD-0527-459F-AAD9-9BABDAB6E929}" type="presParOf" srcId="{1B71F6EA-551E-499A-8489-0F9B70A820BA}" destId="{C055F776-504B-4CD8-878F-C92300667D6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891838" y="952"/>
          <a:ext cx="964188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1. Skapa förutsättningar</a:t>
          </a:r>
        </a:p>
      </dsp:txBody>
      <dsp:txXfrm>
        <a:off x="915354" y="24468"/>
        <a:ext cx="917156" cy="434687"/>
      </dsp:txXfrm>
    </dsp:sp>
    <dsp:sp modelId="{3D58580A-98A4-4812-BD8B-FC4401F9A3DD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518498" y="175962"/>
              </a:moveTo>
              <a:arcTo wR="963436" hR="963436" stAng="18310718" swAng="940838"/>
            </a:path>
          </a:pathLst>
        </a:custGeom>
        <a:noFill/>
        <a:ln w="190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1820983" y="666670"/>
          <a:ext cx="938464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2. Träning och utbildning</a:t>
          </a:r>
        </a:p>
      </dsp:txBody>
      <dsp:txXfrm>
        <a:off x="1844499" y="690186"/>
        <a:ext cx="891432" cy="434687"/>
      </dsp:txXfrm>
    </dsp:sp>
    <dsp:sp modelId="{A978E054-5B8B-452C-8939-81394CCFE54C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924573" y="1029956"/>
              </a:moveTo>
              <a:arcTo wR="963436" hR="963436" stAng="21837546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1495621" y="1743825"/>
          <a:ext cx="889210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3. Mätning och återkoppling</a:t>
          </a:r>
        </a:p>
      </dsp:txBody>
      <dsp:txXfrm>
        <a:off x="1519137" y="1767341"/>
        <a:ext cx="842178" cy="434687"/>
      </dsp:txXfrm>
    </dsp:sp>
    <dsp:sp modelId="{DC085990-1950-452F-882E-F0A328A07050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34363" y="1924258"/>
              </a:moveTo>
              <a:arcTo wR="963436" hR="963436" stAng="5146686" swAng="548861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374765" y="1743825"/>
          <a:ext cx="865746" cy="4817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4. Sprid budskapet</a:t>
          </a:r>
        </a:p>
      </dsp:txBody>
      <dsp:txXfrm>
        <a:off x="398281" y="1767341"/>
        <a:ext cx="818714" cy="434687"/>
      </dsp:txXfrm>
    </dsp:sp>
    <dsp:sp modelId="{4B077A62-A1C9-4FB9-BA3C-45361D5B28C1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102317" y="1395505"/>
              </a:moveTo>
              <a:arcTo wR="963436" hR="963436" stAng="9201279" swAng="1361175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-133516" y="666670"/>
          <a:ext cx="1182333" cy="48171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/>
            <a:t>5. Patientsäkerhetskultur Ledningens engagemang</a:t>
          </a:r>
        </a:p>
      </dsp:txBody>
      <dsp:txXfrm>
        <a:off x="-110000" y="690186"/>
        <a:ext cx="1135301" cy="434687"/>
      </dsp:txXfrm>
    </dsp:sp>
    <dsp:sp modelId="{C055F776-504B-4CD8-878F-C92300667D6F}">
      <dsp:nvSpPr>
        <dsp:cNvPr id="0" name=""/>
        <dsp:cNvSpPr/>
      </dsp:nvSpPr>
      <dsp:spPr>
        <a:xfrm>
          <a:off x="410496" y="241812"/>
          <a:ext cx="1926872" cy="1926872"/>
        </a:xfrm>
        <a:custGeom>
          <a:avLst/>
          <a:gdLst/>
          <a:ahLst/>
          <a:cxnLst/>
          <a:rect l="0" t="0" r="0" b="0"/>
          <a:pathLst>
            <a:path>
              <a:moveTo>
                <a:pt x="216197" y="355289"/>
              </a:moveTo>
              <a:arcTo wR="963436" hR="963436" stAng="13148444" swAng="940838"/>
            </a:path>
          </a:pathLst>
        </a:custGeom>
        <a:noFill/>
        <a:ln w="1905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614281" y="547"/>
          <a:ext cx="1474879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1. Skapa förutsättningar</a:t>
          </a:r>
        </a:p>
      </dsp:txBody>
      <dsp:txXfrm>
        <a:off x="1650252" y="36518"/>
        <a:ext cx="1402937" cy="664925"/>
      </dsp:txXfrm>
    </dsp:sp>
    <dsp:sp modelId="{3D58580A-98A4-4812-BD8B-FC4401F9A3DD}">
      <dsp:nvSpPr>
        <dsp:cNvPr id="0" name=""/>
        <dsp:cNvSpPr/>
      </dsp:nvSpPr>
      <dsp:spPr>
        <a:xfrm>
          <a:off x="140052" y="-904057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947547" y="1542507"/>
              </a:moveTo>
              <a:arcTo wR="1474557" hR="1474557" stAng="21758474" swAng="50458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646304" y="923295"/>
          <a:ext cx="1435531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2. Träning och utbildning</a:t>
          </a:r>
        </a:p>
      </dsp:txBody>
      <dsp:txXfrm>
        <a:off x="2682275" y="959266"/>
        <a:ext cx="1363589" cy="664925"/>
      </dsp:txXfrm>
    </dsp:sp>
    <dsp:sp modelId="{A978E054-5B8B-452C-8939-81394CCFE54C}">
      <dsp:nvSpPr>
        <dsp:cNvPr id="0" name=""/>
        <dsp:cNvSpPr/>
      </dsp:nvSpPr>
      <dsp:spPr>
        <a:xfrm>
          <a:off x="603287" y="-238762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848285" y="2010457"/>
              </a:moveTo>
              <a:arcTo wR="1474557" hR="1474557" stAng="1278665" swAng="83467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266717" y="2179820"/>
          <a:ext cx="1360189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3. Mätning och återkoppling</a:t>
          </a:r>
        </a:p>
      </dsp:txBody>
      <dsp:txXfrm>
        <a:off x="2302688" y="2215791"/>
        <a:ext cx="1288247" cy="664925"/>
      </dsp:txXfrm>
    </dsp:sp>
    <dsp:sp modelId="{DC085990-1950-452F-882E-F0A328A07050}">
      <dsp:nvSpPr>
        <dsp:cNvPr id="0" name=""/>
        <dsp:cNvSpPr/>
      </dsp:nvSpPr>
      <dsp:spPr>
        <a:xfrm>
          <a:off x="-596617" y="791825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835595" y="2041912"/>
              </a:moveTo>
              <a:arcTo wR="1474557" hR="1474557" stAng="1357743" swAng="540715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766954" y="2373028"/>
          <a:ext cx="1324298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4. Sprid budskapet</a:t>
          </a:r>
        </a:p>
      </dsp:txBody>
      <dsp:txXfrm>
        <a:off x="802925" y="2408999"/>
        <a:ext cx="1252356" cy="664925"/>
      </dsp:txXfrm>
    </dsp:sp>
    <dsp:sp modelId="{4B077A62-A1C9-4FB9-BA3C-45361D5B28C1}">
      <dsp:nvSpPr>
        <dsp:cNvPr id="0" name=""/>
        <dsp:cNvSpPr/>
      </dsp:nvSpPr>
      <dsp:spPr>
        <a:xfrm>
          <a:off x="943135" y="99722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187958" y="2194961"/>
              </a:moveTo>
              <a:arcTo wR="1474557" hR="1474557" stAng="9045254" swAng="643819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108724" y="1218127"/>
          <a:ext cx="1808567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5. Patientsäkerhetskultur Ledningens engagemang</a:t>
          </a:r>
        </a:p>
      </dsp:txBody>
      <dsp:txXfrm>
        <a:off x="144695" y="1254098"/>
        <a:ext cx="1736625" cy="664925"/>
      </dsp:txXfrm>
    </dsp:sp>
    <dsp:sp modelId="{C055F776-504B-4CD8-878F-C92300667D6F}">
      <dsp:nvSpPr>
        <dsp:cNvPr id="0" name=""/>
        <dsp:cNvSpPr/>
      </dsp:nvSpPr>
      <dsp:spPr>
        <a:xfrm>
          <a:off x="1050045" y="252085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154161" y="818147"/>
              </a:moveTo>
              <a:arcTo wR="1474557" hR="1474557" stAng="12386005" swAng="1151005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2172-4C73-4A19-8B51-2C9C685F326E}">
      <dsp:nvSpPr>
        <dsp:cNvPr id="0" name=""/>
        <dsp:cNvSpPr/>
      </dsp:nvSpPr>
      <dsp:spPr>
        <a:xfrm>
          <a:off x="1614281" y="547"/>
          <a:ext cx="1474879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1. Skapa förutsättningar</a:t>
          </a:r>
        </a:p>
      </dsp:txBody>
      <dsp:txXfrm>
        <a:off x="1650252" y="36518"/>
        <a:ext cx="1402937" cy="664925"/>
      </dsp:txXfrm>
    </dsp:sp>
    <dsp:sp modelId="{3D58580A-98A4-4812-BD8B-FC4401F9A3DD}">
      <dsp:nvSpPr>
        <dsp:cNvPr id="0" name=""/>
        <dsp:cNvSpPr/>
      </dsp:nvSpPr>
      <dsp:spPr>
        <a:xfrm>
          <a:off x="140052" y="-904057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947547" y="1542507"/>
              </a:moveTo>
              <a:arcTo wR="1474557" hR="1474557" stAng="21758474" swAng="50458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36A8-212B-4CF3-AA58-7902AA3697EC}">
      <dsp:nvSpPr>
        <dsp:cNvPr id="0" name=""/>
        <dsp:cNvSpPr/>
      </dsp:nvSpPr>
      <dsp:spPr>
        <a:xfrm>
          <a:off x="2646304" y="923295"/>
          <a:ext cx="1435531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2. Träning och utbildning</a:t>
          </a:r>
        </a:p>
      </dsp:txBody>
      <dsp:txXfrm>
        <a:off x="2682275" y="959266"/>
        <a:ext cx="1363589" cy="664925"/>
      </dsp:txXfrm>
    </dsp:sp>
    <dsp:sp modelId="{A978E054-5B8B-452C-8939-81394CCFE54C}">
      <dsp:nvSpPr>
        <dsp:cNvPr id="0" name=""/>
        <dsp:cNvSpPr/>
      </dsp:nvSpPr>
      <dsp:spPr>
        <a:xfrm>
          <a:off x="603287" y="-238762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848285" y="2010457"/>
              </a:moveTo>
              <a:arcTo wR="1474557" hR="1474557" stAng="1278665" swAng="834673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992B0-1A90-47C3-AFE3-7E6E56C96A4E}">
      <dsp:nvSpPr>
        <dsp:cNvPr id="0" name=""/>
        <dsp:cNvSpPr/>
      </dsp:nvSpPr>
      <dsp:spPr>
        <a:xfrm>
          <a:off x="2266717" y="2179820"/>
          <a:ext cx="1360189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3. Mätning och återkoppling</a:t>
          </a:r>
        </a:p>
      </dsp:txBody>
      <dsp:txXfrm>
        <a:off x="2302688" y="2215791"/>
        <a:ext cx="1288247" cy="664925"/>
      </dsp:txXfrm>
    </dsp:sp>
    <dsp:sp modelId="{DC085990-1950-452F-882E-F0A328A07050}">
      <dsp:nvSpPr>
        <dsp:cNvPr id="0" name=""/>
        <dsp:cNvSpPr/>
      </dsp:nvSpPr>
      <dsp:spPr>
        <a:xfrm>
          <a:off x="-596617" y="791825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2835595" y="2041912"/>
              </a:moveTo>
              <a:arcTo wR="1474557" hR="1474557" stAng="1357743" swAng="540715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E5D1-AA22-4EDE-B7EA-0A2D41E16B8F}">
      <dsp:nvSpPr>
        <dsp:cNvPr id="0" name=""/>
        <dsp:cNvSpPr/>
      </dsp:nvSpPr>
      <dsp:spPr>
        <a:xfrm>
          <a:off x="766954" y="2373028"/>
          <a:ext cx="1324298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4. Sprid budskapet</a:t>
          </a:r>
        </a:p>
      </dsp:txBody>
      <dsp:txXfrm>
        <a:off x="802925" y="2408999"/>
        <a:ext cx="1252356" cy="664925"/>
      </dsp:txXfrm>
    </dsp:sp>
    <dsp:sp modelId="{4B077A62-A1C9-4FB9-BA3C-45361D5B28C1}">
      <dsp:nvSpPr>
        <dsp:cNvPr id="0" name=""/>
        <dsp:cNvSpPr/>
      </dsp:nvSpPr>
      <dsp:spPr>
        <a:xfrm>
          <a:off x="943135" y="99722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187958" y="2194961"/>
              </a:moveTo>
              <a:arcTo wR="1474557" hR="1474557" stAng="9045254" swAng="643819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9B9C17-39E3-4F4D-8D5B-1FA386FEA358}">
      <dsp:nvSpPr>
        <dsp:cNvPr id="0" name=""/>
        <dsp:cNvSpPr/>
      </dsp:nvSpPr>
      <dsp:spPr>
        <a:xfrm>
          <a:off x="108724" y="1218127"/>
          <a:ext cx="1808567" cy="736867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/>
            <a:t>5. Patientsäkerhetskultur Ledningens engagemang</a:t>
          </a:r>
        </a:p>
      </dsp:txBody>
      <dsp:txXfrm>
        <a:off x="144695" y="1254098"/>
        <a:ext cx="1736625" cy="664925"/>
      </dsp:txXfrm>
    </dsp:sp>
    <dsp:sp modelId="{C055F776-504B-4CD8-878F-C92300667D6F}">
      <dsp:nvSpPr>
        <dsp:cNvPr id="0" name=""/>
        <dsp:cNvSpPr/>
      </dsp:nvSpPr>
      <dsp:spPr>
        <a:xfrm>
          <a:off x="1050045" y="252085"/>
          <a:ext cx="2949114" cy="2949114"/>
        </a:xfrm>
        <a:custGeom>
          <a:avLst/>
          <a:gdLst/>
          <a:ahLst/>
          <a:cxnLst/>
          <a:rect l="0" t="0" r="0" b="0"/>
          <a:pathLst>
            <a:path>
              <a:moveTo>
                <a:pt x="154161" y="818147"/>
              </a:moveTo>
              <a:arcTo wR="1474557" hR="1474557" stAng="12386005" swAng="1151005"/>
            </a:path>
          </a:pathLst>
        </a:custGeom>
        <a:noFill/>
        <a:ln w="38100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46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51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6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41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716860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318161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22418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pers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134463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+ huvudrubrik, 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     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716628" y="1099228"/>
            <a:ext cx="3820090" cy="2323546"/>
          </a:xfrm>
        </p:spPr>
        <p:txBody>
          <a:bodyPr>
            <a:normAutofit/>
          </a:bodyPr>
          <a:lstStyle>
            <a:lvl1pPr algn="ctr">
              <a:defRPr sz="3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. </a:t>
            </a:r>
            <a:br>
              <a:rPr lang="en-US"/>
            </a:b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man </a:t>
            </a:r>
            <a:r>
              <a:rPr lang="en-US" err="1"/>
              <a:t>lägga</a:t>
            </a:r>
            <a:r>
              <a:rPr lang="en-US"/>
              <a:t> </a:t>
            </a:r>
            <a:r>
              <a:rPr lang="en-US" err="1"/>
              <a:t>ett</a:t>
            </a:r>
            <a:r>
              <a:rPr lang="en-US"/>
              <a:t> </a:t>
            </a:r>
            <a:r>
              <a:rPr lang="en-US" err="1"/>
              <a:t>citat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puff.</a:t>
            </a:r>
          </a:p>
        </p:txBody>
      </p:sp>
    </p:spTree>
    <p:extLst>
      <p:ext uri="{BB962C8B-B14F-4D97-AF65-F5344CB8AC3E}">
        <p14:creationId xmlns:p14="http://schemas.microsoft.com/office/powerpoint/2010/main" val="51087200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ljus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3" name="Bildobjekt 2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5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5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75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27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53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51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9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1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8" name="Bildobjekt 7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3747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19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AD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32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9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32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56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70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46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97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031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883" y="342605"/>
            <a:ext cx="1529907" cy="33053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4035859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601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96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FB58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15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39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9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403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375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06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98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1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4" name="Bildobjekt 13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8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61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1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4A8E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3" name="Rektangel 12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4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1813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868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32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27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6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16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085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72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667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5766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ln>
                  <a:noFill/>
                </a:ln>
                <a:noFill/>
              </a:rPr>
              <a:t> </a:t>
            </a:r>
          </a:p>
        </p:txBody>
      </p:sp>
      <p:sp>
        <p:nvSpPr>
          <p:cNvPr id="18" name="Rektangel 1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39587"/>
            <a:ext cx="7772400" cy="1102519"/>
          </a:xfrm>
        </p:spPr>
        <p:txBody>
          <a:bodyPr/>
          <a:lstStyle>
            <a:lvl1pPr>
              <a:defRPr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br>
              <a:rPr lang="en-US"/>
            </a:br>
            <a:r>
              <a:rPr lang="en-US"/>
              <a:t>plats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två</a:t>
            </a:r>
            <a:r>
              <a:rPr lang="en-US"/>
              <a:t> </a:t>
            </a:r>
            <a:r>
              <a:rPr lang="en-US" err="1"/>
              <a:t>rader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1759" y="1785163"/>
            <a:ext cx="5532474" cy="2101627"/>
          </a:xfrm>
        </p:spPr>
        <p:txBody>
          <a:bodyPr>
            <a:normAutofit/>
          </a:bodyPr>
          <a:lstStyle>
            <a:lvl1pPr marL="0" indent="0" algn="ctr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36219269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2-spalt, huvud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8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, huvudrubrik + underrubri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5" y="2259013"/>
            <a:ext cx="7437438" cy="2135187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sv-SE" sz="1800" b="1" i="0" smtClean="0">
                <a:effectLst/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Ingress eller underrubrik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dolor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sit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elit.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Suspendisse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ut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fermentum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diam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quis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semper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sem.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Nam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finibus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, ante vitae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aliquet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sv-SE" sz="1800" b="1" err="1">
                <a:effectLst/>
                <a:latin typeface="Arial"/>
                <a:ea typeface="ＭＳ 明朝"/>
                <a:cs typeface="Times New Roman"/>
              </a:rPr>
              <a:t>euismod</a:t>
            </a:r>
            <a:r>
              <a:rPr lang="sv-SE" sz="1800" b="1">
                <a:effectLst/>
                <a:latin typeface="Arial"/>
                <a:ea typeface="ＭＳ 明朝"/>
                <a:cs typeface="Times New Roman"/>
              </a:rPr>
              <a:t>.</a:t>
            </a:r>
            <a:endParaRPr lang="sv-SE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2" name="textruta 1"/>
          <p:cNvSpPr txBox="1"/>
          <p:nvPr userDrawn="1"/>
        </p:nvSpPr>
        <p:spPr>
          <a:xfrm>
            <a:off x="-461827" y="-1833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04008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2-spalt, huvudrubrik + brödtext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1295974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04569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4849620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huvudrubrik + brödtext + stor bild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14286666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huvud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7578060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766873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brö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7097939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pic>
        <p:nvPicPr>
          <p:cNvPr id="15" name="Bildobjekt 14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25495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sida 1-spalt, underrubrik + punktlista_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50862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sida 2-spalt, underrubrik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578496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22121802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sida 2-spalt, underrubrik + punktlista + citatpu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44450" y="1480815"/>
            <a:ext cx="3644015" cy="590508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Underrubrik </a:t>
            </a:r>
            <a:r>
              <a:rPr lang="en-US" err="1"/>
              <a:t>eller</a:t>
            </a:r>
            <a:r>
              <a:rPr lang="en-US"/>
              <a:t> ingress. </a:t>
            </a:r>
          </a:p>
        </p:txBody>
      </p:sp>
      <p:sp>
        <p:nvSpPr>
          <p:cNvPr id="14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0"/>
            <a:ext cx="4578350" cy="465615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171450" indent="-171450" algn="l">
              <a:buFont typeface="Arial"/>
              <a:buChar char="•"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21992" y="594723"/>
            <a:ext cx="1411967" cy="940094"/>
          </a:xfrm>
        </p:spPr>
        <p:txBody>
          <a:bodyPr>
            <a:normAutofit/>
          </a:bodyPr>
          <a:lstStyle>
            <a:lvl1pPr marL="0" indent="0" algn="ctr">
              <a:buFont typeface="Arial"/>
              <a:buNone/>
              <a:defRPr lang="en-US" sz="1200" b="0" baseline="0">
                <a:solidFill>
                  <a:schemeClr val="bg1"/>
                </a:solidFill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Här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kan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ett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passande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citat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eller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puff </a:t>
            </a:r>
          </a:p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skrivas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ut.</a:t>
            </a:r>
            <a:endParaRPr lang="en-US" sz="120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1" name="Bildobjekt 10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</p:spTree>
    <p:extLst>
      <p:ext uri="{BB962C8B-B14F-4D97-AF65-F5344CB8AC3E}">
        <p14:creationId xmlns:p14="http://schemas.microsoft.com/office/powerpoint/2010/main" val="31645470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1-spalt, huvudrubrik + bröd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4" name="Rektangel 13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4565650" y="773113"/>
            <a:ext cx="3981450" cy="358775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Arial"/>
                <a:cs typeface="Arial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10" name="Bildobjekt 9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6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1-spalt, huvudrubrik + brödtext +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1863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0" y="4656156"/>
            <a:ext cx="9144000" cy="487344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>
                <a:noFill/>
              </a:ln>
              <a:noFill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44451" y="1290657"/>
            <a:ext cx="3644014" cy="640925"/>
          </a:xfrm>
        </p:spPr>
        <p:txBody>
          <a:bodyPr>
            <a:normAutofit/>
          </a:bodyPr>
          <a:lstStyle>
            <a:lvl1pPr algn="l">
              <a:defRPr sz="3400" b="1" i="0" baseline="0">
                <a:solidFill>
                  <a:srgbClr val="9E1863"/>
                </a:solidFill>
                <a:latin typeface="Arial"/>
                <a:cs typeface="Arial"/>
              </a:defRPr>
            </a:lvl1pPr>
          </a:lstStyle>
          <a:p>
            <a:r>
              <a:rPr lang="en-US" err="1"/>
              <a:t>Huvudrubrik</a:t>
            </a:r>
            <a:endParaRPr lang="en-US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7543800" y="4656155"/>
            <a:ext cx="1487967" cy="45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00" b="0" spc="0" err="1"/>
              <a:t>regionuppsala.se</a:t>
            </a:r>
            <a:endParaRPr lang="en-US" sz="1200" b="0" spc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4450" y="2258571"/>
            <a:ext cx="3644015" cy="2101627"/>
          </a:xfrm>
        </p:spPr>
        <p:txBody>
          <a:bodyPr>
            <a:normAutofit/>
          </a:bodyPr>
          <a:lstStyle>
            <a:lvl1pPr marL="0" indent="0" algn="l">
              <a:buNone/>
              <a:defRPr lang="en-US" sz="1200" b="0">
                <a:effectLst/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Brödtext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Lorem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ipsum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dolor sit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amet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,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consectetur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adipiscing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elit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Pellentesque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id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condimentum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lacus, at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malesuada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enim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Donec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sed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libero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eros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Nulla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vel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 </a:t>
            </a:r>
            <a:r>
              <a:rPr lang="en-US" sz="1200" err="1">
                <a:effectLst/>
                <a:latin typeface="Arial"/>
                <a:ea typeface="ＭＳ 明朝"/>
                <a:cs typeface="Times New Roman"/>
              </a:rPr>
              <a:t>neque</a:t>
            </a:r>
            <a:r>
              <a:rPr lang="en-US" sz="1200">
                <a:effectLst/>
                <a:latin typeface="Arial"/>
                <a:ea typeface="ＭＳ 明朝"/>
                <a:cs typeface="Times New Roman"/>
              </a:rPr>
              <a:t>. </a:t>
            </a:r>
            <a:endParaRPr lang="en-US" sz="1200">
              <a:effectLst/>
              <a:latin typeface="Cambria"/>
              <a:ea typeface="ＭＳ 明朝"/>
              <a:cs typeface="Times New Roman"/>
            </a:endParaRPr>
          </a:p>
        </p:txBody>
      </p:sp>
      <p:pic>
        <p:nvPicPr>
          <p:cNvPr id="9" name="Bildobjekt 8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3" y="342605"/>
            <a:ext cx="1530757" cy="33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10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0.xml"/><Relationship Id="rId21" Type="http://schemas.openxmlformats.org/officeDocument/2006/relationships/slideLayout" Target="../slideLayouts/slideLayout210.xml"/><Relationship Id="rId42" Type="http://schemas.openxmlformats.org/officeDocument/2006/relationships/slideLayout" Target="../slideLayouts/slideLayout420.xml"/><Relationship Id="rId47" Type="http://schemas.openxmlformats.org/officeDocument/2006/relationships/slideLayout" Target="../slideLayouts/slideLayout470.xml"/><Relationship Id="rId63" Type="http://schemas.openxmlformats.org/officeDocument/2006/relationships/slideLayout" Target="../slideLayouts/slideLayout630.xml"/><Relationship Id="rId68" Type="http://schemas.openxmlformats.org/officeDocument/2006/relationships/slideLayout" Target="../slideLayouts/slideLayout680.xml"/><Relationship Id="rId1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10.xml"/><Relationship Id="rId32" Type="http://schemas.openxmlformats.org/officeDocument/2006/relationships/slideLayout" Target="../slideLayouts/slideLayout320.xml"/><Relationship Id="rId37" Type="http://schemas.openxmlformats.org/officeDocument/2006/relationships/slideLayout" Target="../slideLayouts/slideLayout370.xml"/><Relationship Id="rId53" Type="http://schemas.openxmlformats.org/officeDocument/2006/relationships/slideLayout" Target="../slideLayouts/slideLayout530.xml"/><Relationship Id="rId58" Type="http://schemas.openxmlformats.org/officeDocument/2006/relationships/slideLayout" Target="../slideLayouts/slideLayout580.xml"/><Relationship Id="rId74" Type="http://schemas.openxmlformats.org/officeDocument/2006/relationships/slideLayout" Target="../slideLayouts/slideLayout740.xml"/><Relationship Id="rId79" Type="http://schemas.openxmlformats.org/officeDocument/2006/relationships/slideLayout" Target="../slideLayouts/slideLayout790.xml"/><Relationship Id="rId5" Type="http://schemas.openxmlformats.org/officeDocument/2006/relationships/slideLayout" Target="../slideLayouts/slideLayout510.xml"/><Relationship Id="rId61" Type="http://schemas.openxmlformats.org/officeDocument/2006/relationships/slideLayout" Target="../slideLayouts/slideLayout610.xml"/><Relationship Id="rId82" Type="http://schemas.openxmlformats.org/officeDocument/2006/relationships/theme" Target="../theme/theme10.xml"/><Relationship Id="rId1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70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50.xml"/><Relationship Id="rId43" Type="http://schemas.openxmlformats.org/officeDocument/2006/relationships/slideLayout" Target="../slideLayouts/slideLayout430.xml"/><Relationship Id="rId48" Type="http://schemas.openxmlformats.org/officeDocument/2006/relationships/slideLayout" Target="../slideLayouts/slideLayout480.xml"/><Relationship Id="rId56" Type="http://schemas.openxmlformats.org/officeDocument/2006/relationships/slideLayout" Target="../slideLayouts/slideLayout560.xml"/><Relationship Id="rId64" Type="http://schemas.openxmlformats.org/officeDocument/2006/relationships/slideLayout" Target="../slideLayouts/slideLayout640.xml"/><Relationship Id="rId69" Type="http://schemas.openxmlformats.org/officeDocument/2006/relationships/slideLayout" Target="../slideLayouts/slideLayout690.xml"/><Relationship Id="rId77" Type="http://schemas.openxmlformats.org/officeDocument/2006/relationships/slideLayout" Target="../slideLayouts/slideLayout770.xml"/><Relationship Id="rId8" Type="http://schemas.openxmlformats.org/officeDocument/2006/relationships/slideLayout" Target="../slideLayouts/slideLayout82.xml"/><Relationship Id="rId51" Type="http://schemas.openxmlformats.org/officeDocument/2006/relationships/slideLayout" Target="../slideLayouts/slideLayout511.xml"/><Relationship Id="rId72" Type="http://schemas.openxmlformats.org/officeDocument/2006/relationships/slideLayout" Target="../slideLayouts/slideLayout720.xml"/><Relationship Id="rId80" Type="http://schemas.openxmlformats.org/officeDocument/2006/relationships/slideLayout" Target="../slideLayouts/slideLayout800.xml"/><Relationship Id="rId3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70.xml"/><Relationship Id="rId25" Type="http://schemas.openxmlformats.org/officeDocument/2006/relationships/slideLayout" Target="../slideLayouts/slideLayout250.xml"/><Relationship Id="rId33" Type="http://schemas.openxmlformats.org/officeDocument/2006/relationships/slideLayout" Target="../slideLayouts/slideLayout330.xml"/><Relationship Id="rId38" Type="http://schemas.openxmlformats.org/officeDocument/2006/relationships/slideLayout" Target="../slideLayouts/slideLayout380.xml"/><Relationship Id="rId46" Type="http://schemas.openxmlformats.org/officeDocument/2006/relationships/slideLayout" Target="../slideLayouts/slideLayout460.xml"/><Relationship Id="rId59" Type="http://schemas.openxmlformats.org/officeDocument/2006/relationships/slideLayout" Target="../slideLayouts/slideLayout590.xml"/><Relationship Id="rId67" Type="http://schemas.openxmlformats.org/officeDocument/2006/relationships/slideLayout" Target="../slideLayouts/slideLayout670.xml"/><Relationship Id="rId20" Type="http://schemas.openxmlformats.org/officeDocument/2006/relationships/slideLayout" Target="../slideLayouts/slideLayout200.xml"/><Relationship Id="rId41" Type="http://schemas.openxmlformats.org/officeDocument/2006/relationships/slideLayout" Target="../slideLayouts/slideLayout410.xml"/><Relationship Id="rId54" Type="http://schemas.openxmlformats.org/officeDocument/2006/relationships/slideLayout" Target="../slideLayouts/slideLayout540.xml"/><Relationship Id="rId62" Type="http://schemas.openxmlformats.org/officeDocument/2006/relationships/slideLayout" Target="../slideLayouts/slideLayout620.xml"/><Relationship Id="rId70" Type="http://schemas.openxmlformats.org/officeDocument/2006/relationships/slideLayout" Target="../slideLayouts/slideLayout700.xml"/><Relationship Id="rId75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611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80.xml"/><Relationship Id="rId36" Type="http://schemas.openxmlformats.org/officeDocument/2006/relationships/slideLayout" Target="../slideLayouts/slideLayout360.xml"/><Relationship Id="rId49" Type="http://schemas.openxmlformats.org/officeDocument/2006/relationships/slideLayout" Target="../slideLayouts/slideLayout490.xml"/><Relationship Id="rId57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100.xml"/><Relationship Id="rId31" Type="http://schemas.openxmlformats.org/officeDocument/2006/relationships/slideLayout" Target="../slideLayouts/slideLayout311.xml"/><Relationship Id="rId44" Type="http://schemas.openxmlformats.org/officeDocument/2006/relationships/slideLayout" Target="../slideLayouts/slideLayout440.xml"/><Relationship Id="rId52" Type="http://schemas.openxmlformats.org/officeDocument/2006/relationships/slideLayout" Target="../slideLayouts/slideLayout520.xml"/><Relationship Id="rId60" Type="http://schemas.openxmlformats.org/officeDocument/2006/relationships/slideLayout" Target="../slideLayouts/slideLayout600.xml"/><Relationship Id="rId65" Type="http://schemas.openxmlformats.org/officeDocument/2006/relationships/slideLayout" Target="../slideLayouts/slideLayout650.xml"/><Relationship Id="rId73" Type="http://schemas.openxmlformats.org/officeDocument/2006/relationships/slideLayout" Target="../slideLayouts/slideLayout730.xml"/><Relationship Id="rId78" Type="http://schemas.openxmlformats.org/officeDocument/2006/relationships/slideLayout" Target="../slideLayouts/slideLayout780.xml"/><Relationship Id="rId81" Type="http://schemas.openxmlformats.org/officeDocument/2006/relationships/slideLayout" Target="../slideLayouts/slideLayout810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390.xml"/><Relationship Id="rId34" Type="http://schemas.openxmlformats.org/officeDocument/2006/relationships/slideLayout" Target="../slideLayouts/slideLayout340.xml"/><Relationship Id="rId50" Type="http://schemas.openxmlformats.org/officeDocument/2006/relationships/slideLayout" Target="../slideLayouts/slideLayout500.xml"/><Relationship Id="rId55" Type="http://schemas.openxmlformats.org/officeDocument/2006/relationships/slideLayout" Target="../slideLayouts/slideLayout550.xml"/><Relationship Id="rId76" Type="http://schemas.openxmlformats.org/officeDocument/2006/relationships/slideLayout" Target="../slideLayouts/slideLayout760.xml"/><Relationship Id="rId7" Type="http://schemas.openxmlformats.org/officeDocument/2006/relationships/slideLayout" Target="../slideLayouts/slideLayout711.xml"/><Relationship Id="rId71" Type="http://schemas.openxmlformats.org/officeDocument/2006/relationships/slideLayout" Target="../slideLayouts/slideLayout710.xml"/><Relationship Id="rId2" Type="http://schemas.openxmlformats.org/officeDocument/2006/relationships/slideLayout" Target="../slideLayouts/slideLayout211.xml"/><Relationship Id="rId29" Type="http://schemas.openxmlformats.org/officeDocument/2006/relationships/slideLayout" Target="../slideLayouts/slideLayout290.xml"/><Relationship Id="rId24" Type="http://schemas.openxmlformats.org/officeDocument/2006/relationships/slideLayout" Target="../slideLayouts/slideLayout240.xml"/><Relationship Id="rId40" Type="http://schemas.openxmlformats.org/officeDocument/2006/relationships/slideLayout" Target="../slideLayouts/slideLayout400.xml"/><Relationship Id="rId45" Type="http://schemas.openxmlformats.org/officeDocument/2006/relationships/slideLayout" Target="../slideLayouts/slideLayout450.xml"/><Relationship Id="rId66" Type="http://schemas.openxmlformats.org/officeDocument/2006/relationships/slideLayout" Target="../slideLayouts/slideLayout6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9" r:id="rId3"/>
    <p:sldLayoutId id="2147493468" r:id="rId4"/>
    <p:sldLayoutId id="2147493471" r:id="rId5"/>
    <p:sldLayoutId id="2147493470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79" r:id="rId14"/>
    <p:sldLayoutId id="2147493481" r:id="rId15"/>
    <p:sldLayoutId id="2147493480" r:id="rId16"/>
    <p:sldLayoutId id="2147493482" r:id="rId17"/>
    <p:sldLayoutId id="2147493483" r:id="rId18"/>
    <p:sldLayoutId id="2147493484" r:id="rId19"/>
    <p:sldLayoutId id="2147493485" r:id="rId20"/>
    <p:sldLayoutId id="2147493486" r:id="rId21"/>
    <p:sldLayoutId id="2147493487" r:id="rId22"/>
    <p:sldLayoutId id="2147493491" r:id="rId23"/>
    <p:sldLayoutId id="2147493507" r:id="rId24"/>
    <p:sldLayoutId id="2147493495" r:id="rId25"/>
    <p:sldLayoutId id="2147493508" r:id="rId26"/>
    <p:sldLayoutId id="2147493510" r:id="rId27"/>
    <p:sldLayoutId id="2147493505" r:id="rId28"/>
    <p:sldLayoutId id="2147493512" r:id="rId29"/>
    <p:sldLayoutId id="2147493513" r:id="rId30"/>
    <p:sldLayoutId id="2147493506" r:id="rId31"/>
    <p:sldLayoutId id="2147493515" r:id="rId32"/>
    <p:sldLayoutId id="2147493516" r:id="rId33"/>
    <p:sldLayoutId id="2147493488" r:id="rId34"/>
    <p:sldLayoutId id="2147493492" r:id="rId35"/>
    <p:sldLayoutId id="2147493542" r:id="rId36"/>
    <p:sldLayoutId id="2147493496" r:id="rId37"/>
    <p:sldLayoutId id="2147493518" r:id="rId38"/>
    <p:sldLayoutId id="2147493519" r:id="rId39"/>
    <p:sldLayoutId id="2147493520" r:id="rId40"/>
    <p:sldLayoutId id="2147493521" r:id="rId41"/>
    <p:sldLayoutId id="2147493522" r:id="rId42"/>
    <p:sldLayoutId id="2147493523" r:id="rId43"/>
    <p:sldLayoutId id="2147493524" r:id="rId44"/>
    <p:sldLayoutId id="2147493525" r:id="rId45"/>
    <p:sldLayoutId id="2147493489" r:id="rId46"/>
    <p:sldLayoutId id="2147493493" r:id="rId47"/>
    <p:sldLayoutId id="2147493543" r:id="rId48"/>
    <p:sldLayoutId id="2147493497" r:id="rId49"/>
    <p:sldLayoutId id="2147493526" r:id="rId50"/>
    <p:sldLayoutId id="2147493527" r:id="rId51"/>
    <p:sldLayoutId id="2147493528" r:id="rId52"/>
    <p:sldLayoutId id="2147493529" r:id="rId53"/>
    <p:sldLayoutId id="2147493530" r:id="rId54"/>
    <p:sldLayoutId id="2147493531" r:id="rId55"/>
    <p:sldLayoutId id="2147493532" r:id="rId56"/>
    <p:sldLayoutId id="2147493533" r:id="rId57"/>
    <p:sldLayoutId id="2147493490" r:id="rId58"/>
    <p:sldLayoutId id="2147493494" r:id="rId59"/>
    <p:sldLayoutId id="2147493544" r:id="rId60"/>
    <p:sldLayoutId id="2147493498" r:id="rId61"/>
    <p:sldLayoutId id="2147493534" r:id="rId62"/>
    <p:sldLayoutId id="2147493535" r:id="rId63"/>
    <p:sldLayoutId id="2147493536" r:id="rId64"/>
    <p:sldLayoutId id="2147493537" r:id="rId65"/>
    <p:sldLayoutId id="2147493538" r:id="rId66"/>
    <p:sldLayoutId id="2147493539" r:id="rId67"/>
    <p:sldLayoutId id="2147493540" r:id="rId68"/>
    <p:sldLayoutId id="2147493541" r:id="rId69"/>
    <p:sldLayoutId id="2147493545" r:id="rId70"/>
    <p:sldLayoutId id="2147493546" r:id="rId71"/>
    <p:sldLayoutId id="2147493547" r:id="rId72"/>
    <p:sldLayoutId id="2147493548" r:id="rId73"/>
    <p:sldLayoutId id="2147493549" r:id="rId74"/>
    <p:sldLayoutId id="2147493550" r:id="rId75"/>
    <p:sldLayoutId id="2147493551" r:id="rId76"/>
    <p:sldLayoutId id="2147493552" r:id="rId77"/>
    <p:sldLayoutId id="2147493553" r:id="rId78"/>
    <p:sldLayoutId id="2147493554" r:id="rId79"/>
    <p:sldLayoutId id="2147493555" r:id="rId80"/>
    <p:sldLayoutId id="2147493556" r:id="rId8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kdocplus.regionuppsala.se/Home/GetDocument?containerName=e0c73411-be4b-4fee-ac09-640f9e2c5d83&amp;reference=DocPlusSTYR-12941&amp;docId=DocPlusSTYR-12941&amp;filename=Influensa%20A%20och%20B%20-%20behandling%20och%20smittskyddsaspekter.pdf)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https://kunskapsstyrningvard.se/download/18.1cdd270719913c1ed712357/1756990115823/Vardrelaterad-pneumoni-vagledning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67abbf2018378da662f8fbdd/1665411319360/Vagledning-for-vardhygieniskt-arbete-2022-10-04.pdf" TargetMode="External"/><Relationship Id="rId2" Type="http://schemas.openxmlformats.org/officeDocument/2006/relationships/hyperlink" Target="https://www.akademiska.se/for-vardgivare/sektioner/Vardhygien/kontaktinformation/" TargetMode="Externa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67abbf2018378da662f8fbdd/1665411319360/Vagledning-for-vardhygieniskt-arbete-2022-10-04.pdf" TargetMode="External"/><Relationship Id="rId2" Type="http://schemas.openxmlformats.org/officeDocument/2006/relationships/hyperlink" Target="https://www.akademiska.se/for-vardgivare/sektioner/Vardhygien/kontaktinformation/" TargetMode="External"/><Relationship Id="rId1" Type="http://schemas.openxmlformats.org/officeDocument/2006/relationships/slideLayout" Target="../slideLayouts/slideLayout730.xml"/><Relationship Id="rId5" Type="http://schemas.openxmlformats.org/officeDocument/2006/relationships/image" Target="../media/image230.sv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7" Type="http://schemas.openxmlformats.org/officeDocument/2006/relationships/diagramLayout" Target="../diagrams/layout2.xm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diagramData" Target="../diagrams/data2.xml"/><Relationship Id="rId5" Type="http://schemas.openxmlformats.org/officeDocument/2006/relationships/hyperlink" Target="https://regionuppsala.se/globalassets/samverkanswebben/for-vardgivare/kunskapsstod/vardhygien/falldefinition-vardrelaterad-infektion-utgava-2025-otg.pdf" TargetMode="External"/><Relationship Id="rId10" Type="http://schemas.microsoft.com/office/2007/relationships/diagramDrawing" Target="../diagrams/drawing2.xml"/><Relationship Id="rId4" Type="http://schemas.openxmlformats.org/officeDocument/2006/relationships/hyperlink" Target="https://www.vardhandboken.se/katetrar-sonder-och-dran/sonder-inlaggning-och-skotsel/" TargetMode="External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regionuppsala.se/samverkanswebben/for-vardgivare/kunskapsstod/vardhygien/kommunal-vard--och-omsorg/infektionsregistrering-kommunal-vard-och-omsorg/" TargetMode="External"/><Relationship Id="rId7" Type="http://schemas.openxmlformats.org/officeDocument/2006/relationships/diagramColors" Target="../diagrams/colors3.xml"/><Relationship Id="rId2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1" Type="http://schemas.openxmlformats.org/officeDocument/2006/relationships/slideLayout" Target="../slideLayouts/slideLayout7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hyperlink" Target="https://regionuppsala.se/globalassets/samverkanswebben/for-vardgivare/kunskapsstod/vardhygien/falldefinition-vardrelaterad-infektion-utgava-2025-otg.pdf" TargetMode="External"/><Relationship Id="rId7" Type="http://schemas.openxmlformats.org/officeDocument/2006/relationships/image" Target="../media/image27.png"/><Relationship Id="rId12" Type="http://schemas.openxmlformats.org/officeDocument/2006/relationships/image" Target="../media/image240.png"/><Relationship Id="rId2" Type="http://schemas.openxmlformats.org/officeDocument/2006/relationships/hyperlink" Target="https://regionuppsala.se/globalassets/samverkanswebben/for-vardgivare/strama/vri-kort-region-uppsala-korr2.pdf" TargetMode="External"/><Relationship Id="rId1" Type="http://schemas.openxmlformats.org/officeDocument/2006/relationships/slideLayout" Target="../slideLayouts/slideLayout73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image" Target="../media/image260.png"/><Relationship Id="rId10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70.png"/></Relationships>
</file>

<file path=ppt/slides/_rels/slide180.xml.rels><?xml version="1.0" encoding="UTF-8" standalone="yes"?>
<Relationships xmlns="http://schemas.openxmlformats.org/package/2006/relationships"><Relationship Id="rId8" Type="http://schemas.openxmlformats.org/officeDocument/2006/relationships/slide" Target="slide200.xml"/><Relationship Id="rId3" Type="http://schemas.openxmlformats.org/officeDocument/2006/relationships/hyperlink" Target="https://regionuppsala.se/globalassets/samverkanswebben/for-vardgivare/strama/vri-kort-region-uppsala-korr2.pdf" TargetMode="External"/><Relationship Id="rId7" Type="http://schemas.openxmlformats.org/officeDocument/2006/relationships/image" Target="../media/image271.png"/><Relationship Id="rId2" Type="http://schemas.microsoft.com/office/2018/10/relationships/comments" Target="../comments/modernComment_15F_B899DE0B.xml"/><Relationship Id="rId1" Type="http://schemas.openxmlformats.org/officeDocument/2006/relationships/slideLayout" Target="../slideLayouts/slideLayout730.xml"/><Relationship Id="rId6" Type="http://schemas.openxmlformats.org/officeDocument/2006/relationships/slide" Target="slide190.xml"/><Relationship Id="rId5" Type="http://schemas.openxmlformats.org/officeDocument/2006/relationships/image" Target="../media/image261.png"/><Relationship Id="rId10" Type="http://schemas.openxmlformats.org/officeDocument/2006/relationships/slide" Target="slide210.xml"/><Relationship Id="rId4" Type="http://schemas.openxmlformats.org/officeDocument/2006/relationships/hyperlink" Target="https://regionuppsala.se/globalassets/samverkanswebben/for-vardgivare/kunskapsstod/vardhygien/falldefinition-vardrelaterad-infektion-utgava-2025-otg.pdf" TargetMode="External"/><Relationship Id="rId9" Type="http://schemas.openxmlformats.org/officeDocument/2006/relationships/image" Target="../media/image2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0.png"/><Relationship Id="rId3" Type="http://schemas.openxmlformats.org/officeDocument/2006/relationships/slide" Target="slide30.xml"/><Relationship Id="rId7" Type="http://schemas.openxmlformats.org/officeDocument/2006/relationships/image" Target="../media/image40.png"/><Relationship Id="rId12" Type="http://schemas.openxmlformats.org/officeDocument/2006/relationships/slide" Target="slide18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6" Type="http://schemas.openxmlformats.org/officeDocument/2006/relationships/slide" Target="slide40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0.png"/><Relationship Id="rId4" Type="http://schemas.openxmlformats.org/officeDocument/2006/relationships/image" Target="../media/image32.png"/><Relationship Id="rId9" Type="http://schemas.openxmlformats.org/officeDocument/2006/relationships/slide" Target="slide1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7" Type="http://schemas.openxmlformats.org/officeDocument/2006/relationships/diagramLayout" Target="../diagrams/layout7.xml"/><Relationship Id="rId2" Type="http://schemas.openxmlformats.org/officeDocument/2006/relationships/hyperlink" Target="https://www.vri-smart.se/index.html" TargetMode="External"/><Relationship Id="rId1" Type="http://schemas.openxmlformats.org/officeDocument/2006/relationships/slideLayout" Target="../slideLayouts/slideLayout71.xml"/><Relationship Id="rId6" Type="http://schemas.openxmlformats.org/officeDocument/2006/relationships/diagramData" Target="../diagrams/data7.xml"/><Relationship Id="rId5" Type="http://schemas.openxmlformats.org/officeDocument/2006/relationships/hyperlink" Target="https://www.akademiska.se/for-vardgivare/sektioner/Vardhygien/kommunal-vard/infektionsregistrering/" TargetMode="External"/><Relationship Id="rId10" Type="http://schemas.microsoft.com/office/2007/relationships/diagramDrawing" Target="../diagrams/drawing7.xml"/><Relationship Id="rId4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9" Type="http://schemas.openxmlformats.org/officeDocument/2006/relationships/diagramColors" Target="../diagrams/colors7.xml"/></Relationships>
</file>

<file path=ppt/slides/_rels/slide20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0.xml"/><Relationship Id="rId3" Type="http://schemas.openxmlformats.org/officeDocument/2006/relationships/hyperlink" Target="https://www.vri-smart.se/index.html" TargetMode="External"/><Relationship Id="rId7" Type="http://schemas.openxmlformats.org/officeDocument/2006/relationships/diagramData" Target="../diagrams/data70.xml"/><Relationship Id="rId2" Type="http://schemas.microsoft.com/office/2018/10/relationships/comments" Target="../comments/modernComment_161_474D64C2.xml"/><Relationship Id="rId1" Type="http://schemas.openxmlformats.org/officeDocument/2006/relationships/slideLayout" Target="../slideLayouts/slideLayout710.xml"/><Relationship Id="rId6" Type="http://schemas.openxmlformats.org/officeDocument/2006/relationships/hyperlink" Target="https://www.akademiska.se/for-vardgivare/sektioner/Vardhygien/kommunal-vard/infektionsregistrering/" TargetMode="External"/><Relationship Id="rId11" Type="http://schemas.microsoft.com/office/2007/relationships/diagramDrawing" Target="../diagrams/drawing70.xml"/><Relationship Id="rId5" Type="http://schemas.openxmlformats.org/officeDocument/2006/relationships/hyperlink" Target="https://ltuppsala.sharepoint.com/sites/DocPlusSTYR/Publicerade/Intern%20alla/Dokumentation%20av%20v%C3%A5rdrelaterad%20infektion%20i%20journal.pdf" TargetMode="External"/><Relationship Id="rId10" Type="http://schemas.openxmlformats.org/officeDocument/2006/relationships/diagramColors" Target="../diagrams/colors70.xml"/><Relationship Id="rId4" Type="http://schemas.openxmlformats.org/officeDocument/2006/relationships/hyperlink" Target="https://kunskapsstyrningvard.se/download/18.1cdd270719913c1ed712357/1756990115823/Vardrelaterad-pneumoni-vagledning.pdf" TargetMode="External"/><Relationship Id="rId9" Type="http://schemas.openxmlformats.org/officeDocument/2006/relationships/diagramQuickStyle" Target="../diagrams/quickStyle7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svg"/><Relationship Id="rId3" Type="http://schemas.openxmlformats.org/officeDocument/2006/relationships/image" Target="../media/image29.svg"/><Relationship Id="rId7" Type="http://schemas.openxmlformats.org/officeDocument/2006/relationships/image" Target="../media/image12.svg"/><Relationship Id="rId12" Type="http://schemas.openxmlformats.org/officeDocument/2006/relationships/image" Target="../media/image18.png"/><Relationship Id="rId2" Type="http://schemas.openxmlformats.org/officeDocument/2006/relationships/image" Target="../media/image28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11" Type="http://schemas.openxmlformats.org/officeDocument/2006/relationships/image" Target="../media/image17.svg"/><Relationship Id="rId5" Type="http://schemas.openxmlformats.org/officeDocument/2006/relationships/image" Target="../media/image8.svg"/><Relationship Id="rId15" Type="http://schemas.openxmlformats.org/officeDocument/2006/relationships/image" Target="../media/image3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4.svg"/><Relationship Id="rId14" Type="http://schemas.openxmlformats.org/officeDocument/2006/relationships/image" Target="../media/image30.png"/></Relationships>
</file>

<file path=ppt/slides/_rels/slide2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60.png"/><Relationship Id="rId3" Type="http://schemas.openxmlformats.org/officeDocument/2006/relationships/image" Target="../media/image290.svg"/><Relationship Id="rId7" Type="http://schemas.openxmlformats.org/officeDocument/2006/relationships/image" Target="../media/image120.svg"/><Relationship Id="rId12" Type="http://schemas.openxmlformats.org/officeDocument/2006/relationships/hyperlink" Target="https://creativecommons.org/licenses/by/3.0/" TargetMode="External"/><Relationship Id="rId17" Type="http://schemas.openxmlformats.org/officeDocument/2006/relationships/image" Target="../media/image300.png"/><Relationship Id="rId2" Type="http://schemas.openxmlformats.org/officeDocument/2006/relationships/image" Target="../media/image280.png"/><Relationship Id="rId16" Type="http://schemas.openxmlformats.org/officeDocument/2006/relationships/image" Target="../media/image190.svg"/><Relationship Id="rId1" Type="http://schemas.openxmlformats.org/officeDocument/2006/relationships/slideLayout" Target="../slideLayouts/slideLayout730.xml"/><Relationship Id="rId6" Type="http://schemas.openxmlformats.org/officeDocument/2006/relationships/image" Target="../media/image110.png"/><Relationship Id="rId11" Type="http://schemas.openxmlformats.org/officeDocument/2006/relationships/hyperlink" Target="https://www.flickr.com/photos/emagineart/4742089272/" TargetMode="External"/><Relationship Id="rId5" Type="http://schemas.openxmlformats.org/officeDocument/2006/relationships/image" Target="../media/image80.svg"/><Relationship Id="rId15" Type="http://schemas.openxmlformats.org/officeDocument/2006/relationships/image" Target="../media/image180.png"/><Relationship Id="rId10" Type="http://schemas.openxmlformats.org/officeDocument/2006/relationships/image" Target="../media/image150.jpeg"/><Relationship Id="rId4" Type="http://schemas.openxmlformats.org/officeDocument/2006/relationships/image" Target="../media/image70.png"/><Relationship Id="rId9" Type="http://schemas.openxmlformats.org/officeDocument/2006/relationships/image" Target="../media/image140.svg"/><Relationship Id="rId14" Type="http://schemas.openxmlformats.org/officeDocument/2006/relationships/image" Target="../media/image17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r.se/skr/tjanster/rapporterochskrifter/publikationer/vardrelateradeinfektioner.31374.html" TargetMode="Externa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skr.se/skr/tjanster/rapporterochskrifter/publikationer/vardrelateradeinfektioner.31374.html" TargetMode="External"/><Relationship Id="rId1" Type="http://schemas.openxmlformats.org/officeDocument/2006/relationships/slideLayout" Target="../slideLayouts/slideLayout730.xml"/><Relationship Id="rId4" Type="http://schemas.openxmlformats.org/officeDocument/2006/relationships/image" Target="../media/image8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microsoft.com/office/2018/10/relationships/comments" Target="../comments/modernComment_151_E106CDD2.xml"/><Relationship Id="rId1" Type="http://schemas.openxmlformats.org/officeDocument/2006/relationships/slideLayout" Target="../slideLayouts/slideLayout730.xml"/><Relationship Id="rId4" Type="http://schemas.openxmlformats.org/officeDocument/2006/relationships/image" Target="../media/image10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emagineart/4742089272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katetrar-sonder-och-dran/sonder-inlaggning-och-skotsel/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hyperlink" Target="https://kunskapsstyrningvard.se/download/18.1cdd270719913c1ed712357/1756990115823/Vardrelaterad-pneumoni-vagledning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download/18.1cdd270719913c1ed712357/1756990115823/Vardrelaterad-pneumoni-vagledning.pdf" TargetMode="External"/><Relationship Id="rId2" Type="http://schemas.openxmlformats.org/officeDocument/2006/relationships/hyperlink" Target="https://www.vri-smart.se/fakta.html" TargetMode="Externa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739587"/>
            <a:ext cx="7772400" cy="2015290"/>
          </a:xfrm>
        </p:spPr>
        <p:txBody>
          <a:bodyPr>
            <a:normAutofit fontScale="90000"/>
          </a:bodyPr>
          <a:lstStyle/>
          <a:p>
            <a:r>
              <a:rPr lang="sv-SE"/>
              <a:t>VRI-verktyg</a:t>
            </a:r>
            <a:br>
              <a:rPr lang="sv-SE"/>
            </a:br>
            <a:r>
              <a:rPr lang="sv-SE"/>
              <a:t>VÅRDRELATERAD PNEUMONI</a:t>
            </a:r>
            <a:br>
              <a:rPr lang="sv-SE" sz="2200" b="0"/>
            </a:br>
            <a:r>
              <a:rPr lang="sv-SE" sz="2200" b="0"/>
              <a:t>Vårdhygien</a:t>
            </a:r>
            <a:br>
              <a:rPr lang="sv-SE" sz="2200" b="0"/>
            </a:br>
            <a:r>
              <a:rPr lang="sv-SE" sz="2200" b="0"/>
              <a:t>2026-02-13</a:t>
            </a:r>
            <a:endParaRPr lang="sv-SE" b="0"/>
          </a:p>
        </p:txBody>
      </p:sp>
    </p:spTree>
    <p:extLst>
      <p:ext uri="{BB962C8B-B14F-4D97-AF65-F5344CB8AC3E}">
        <p14:creationId xmlns:p14="http://schemas.microsoft.com/office/powerpoint/2010/main" val="282176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F657C-FC36-B1D6-6C28-6CFA91A03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BC1FF3E-BBA9-989E-809D-928E19B85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b="1"/>
              <a:t>GÖR</a:t>
            </a:r>
          </a:p>
          <a:p>
            <a:pPr marL="171450" indent="-171450">
              <a:buChar char="•"/>
            </a:pPr>
            <a:r>
              <a:rPr lang="sv-SE"/>
              <a:t>Tillräckligt med personal, kompetens och lokalmässiga förutsättningar som exempelvis möjlighet till enkelrumsvård.</a:t>
            </a:r>
          </a:p>
          <a:p>
            <a:pPr marL="171450" indent="-171450">
              <a:buChar char="•"/>
            </a:pPr>
            <a:r>
              <a:rPr lang="sv-SE"/>
              <a:t>Profylaktisk behandling mot influensa övervägs då influensaexponering skett</a:t>
            </a:r>
          </a:p>
          <a:p>
            <a:pPr marL="171450" indent="-171450">
              <a:buChar char="•"/>
            </a:pPr>
            <a:r>
              <a:rPr lang="sv-SE"/>
              <a:t>Riskpatienter för pneumokockinfektion, influensa och covid-19 identifieras och erbjuds vaccination </a:t>
            </a:r>
          </a:p>
          <a:p>
            <a:pPr marL="171450" indent="-171450">
              <a:buChar char="•"/>
            </a:pPr>
            <a:r>
              <a:rPr lang="sv-SE"/>
              <a:t>Personal vaccineras mot influensa.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A96794-CFCF-B063-ADA9-DFE7D94E010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r>
              <a:rPr lang="sv-SE"/>
              <a:t>Se även </a:t>
            </a:r>
            <a:r>
              <a:rPr lang="sv-SE">
                <a:hlinkClick r:id="rId3"/>
              </a:rPr>
              <a:t>Influensa A och B samt fågelinfluensa - behandling och profylax</a:t>
            </a:r>
            <a:endParaRPr lang="sv-SE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sv-SE"/>
              <a:t>Se även </a:t>
            </a:r>
            <a:r>
              <a:rPr lang="sv-SE">
                <a:hlinkClick r:id="rId4"/>
              </a:rPr>
              <a:t>Vägledning för vårdrelaterad pneumoni – förebyggande åtgärder</a:t>
            </a:r>
            <a:r>
              <a:rPr lang="sv-SE"/>
              <a:t>.</a:t>
            </a:r>
          </a:p>
          <a:p>
            <a:endParaRPr lang="sv-SE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7B3251-2D80-F2C9-ADC6-7D194C9B19B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sv-SE"/>
              <a:t>Åtgärd 6: Förebygga risk för pneumoni relaterad till smitta med luftvägsinfektion</a:t>
            </a:r>
          </a:p>
        </p:txBody>
      </p:sp>
      <p:pic>
        <p:nvPicPr>
          <p:cNvPr id="7" name="Bild 6" descr="Tålig med hel fyllning">
            <a:extLst>
              <a:ext uri="{FF2B5EF4-FFF2-40B4-BE49-F238E27FC236}">
                <a16:creationId xmlns:a16="http://schemas.microsoft.com/office/drawing/2014/main" id="{296393EE-3D8A-DECB-CABC-002EDD059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06677" y="3791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7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Systematisk förbättringsarbete </a:t>
            </a:r>
            <a:br>
              <a:rPr lang="sv-SE"/>
            </a:br>
            <a:r>
              <a:rPr lang="sv-SE"/>
              <a:t>mot 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För att införa åtgärderna mot pneumoni på ett effektivt sätt används ett systematiskt förbättringsarbete med fem steg: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Skapa förutsättningar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Träning och utbildning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Mätning och återkoppling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Sprid budskapet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Patientsäkerhetskultur och ledningens engagemang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sv-SE"/>
              <a:t>På följande sidor finns ett underlag för att arbeta med stegen i förbättringsarbetet. </a:t>
            </a:r>
            <a:r>
              <a:rPr lang="sv-SE" b="1"/>
              <a:t>Kontakta Vårdhygien för stöd med att skräddarsy arbetet för er enhet, </a:t>
            </a:r>
            <a:r>
              <a:rPr lang="sv-SE"/>
              <a:t>se </a:t>
            </a:r>
            <a:r>
              <a:rPr lang="sv-SE">
                <a:hlinkClick r:id="rId2"/>
              </a:rPr>
              <a:t>Kontaktinformation Vårdhygien</a:t>
            </a:r>
            <a:r>
              <a:rPr lang="sv-SE"/>
              <a:t>.</a:t>
            </a:r>
          </a:p>
          <a:p>
            <a:endParaRPr lang="sv-SE"/>
          </a:p>
          <a:p>
            <a:r>
              <a:rPr lang="sv-SE"/>
              <a:t>Att arbeta med förbättringar på det här sättet motsvarar ett multimodalt arbetssätt enligt </a:t>
            </a:r>
            <a:r>
              <a:rPr lang="sv-SE">
                <a:hlinkClick r:id="rId3"/>
              </a:rPr>
              <a:t>Vägledning för vårdhygieniskt arbete (kunskapsstyrningvard.se)</a:t>
            </a:r>
            <a:r>
              <a:rPr lang="sv-SE"/>
              <a:t>. </a:t>
            </a:r>
          </a:p>
          <a:p>
            <a:r>
              <a:rPr lang="sv-SE"/>
              <a:t>Se också figur under Stödmaterial.</a:t>
            </a:r>
          </a:p>
        </p:txBody>
      </p:sp>
      <p:pic>
        <p:nvPicPr>
          <p:cNvPr id="6" name="Bild 5" descr="Cirklar med pilar med hel fyllning">
            <a:extLst>
              <a:ext uri="{FF2B5EF4-FFF2-40B4-BE49-F238E27FC236}">
                <a16:creationId xmlns:a16="http://schemas.microsoft.com/office/drawing/2014/main" id="{C8BE0CA0-CFB4-4F60-9C05-0A2F2097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112" y="371807"/>
            <a:ext cx="1794435" cy="1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40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Systematisk förbättringsarbete </a:t>
            </a:r>
            <a:br>
              <a:rPr lang="sv-SE"/>
            </a:br>
            <a:r>
              <a:rPr lang="sv-SE"/>
              <a:t>mot 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För att införa åtgärderna mot pneumoni på ett effektivt sätt används ett systematiskt förbättringsarbete med fem steg: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Skapa förutsättningar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Träning och utbildning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Mätning och återkoppling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Sprid budskapet</a:t>
            </a:r>
          </a:p>
          <a:p>
            <a:pPr marL="228600" indent="-228600">
              <a:buAutoNum type="arabicPeriod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Patientsäkerhetskultur och ledningens engagemang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sv-SE"/>
              <a:t>På följande sidor finns ett underlag för att arbeta med stegen i förbättringsarbetet. </a:t>
            </a:r>
            <a:r>
              <a:rPr lang="sv-SE" b="1"/>
              <a:t>Kontakta Vårdhygien för stöd med att skräddarsy arbetet för er enhet, </a:t>
            </a:r>
            <a:r>
              <a:rPr lang="sv-SE"/>
              <a:t>se </a:t>
            </a:r>
            <a:r>
              <a:rPr lang="sv-SE">
                <a:hlinkClick r:id="rId2"/>
              </a:rPr>
              <a:t>Kontaktinformation Vårdhygien</a:t>
            </a:r>
            <a:r>
              <a:rPr lang="sv-SE"/>
              <a:t>.</a:t>
            </a:r>
          </a:p>
          <a:p>
            <a:endParaRPr lang="sv-SE"/>
          </a:p>
          <a:p>
            <a:r>
              <a:rPr lang="sv-SE"/>
              <a:t>Att arbeta med förbättringar på det här sättet motsvarar ett multimodalt arbetssätt enligt </a:t>
            </a:r>
            <a:r>
              <a:rPr lang="sv-SE">
                <a:hlinkClick r:id="rId3"/>
              </a:rPr>
              <a:t>Vägledning för vårdhygieniskt arbete (kunskapsstyrningvard.se)</a:t>
            </a:r>
            <a:r>
              <a:rPr lang="sv-SE"/>
              <a:t>. </a:t>
            </a:r>
          </a:p>
          <a:p>
            <a:r>
              <a:rPr lang="sv-SE"/>
              <a:t>Se också figur under Stödmaterial.</a:t>
            </a:r>
          </a:p>
        </p:txBody>
      </p:sp>
      <p:pic>
        <p:nvPicPr>
          <p:cNvPr id="6" name="Bild 5" descr="Cirklar med pilar med hel fyllning">
            <a:extLst>
              <a:ext uri="{FF2B5EF4-FFF2-40B4-BE49-F238E27FC236}">
                <a16:creationId xmlns:a16="http://schemas.microsoft.com/office/drawing/2014/main" id="{C8BE0CA0-CFB4-4F60-9C05-0A2F20978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0112" y="371807"/>
            <a:ext cx="1794435" cy="17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4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503C305-8FDC-4460-8C89-DFC0183E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998" y="1913515"/>
            <a:ext cx="4409608" cy="27054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Tillsätt resurser och utse vilka som ansvarar för: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Mobilisering och att utföra andningsvård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Göra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Göra sväljbedömningar, sköta munhälsa och optimera nutrition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Riskbedömning undernäring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Profylax/vaccination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Säkerställ att rätt hjälpmedel finns på enheten för att underlätta mobilisering och andningsvård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Säkerställ att dokumenterade rutiner finns för arbetet som ska göras, att dessa är kända och används.</a:t>
            </a:r>
          </a:p>
          <a:p>
            <a:endParaRPr lang="sv-SE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5385BA-CF4B-4837-9A54-DF84433D069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/>
          </a:p>
          <a:p>
            <a:r>
              <a:rPr lang="sv-SE"/>
              <a:t>Som en del i arbetet med att skapa förutsättningar kan enhetens tillgång till resurser för omvårdnad, fysioterapi, logopedi, dietist och apotekare behöva ökas.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C0B9D9-8357-4B39-B042-B3C13553F17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1: Skapa förutsättningar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9A923C-3085-4A69-93FD-0FB0F6157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370652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88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A6FA14E-73F7-436F-B7AA-D3B0ED492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All personal på enheten går E-utbildningen </a:t>
            </a:r>
            <a:r>
              <a:rPr lang="sv-SE">
                <a:hlinkClick r:id="rId2"/>
              </a:rPr>
              <a:t>VRI-Smart®</a:t>
            </a:r>
            <a:r>
              <a:rPr lang="sv-SE"/>
              <a:t> i syfte att få kunskap om hur vårdrelaterad pneumoni förebyggs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Relevant personal får praktisk träning i hur åtgärderna mot pneumoni utförs och när de ska göras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Läkare eller annan personal som utför infektionsregistrering tränas i definitioner av vårdrelaterad pneumoni och i att registrera på rätt sätt (se steg 3)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C46A63-E63C-4D95-9687-17C2B83CBE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ea typeface="Calibri"/>
              </a:rPr>
              <a:t>I </a:t>
            </a:r>
            <a:r>
              <a:rPr lang="sv-SE" u="sng">
                <a:solidFill>
                  <a:srgbClr val="0000FF"/>
                </a:solidFill>
                <a:effectLst/>
                <a:ea typeface="Calibri"/>
                <a:hlinkClick r:id="rId2"/>
              </a:rPr>
              <a:t>VRI-Smart®</a:t>
            </a:r>
            <a:r>
              <a:rPr lang="sv-SE">
                <a:effectLst/>
                <a:ea typeface="Calibri"/>
              </a:rPr>
              <a:t> finns information om vårdrelaterad pneumoni. </a:t>
            </a:r>
            <a:r>
              <a:rPr lang="sv-SE"/>
              <a:t>Klicka på ”Vanliga typer av VRI” och välj ”Lungor”.</a:t>
            </a:r>
          </a:p>
          <a:p>
            <a:r>
              <a:rPr lang="sv-SE"/>
              <a:t>Se </a:t>
            </a:r>
            <a:r>
              <a:rPr lang="sv-SE">
                <a:hlinkClick r:id="rId3"/>
              </a:rPr>
              <a:t>Vägledning för vårdrelaterad pneumoni – förebyggande åtgärder</a:t>
            </a:r>
            <a:r>
              <a:rPr lang="sv-SE"/>
              <a:t>.</a:t>
            </a:r>
            <a:endParaRPr lang="sv-SE">
              <a:effectLst/>
              <a:ea typeface="Calibri" panose="020F0502020204030204" pitchFamily="34" charset="0"/>
            </a:endParaRPr>
          </a:p>
          <a:p>
            <a:r>
              <a:rPr lang="sv-SE"/>
              <a:t>Se information i Vårdhandboken om korrekt hantering av sonder: </a:t>
            </a:r>
            <a:r>
              <a:rPr lang="sv-SE">
                <a:hlinkClick r:id="rId4"/>
              </a:rPr>
              <a:t>Sonder, inläggning och skötsel - Vårdhandboken (vardhandboken.se)</a:t>
            </a:r>
            <a:r>
              <a:rPr lang="sv-SE"/>
              <a:t>.</a:t>
            </a:r>
          </a:p>
          <a:p>
            <a:r>
              <a:rPr lang="sv-SE"/>
              <a:t>Hjälpmaterial om definitionen av vårdrelaterad infektion kan skrivas ut eller beställas via Vårdhygien, se </a:t>
            </a:r>
            <a:r>
              <a:rPr lang="sv-SE">
                <a:hlinkClick r:id="rId5"/>
              </a:rPr>
              <a:t>Falldefinition vårdrelaterad infektion</a:t>
            </a:r>
            <a:r>
              <a:rPr lang="sv-SE"/>
              <a:t> eller Vårdhygiens hemsida. </a:t>
            </a: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4C58E5-0FB0-4BAF-9AEC-3F8A35EC09E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2: Träning och utbildning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774CB04-7488-469C-8E7D-A3BBEC11E1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977826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719332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603A4FD-2F41-4BCD-B9B1-D3552F523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Välj metod för att mäta förekomst av vårdrelaterad pneumoni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VRI i Slutanteckning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  <a:hlinkClick r:id="rId3"/>
              </a:rPr>
              <a:t>Infektionsregistrering på SÄBO</a:t>
            </a:r>
            <a:endParaRPr lang="sv-SE">
              <a:latin typeface="Arial"/>
              <a:cs typeface="Arial"/>
              <a:hlinkClick r:id="" action="ppaction://noaction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Journalgranskning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Kvalitetssäkra data och säkerställ att registrerande personal följer fastslagna definitioner (se faktaruta under Stödmaterial)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7AF636-D58A-4629-8C9F-E370F231943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/>
          </a:p>
          <a:p>
            <a:r>
              <a:rPr lang="sv-SE"/>
              <a:t>Resultatet av de valda mätningarna ska följas upp och återkopplas till personal och verksamhetsledning.</a:t>
            </a:r>
          </a:p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6B497F-866E-40A0-A596-EDAF3483401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3: Mätning och återkoppling, sida 1 av 2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B6F607-6A8E-415E-8FA9-478E446AB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11273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269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052A0AD-71A3-4131-BC8D-F2320F9A1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564" y="1991351"/>
            <a:ext cx="4377259" cy="25113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Välj metod för att mäta följsamhet till att utföra åtgärderna mot vårdrelaterad pneumoni: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Basala hygienrutiner och klädregler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Andel patienter som mobiliserats på rätt sätt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Andel patienter (med riskfaktorer) som utfört andningsgymnastik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Andel patienter med utförda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Andel patienter med utförda sväljbedömningar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/>
                <a:cs typeface="Arial"/>
              </a:rPr>
              <a:t>Andel patienter riskbedömnda för undernäring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6552D2-3EE3-4EDB-BBDB-D57F80DE38D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8496" y="2196228"/>
            <a:ext cx="3644015" cy="2101627"/>
          </a:xfrm>
        </p:spPr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/>
          </a:p>
          <a:p>
            <a:r>
              <a:rPr lang="sv-SE"/>
              <a:t>Resultatet av de valda mätningarna ska följas upp och återkopplas till personal och verksamhetsledning.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0F1A6E-7DE7-466A-82E9-C9864275CA6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3: Mätning och återkoppling, sida 2 av 2</a:t>
            </a:r>
          </a:p>
          <a:p>
            <a:endParaRPr lang="sv-S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6EEC40-BE41-404C-BF6B-02501894FE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654225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77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1308262-33CF-484B-B32D-D74413ADA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All personal vet vad som behöver göras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läkarmöten med mera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att stötta arbetet, se exempel under stödmaterial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Patienter får informa</a:t>
            </a:r>
            <a:r>
              <a:rPr lang="sv-SE"/>
              <a:t>tion muntligt och skriftligt om vilka åtgärder som är betydelsefulla för att undvika pneumoni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973DF4-E9C8-47A7-B6C0-F885F9956AD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4: Sprid budskapet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C1E04E-6E6E-424B-8182-DF7623BE26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316932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Bildzoom 6">
                <a:extLst>
                  <a:ext uri="{FF2B5EF4-FFF2-40B4-BE49-F238E27FC236}">
                    <a16:creationId xmlns:a16="http://schemas.microsoft.com/office/drawing/2014/main" id="{C9D5ECA9-8C29-40F7-A517-B1E9BB6A3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4361268"/>
                  </p:ext>
                </p:extLst>
              </p:nvPr>
            </p:nvGraphicFramePr>
            <p:xfrm>
              <a:off x="5191083" y="2666446"/>
              <a:ext cx="2286000" cy="1285875"/>
            </p:xfrm>
            <a:graphic>
              <a:graphicData uri="http://schemas.microsoft.com/office/powerpoint/2016/slidezoom">
                <pslz:sldZm>
                  <pslz:sldZmObj sldId="354" cId="3961834197">
                    <pslz:zmPr id="{0BC906B6-4A34-4E1F-A2D9-B6304E3DEA3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Bildzoom 6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C9D5ECA9-8C29-40F7-A517-B1E9BB6A37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91083" y="266644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05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33540D9-A22D-404E-AF4C-297A2B8F8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/>
              <a:t>GÖR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Verksamhetsledningen visar att arbetet är viktigt genom att tilldela resurser, följa upp hur det går och efterfråga rapporter från arbetet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138210-D8B7-4435-AD68-85D8DA9468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Steg 5: Patientsäkerhetskultur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68C0BC-8DB4-4741-880F-C9B287DCF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42994"/>
              </p:ext>
            </p:extLst>
          </p:nvPr>
        </p:nvGraphicFramePr>
        <p:xfrm>
          <a:off x="6334083" y="45397"/>
          <a:ext cx="2625931" cy="225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objekt 8">
            <a:extLst>
              <a:ext uri="{FF2B5EF4-FFF2-40B4-BE49-F238E27FC236}">
                <a16:creationId xmlns:a16="http://schemas.microsoft.com/office/drawing/2014/main" id="{F9C561E9-4E77-42A9-BCD4-8714E545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9" y="2303967"/>
            <a:ext cx="2749828" cy="18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215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B8334-9269-435A-BA27-CD192ED5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Stödmaterial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64F6B7-2E28-4577-9095-99445855F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b="1"/>
              <a:t>På följande sidor finns stödmaterial som kan användas i arbetet: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Faktaruta om definition av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Figur med multimodalt arbetssätt för att minska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Checklista: Stoppa vårdrelaterad pneumoni</a:t>
            </a:r>
          </a:p>
          <a:p>
            <a:endParaRPr lang="sv-SE">
              <a:hlinkClick r:id="rId2"/>
            </a:endParaRPr>
          </a:p>
          <a:p>
            <a:r>
              <a:rPr lang="sv-SE" sz="1100"/>
              <a:t>Hjälpmaterial om definitionen av vårdrelaterad infektion kan skrivas ut eller beställas via Vårdhygien, se </a:t>
            </a:r>
            <a:r>
              <a:rPr lang="sv-SE" sz="1100">
                <a:hlinkClick r:id="rId3"/>
              </a:rPr>
              <a:t>Falldefinition vårdrelaterad infektion</a:t>
            </a:r>
            <a:endParaRPr lang="sv-SE"/>
          </a:p>
          <a:p>
            <a:endParaRPr lang="sv-SE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Bildzoom 5"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6945613"/>
                  </p:ext>
                </p:extLst>
              </p:nvPr>
            </p:nvGraphicFramePr>
            <p:xfrm>
              <a:off x="6166484" y="379028"/>
              <a:ext cx="2286000" cy="1285875"/>
            </p:xfrm>
            <a:graphic>
              <a:graphicData uri="http://schemas.microsoft.com/office/powerpoint/2016/slidezoom">
                <pslz:sldZm>
                  <pslz:sldZmObj sldId="350" cId="3184147782">
                    <pslz:zmPr id="{8BABC5DD-22C5-4DC5-93FB-124D2BDFF91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Bildzoom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484" y="379028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Bildzoom 7"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896911"/>
                  </p:ext>
                </p:extLst>
              </p:nvPr>
            </p:nvGraphicFramePr>
            <p:xfrm>
              <a:off x="5156947" y="1810554"/>
              <a:ext cx="2286000" cy="1285875"/>
            </p:xfrm>
            <a:graphic>
              <a:graphicData uri="http://schemas.microsoft.com/office/powerpoint/2016/slidezoom">
                <pslz:sldZm>
                  <pslz:sldZmObj sldId="353" cId="1196254402">
                    <pslz:zmPr id="{7ACC5776-1B6B-4643-98A6-1BEE50AB4E6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Bildzoom 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56947" y="1810554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8927508"/>
                  </p:ext>
                </p:extLst>
              </p:nvPr>
            </p:nvGraphicFramePr>
            <p:xfrm>
              <a:off x="6299947" y="3242080"/>
              <a:ext cx="2286000" cy="1285875"/>
            </p:xfrm>
            <a:graphic>
              <a:graphicData uri="http://schemas.microsoft.com/office/powerpoint/2016/slidezoom">
                <pslz:sldZm>
                  <pslz:sldZmObj sldId="354" cId="3961834197">
                    <pslz:zmPr id="{A5E823D5-0BE6-41B3-AA87-E34E0053AD41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99947" y="324208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09159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2B8334-9269-435A-BA27-CD192ED5C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Stödmaterial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64F6B7-2E28-4577-9095-99445855F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b="1"/>
              <a:t>På följande sidor finns stödmaterial som kan användas i arbetet: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Faktaruta om definition av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Figur med multimodalt arbetssätt för att minska vårdrelaterad pneumoni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Checklista: Stoppa vårdrelaterad pneumoni</a:t>
            </a:r>
          </a:p>
          <a:p>
            <a:endParaRPr lang="sv-SE">
              <a:hlinkClick r:id="rId3"/>
            </a:endParaRPr>
          </a:p>
          <a:p>
            <a:r>
              <a:rPr lang="sv-SE" sz="1100"/>
              <a:t>Hjälpmaterial om definitionen av vårdrelaterad infektion kan skrivas ut eller beställas via Vårdhygien, se </a:t>
            </a:r>
            <a:r>
              <a:rPr lang="sv-SE" sz="1100">
                <a:hlinkClick r:id="rId4"/>
              </a:rPr>
              <a:t>Falldefinition vårdrelaterad infektion</a:t>
            </a:r>
            <a:endParaRPr lang="sv-SE"/>
          </a:p>
          <a:p>
            <a:endParaRPr lang="sv-SE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Bildzoom 5"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6945613"/>
                  </p:ext>
                </p:extLst>
              </p:nvPr>
            </p:nvGraphicFramePr>
            <p:xfrm>
              <a:off x="6166484" y="379028"/>
              <a:ext cx="2286000" cy="1285875"/>
            </p:xfrm>
            <a:graphic>
              <a:graphicData uri="http://schemas.microsoft.com/office/powerpoint/2016/slidezoom">
                <pslz:sldZm>
                  <pslz:sldZmObj sldId="350" cId="3184147782">
                    <pslz:zmPr id="{8BABC5DD-22C5-4DC5-93FB-124D2BDFF91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Bildzoom 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A0B514B-9893-41D9-ABC0-A200EE32AB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484" y="379028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Bildzoom 7"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8896911"/>
                  </p:ext>
                </p:extLst>
              </p:nvPr>
            </p:nvGraphicFramePr>
            <p:xfrm>
              <a:off x="5156947" y="1810554"/>
              <a:ext cx="2286000" cy="1285875"/>
            </p:xfrm>
            <a:graphic>
              <a:graphicData uri="http://schemas.microsoft.com/office/powerpoint/2016/slidezoom">
                <pslz:sldZm>
                  <pslz:sldZmObj sldId="353" cId="1196254402">
                    <pslz:zmPr id="{7ACC5776-1B6B-4643-98A6-1BEE50AB4E60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Bildzoom 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7A28B85-5FD0-4485-8340-5DC81F199A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6947" y="1810554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8927508"/>
                  </p:ext>
                </p:extLst>
              </p:nvPr>
            </p:nvGraphicFramePr>
            <p:xfrm>
              <a:off x="6299947" y="3242080"/>
              <a:ext cx="2286000" cy="1285875"/>
            </p:xfrm>
            <a:graphic>
              <a:graphicData uri="http://schemas.microsoft.com/office/powerpoint/2016/slidezoom">
                <pslz:sldZm>
                  <pslz:sldZmObj sldId="354" cId="3961834197">
                    <pslz:zmPr id="{A5E823D5-0BE6-41B3-AA87-E34E0053AD4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Bildzoom 4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2B7FAD3C-5D66-47B3-8340-4E3FB9FAE0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9947" y="3242080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709159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1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Faktaruta om definition av vårdrelaterad pneumoni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b="1"/>
              <a:t>Diagnosen pneumoni </a:t>
            </a:r>
            <a:r>
              <a:rPr lang="sv-SE"/>
              <a:t>fastställs genom att kriterier för radiologi av lungorna, symtom och mikrobiologisk diagnostik är uppfyllda, se ruta.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En </a:t>
            </a:r>
            <a:r>
              <a:rPr lang="sv-SE" b="1"/>
              <a:t>vårdrelaterad pneumoni </a:t>
            </a:r>
            <a:r>
              <a:rPr lang="sv-SE"/>
              <a:t>innebär att (en av dessa):</a:t>
            </a:r>
          </a:p>
          <a:p>
            <a:r>
              <a:rPr lang="sv-SE"/>
              <a:t>Symtom uppkommer: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Efter &gt;48 timmars inneliggande vård </a:t>
            </a:r>
            <a:r>
              <a:rPr lang="sv-SE" i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Inom &lt;48 timmar från utskrivning</a:t>
            </a:r>
          </a:p>
          <a:p>
            <a:r>
              <a:rPr lang="sv-SE"/>
              <a:t>Infektionen bedöms ha ett samband med tidigare ingrepp eller behandling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91E5003-B733-472B-9807-E4398D80DCAE}"/>
              </a:ext>
            </a:extLst>
          </p:cNvPr>
          <p:cNvSpPr txBox="1"/>
          <p:nvPr/>
        </p:nvSpPr>
        <p:spPr>
          <a:xfrm>
            <a:off x="4432300" y="120650"/>
            <a:ext cx="4572000" cy="44242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Tecken på pneumoni på lungröntgen eller DT-thorax</a:t>
            </a: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Vid underliggande hjärt- eller lungsjukdom kan upprepade undersökningar krävas för att avgöra om infiltrat är nytillkomna.</a:t>
            </a:r>
          </a:p>
          <a:p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2. Symtom</a:t>
            </a: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Minst ett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Feber (&gt;38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°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Leukopeni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(LPK &lt;4,0)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leukocytos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(LPK &gt;12,0)</a:t>
            </a:r>
          </a:p>
          <a:p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I kombination med minst ett av följande symtom: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Nytillkommet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purulent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Hosta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dyspné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tachypné</a:t>
            </a: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Typiska fynd vid lungauskultation (rassel, dämpning)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Försämrat gasutbyte</a:t>
            </a:r>
          </a:p>
          <a:p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3. Mikrobiologisk diagnostik</a:t>
            </a: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En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Signifikant bakterieväxt i BAL, annan provtagning vid bronkoskopi,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pleuravätska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med 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PCR eller annan mikrobiologisk diagnostik som påvisat relevant mikroorganism (virus, särskilda bakterier, svamp)</a:t>
            </a: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Om det mikrobiologiska kriteriet saknas kan en läkare ändå ställa en klinisk diagnos pneumoni.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Anpassat från: Protokoll för </a:t>
            </a:r>
            <a:r>
              <a:rPr lang="sv-SE" sz="1000" i="1" err="1">
                <a:latin typeface="Arial" panose="020B0604020202020204" pitchFamily="34" charset="0"/>
                <a:cs typeface="Arial" panose="020B0604020202020204" pitchFamily="34" charset="0"/>
              </a:rPr>
              <a:t>ECDC’s</a:t>
            </a:r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 punkprevalensmätning för vårdrelaterade infektioner och antibiotikaanvändning på akutsjukhus; version 1.0</a:t>
            </a:r>
          </a:p>
        </p:txBody>
      </p:sp>
    </p:spTree>
    <p:extLst>
      <p:ext uri="{BB962C8B-B14F-4D97-AF65-F5344CB8AC3E}">
        <p14:creationId xmlns:p14="http://schemas.microsoft.com/office/powerpoint/2010/main" val="318414778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11"/>
          </p:nvPr>
        </p:nvSpPr>
        <p:spPr/>
        <p:txBody>
          <a:bodyPr>
            <a:normAutofit lnSpcReduction="10000"/>
          </a:bodyPr>
          <a:lstStyle/>
          <a:p>
            <a:r>
              <a:rPr lang="sv-SE"/>
              <a:t>Faktaruta om definition av vårdrelaterad pneumoni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v-SE" b="1"/>
              <a:t>Diagnosen pneumoni </a:t>
            </a:r>
            <a:r>
              <a:rPr lang="sv-SE"/>
              <a:t>fastställs genom att kriterier för radiologi av lungorna, symtom och mikrobiologisk diagnostik är uppfyllda, se ruta. 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En </a:t>
            </a:r>
            <a:r>
              <a:rPr lang="sv-SE" b="1"/>
              <a:t>vårdrelaterad pneumoni </a:t>
            </a:r>
            <a:r>
              <a:rPr lang="sv-SE"/>
              <a:t>innebär att (en av dessa):</a:t>
            </a:r>
          </a:p>
          <a:p>
            <a:r>
              <a:rPr lang="sv-SE"/>
              <a:t>Symtom uppkommer: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Efter &gt;48 timmars inneliggande vård </a:t>
            </a:r>
            <a:r>
              <a:rPr lang="sv-SE" i="1"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Inom &lt;48 timmar från utskrivning</a:t>
            </a:r>
          </a:p>
          <a:p>
            <a:r>
              <a:rPr lang="sv-SE"/>
              <a:t>Infektionen bedöms ha ett samband med tidigare ingrepp eller behandling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91E5003-B733-472B-9807-E4398D80DCAE}"/>
              </a:ext>
            </a:extLst>
          </p:cNvPr>
          <p:cNvSpPr txBox="1"/>
          <p:nvPr/>
        </p:nvSpPr>
        <p:spPr>
          <a:xfrm>
            <a:off x="4432300" y="120650"/>
            <a:ext cx="4572000" cy="44242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Tecken på pneumoni på lungröntgen eller DT-thorax</a:t>
            </a: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Vid underliggande hjärt- eller lungsjukdom kan upprepade undersökningar krävas för att avgöra om infiltrat är nytillkomna.</a:t>
            </a:r>
          </a:p>
          <a:p>
            <a:endParaRPr lang="sv-SE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2. Symtom</a:t>
            </a: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Minst ett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Feber (&gt;38</a:t>
            </a:r>
            <a:r>
              <a:rPr lang="sv-SE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°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Leukopeni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(LPK &lt;4,0)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leukocytos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(LPK &gt;12,0)</a:t>
            </a:r>
          </a:p>
          <a:p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I kombination med minst ett av följande symtom: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Nytillkommet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purulent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Hosta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dyspné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eller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tachypné</a:t>
            </a: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Typiska fynd vid lungauskultation (rassel, dämpning)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Försämrat gasutbyte</a:t>
            </a:r>
          </a:p>
          <a:p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50" b="1">
                <a:latin typeface="Arial" panose="020B0604020202020204" pitchFamily="34" charset="0"/>
                <a:cs typeface="Arial" panose="020B0604020202020204" pitchFamily="34" charset="0"/>
              </a:rPr>
              <a:t>3. Mikrobiologisk diagnostik</a:t>
            </a:r>
          </a:p>
          <a:p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En av följande: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Signifikant bakterieväxt i BAL, annan provtagning vid bronkoskopi,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sputum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050" err="1">
                <a:latin typeface="Arial" panose="020B0604020202020204" pitchFamily="34" charset="0"/>
                <a:cs typeface="Arial" panose="020B0604020202020204" pitchFamily="34" charset="0"/>
              </a:rPr>
              <a:t>pleuravätska</a:t>
            </a: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 med 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050">
                <a:latin typeface="Arial" panose="020B0604020202020204" pitchFamily="34" charset="0"/>
                <a:cs typeface="Arial" panose="020B0604020202020204" pitchFamily="34" charset="0"/>
              </a:rPr>
              <a:t>PCR eller annan mikrobiologisk diagnostik som påvisat relevant mikroorganism (virus, särskilda bakterier, svamp)</a:t>
            </a: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Om det mikrobiologiska kriteriet saknas kan en läkare ändå ställa en klinisk diagnos pneumoni.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Anpassat från: Protokoll för </a:t>
            </a:r>
            <a:r>
              <a:rPr lang="sv-SE" sz="1000" i="1" err="1">
                <a:latin typeface="Arial" panose="020B0604020202020204" pitchFamily="34" charset="0"/>
                <a:cs typeface="Arial" panose="020B0604020202020204" pitchFamily="34" charset="0"/>
              </a:rPr>
              <a:t>ECDC’s</a:t>
            </a:r>
            <a:r>
              <a:rPr lang="sv-SE" sz="1000" i="1">
                <a:latin typeface="Arial" panose="020B0604020202020204" pitchFamily="34" charset="0"/>
                <a:cs typeface="Arial" panose="020B0604020202020204" pitchFamily="34" charset="0"/>
              </a:rPr>
              <a:t> punkprevalensmätning för vårdrelaterade infektioner och antibiotikaanvändning på akutsjukhus; version 1.0</a:t>
            </a:r>
          </a:p>
        </p:txBody>
      </p:sp>
    </p:spTree>
    <p:extLst>
      <p:ext uri="{BB962C8B-B14F-4D97-AF65-F5344CB8AC3E}">
        <p14:creationId xmlns:p14="http://schemas.microsoft.com/office/powerpoint/2010/main" val="318414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VRI-verktyg</a:t>
            </a:r>
            <a:br>
              <a:rPr lang="sv-SE"/>
            </a:br>
            <a:r>
              <a:rPr lang="sv-SE"/>
              <a:t>vårdrelaterad pneumoni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44525" y="2259013"/>
            <a:ext cx="5775730" cy="21351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Bakgrund och mål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Åtgärder mot vårdrelaterad pneumoni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Systematisk förbättringsarbete mot vårdrelaterad pneumoni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Stödmaterial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Bildzoom 4"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7549222"/>
                  </p:ext>
                </p:extLst>
              </p:nvPr>
            </p:nvGraphicFramePr>
            <p:xfrm>
              <a:off x="6518334" y="9087"/>
              <a:ext cx="2286000" cy="1285875"/>
            </p:xfrm>
            <a:graphic>
              <a:graphicData uri="http://schemas.microsoft.com/office/powerpoint/2016/slidezoom">
                <pslz:sldZm>
                  <pslz:sldZmObj sldId="327" cId="911164324">
                    <pslz:zmPr id="{98E05B12-A950-4998-A457-68D717627FA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Bild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339451A-7594-42DE-A384-DB5A0C945A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8334" y="908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Bildzoom 6">
                <a:extLst>
                  <a:ext uri="{FF2B5EF4-FFF2-40B4-BE49-F238E27FC236}">
                    <a16:creationId xmlns:a16="http://schemas.microsoft.com/office/drawing/2014/main" id="{65B52567-4A9C-4779-8B37-10BD18064E2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9322667"/>
                  </p:ext>
                </p:extLst>
              </p:nvPr>
            </p:nvGraphicFramePr>
            <p:xfrm>
              <a:off x="5770122" y="1294962"/>
              <a:ext cx="2286000" cy="1285875"/>
            </p:xfrm>
            <a:graphic>
              <a:graphicData uri="http://schemas.microsoft.com/office/powerpoint/2016/slidezoom">
                <pslz:sldZm>
                  <pslz:sldZmObj sldId="337" cId="3775319506">
                    <pslz:zmPr id="{82355C51-985E-44E0-83A8-F45624BC523E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Bild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65B52567-4A9C-4779-8B37-10BD18064E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70122" y="1294962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ildzoom 8">
                <a:extLst>
                  <a:ext uri="{FF2B5EF4-FFF2-40B4-BE49-F238E27FC236}">
                    <a16:creationId xmlns:a16="http://schemas.microsoft.com/office/drawing/2014/main" id="{04B9BBF5-7E4F-4A76-9472-1FAF42FBAD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6554352"/>
                  </p:ext>
                </p:extLst>
              </p:nvPr>
            </p:nvGraphicFramePr>
            <p:xfrm>
              <a:off x="6600216" y="2580837"/>
              <a:ext cx="2286000" cy="1285875"/>
            </p:xfrm>
            <a:graphic>
              <a:graphicData uri="http://schemas.microsoft.com/office/powerpoint/2016/slidezoom">
                <pslz:sldZm>
                  <pslz:sldZmObj sldId="343" cId="1584344057">
                    <pslz:zmPr id="{AB09E80A-82C0-469C-9679-D8DF0885D060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ildzoom 8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04B9BBF5-7E4F-4A76-9472-1FAF42FBAD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00216" y="258083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Bildzoom 10">
                <a:extLst>
                  <a:ext uri="{FF2B5EF4-FFF2-40B4-BE49-F238E27FC236}">
                    <a16:creationId xmlns:a16="http://schemas.microsoft.com/office/drawing/2014/main" id="{DA9BB48E-5361-41E2-AF95-0A0ABE78CF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0768772"/>
                  </p:ext>
                </p:extLst>
              </p:nvPr>
            </p:nvGraphicFramePr>
            <p:xfrm>
              <a:off x="5770122" y="3866712"/>
              <a:ext cx="2286000" cy="1285875"/>
            </p:xfrm>
            <a:graphic>
              <a:graphicData uri="http://schemas.microsoft.com/office/powerpoint/2016/slidezoom">
                <pslz:sldZm>
                  <pslz:sldZmObj sldId="351" cId="3097091595">
                    <pslz:zmPr id="{F5A5686D-B590-4BDB-8717-1DEA31C5FE64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Bildzoom 1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DA9BB48E-5361-41E2-AF95-0A0ABE78CF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70122" y="3866712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9428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0" y="3294256"/>
            <a:ext cx="2056787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All personal vet vad som behöver göras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läkarmöten med mera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att stötta arbetet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Patienter får information muntligt och skriftligt om vilka åtgärder som är betydelsefulla för att undvika pneumoni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/>
          <p:nvPr/>
        </p:nvSpPr>
        <p:spPr>
          <a:xfrm>
            <a:off x="4455521" y="55086"/>
            <a:ext cx="2442735" cy="203748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Tillsätt resurser och utse vilka som ansvarar för: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Mobilisering och att utföra andningsvård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sväljbedömningar, sköta munhälsa och optimera nutrition </a:t>
            </a:r>
          </a:p>
          <a:p>
            <a:pPr marL="628650" lvl="1" indent="-171450"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Riskbedömning undernäring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Profylax/vaccination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800">
                <a:latin typeface="Arial"/>
                <a:cs typeface="Arial"/>
              </a:rPr>
              <a:t>Säkerställ att rätt hjälpmedel finns på enheten för att underlätta mobilisering och andningsvård.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800">
                <a:latin typeface="Arial"/>
                <a:cs typeface="Arial"/>
              </a:rPr>
              <a:t>Säkerställ att dokumenterade rutiner finns för arbetet som ska göras, att dessa är kända och används.</a:t>
            </a:r>
            <a:endParaRPr lang="sv-SE">
              <a:ea typeface="Calibri"/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7004426" y="1009469"/>
            <a:ext cx="2050675" cy="181065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/>
              <a:t>All personal på enheten går E-utbildningen </a:t>
            </a:r>
            <a:r>
              <a:rPr lang="sv-SE">
                <a:hlinkClick r:id="rId2"/>
              </a:rPr>
              <a:t>VRI-Smart®</a:t>
            </a:r>
            <a:r>
              <a:rPr lang="sv-SE"/>
              <a:t> i syfte att få kunskap om hur vårdrelaterad pneumoni förebyggs</a:t>
            </a:r>
          </a:p>
          <a:p>
            <a:r>
              <a:rPr lang="sv-SE"/>
              <a:t>Se även </a:t>
            </a:r>
            <a:r>
              <a:rPr lang="sv-SE">
                <a:hlinkClick r:id="rId3"/>
              </a:rPr>
              <a:t>Vägledning för vårdrelaterad pneumoni – förebyggande åtgärder</a:t>
            </a:r>
            <a:r>
              <a:rPr lang="sv-SE"/>
              <a:t>.</a:t>
            </a:r>
          </a:p>
          <a:p>
            <a:r>
              <a:rPr lang="sv-SE"/>
              <a:t>Relevant personal får praktisk träning i hur åtgärderna mot pneumoni utförs och när de ska göras </a:t>
            </a:r>
          </a:p>
          <a:p>
            <a:r>
              <a:rPr lang="sv-SE"/>
              <a:t>Läkare eller annan personal som utför infektionsregistrering tränas i definitioner av vårdrelaterad pneumoni och i att registrera på rätt sätt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4916959" y="2937175"/>
            <a:ext cx="4138142" cy="169277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/>
              <a:t>Välj metod för att mäta förekomst av vårdrelaterad pneumoni</a:t>
            </a:r>
            <a:endParaRPr lang="en-US"/>
          </a:p>
          <a:p>
            <a:pPr lvl="1"/>
            <a:r>
              <a:rPr lang="sv-SE">
                <a:latin typeface="Arial"/>
                <a:cs typeface="Arial"/>
                <a:hlinkClick r:id="rId4"/>
              </a:rPr>
              <a:t>VRI i Slutanteckning</a:t>
            </a:r>
            <a:endParaRPr lang="sv-SE">
              <a:latin typeface="Arial"/>
              <a:cs typeface="Arial"/>
            </a:endParaRPr>
          </a:p>
          <a:p>
            <a:pPr lvl="1"/>
            <a:r>
              <a:rPr lang="sv-SE">
                <a:latin typeface="Arial"/>
                <a:cs typeface="Arial"/>
                <a:hlinkClick r:id="rId5"/>
              </a:rPr>
              <a:t>Infektionsregistrering på SÄBO</a:t>
            </a:r>
            <a:endParaRPr lang="sv-SE">
              <a:latin typeface="Arial"/>
              <a:cs typeface="Arial"/>
            </a:endParaRPr>
          </a:p>
          <a:p>
            <a:pPr lvl="1"/>
            <a:r>
              <a:rPr lang="sv-SE"/>
              <a:t>Journalgranskning</a:t>
            </a:r>
          </a:p>
          <a:p>
            <a:r>
              <a:rPr lang="sv-SE"/>
              <a:t>Kvalitetssäkra data och säkerställ att registrerande personal följer fastslagna definitioner</a:t>
            </a:r>
          </a:p>
          <a:p>
            <a:r>
              <a:rPr lang="sv-SE"/>
              <a:t>Välj metod för att mäta följsamhet till att utföra åtgärderna mot vårdrelaterad pneumoni:</a:t>
            </a:r>
          </a:p>
          <a:p>
            <a:pPr lvl="1"/>
            <a:r>
              <a:rPr lang="sv-SE"/>
              <a:t>Basala hygienrutiner och klädregler</a:t>
            </a:r>
          </a:p>
          <a:p>
            <a:pPr lvl="1"/>
            <a:r>
              <a:rPr lang="sv-SE"/>
              <a:t>Andel patienter som mobiliserats på rätt sätt</a:t>
            </a:r>
          </a:p>
          <a:p>
            <a:pPr lvl="1"/>
            <a:r>
              <a:rPr lang="sv-SE"/>
              <a:t>Andel patienter (med riskfaktorer) som utfört andningsgymnastik</a:t>
            </a:r>
          </a:p>
          <a:p>
            <a:pPr lvl="1"/>
            <a:r>
              <a:rPr lang="sv-SE"/>
              <a:t>Andel patienter med utförda läkemedelsgenomgångar</a:t>
            </a:r>
          </a:p>
          <a:p>
            <a:pPr lvl="1"/>
            <a:r>
              <a:rPr lang="sv-SE"/>
              <a:t>Andel patienter med utförda sväljbedömningar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/>
          <p:nvPr/>
        </p:nvSpPr>
        <p:spPr>
          <a:xfrm>
            <a:off x="426904" y="1415692"/>
            <a:ext cx="199390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1ABBC0-A6CD-4298-BF95-4678AFC3F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0372"/>
              </p:ext>
            </p:extLst>
          </p:nvPr>
        </p:nvGraphicFramePr>
        <p:xfrm>
          <a:off x="1236585" y="1265055"/>
          <a:ext cx="4516925" cy="34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52172-4C73-4A19-8B51-2C9C685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8580A-98A4-4812-BD8B-FC4401F9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E36A8-212B-4CF3-AA58-7902AA369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8E054-5B8B-452C-8939-81394CCF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992B0-1A90-47C3-AFE3-7E6E56C96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85990-1950-452F-882E-F0A328A0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DE5D1-AA22-4EDE-B7EA-0A2D41E1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77A62-A1C9-4FB9-BA3C-45361D5B2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B9C17-39E3-4F4D-8D5B-1FA386FE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55F776-504B-4CD8-878F-C92300667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Graphic spid="3" grpId="0" uiExpand="1">
        <p:bldSub>
          <a:bldDgm bld="one"/>
        </p:bldSub>
      </p:bldGraphic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0" y="3294256"/>
            <a:ext cx="2056787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All personal vet vad som behöver göras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upp arbetet på arbetsplatsträffar, läkarmöten med mera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Ta fram anslag och andra påminnelser för att stötta arbetet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Patienter får information muntligt och skriftligt om vilka åtgärder som är betydelsefulla för att undvika pneumoni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/>
          <p:nvPr/>
        </p:nvSpPr>
        <p:spPr>
          <a:xfrm>
            <a:off x="4455521" y="55086"/>
            <a:ext cx="2442735" cy="203748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Tillsätt resurser och utse vilka som ansvarar för:</a:t>
            </a:r>
            <a:endParaRPr lang="en-US">
              <a:ea typeface="Calibri"/>
              <a:cs typeface="Calibri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Mobilisering och att utföra andningsvård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läkemedelsgenomgångar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Göra sväljbedömningar, sköta munhälsa och optimera nutrition </a:t>
            </a:r>
          </a:p>
          <a:p>
            <a:pPr marL="628650" lvl="1" indent="-171450"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Riskbedömning undernäring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ct val="20000"/>
              </a:spcBef>
              <a:buFont typeface="Arial,Sans-Serif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Profylax/vaccination</a:t>
            </a:r>
            <a:endParaRPr 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800">
                <a:latin typeface="Arial"/>
                <a:cs typeface="Arial"/>
              </a:rPr>
              <a:t>Säkerställ att rätt hjälpmedel finns på enheten för att underlätta mobilisering och andningsvård.</a:t>
            </a:r>
          </a:p>
          <a:p>
            <a:pPr marL="228600" indent="-2286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v-SE" sz="800">
                <a:latin typeface="Arial"/>
                <a:cs typeface="Arial"/>
              </a:rPr>
              <a:t>Säkerställ att dokumenterade rutiner finns för arbetet som ska göras, att dessa är kända och används.</a:t>
            </a:r>
            <a:endParaRPr lang="sv-SE">
              <a:ea typeface="Calibri"/>
              <a:cs typeface="Calibri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7004426" y="1009469"/>
            <a:ext cx="2050675" cy="181065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/>
              <a:t>All personal på enheten går E-utbildningen </a:t>
            </a:r>
            <a:r>
              <a:rPr lang="sv-SE">
                <a:hlinkClick r:id="rId3"/>
              </a:rPr>
              <a:t>VRI-Smart®</a:t>
            </a:r>
            <a:r>
              <a:rPr lang="sv-SE"/>
              <a:t> i syfte att få kunskap om hur vårdrelaterad pneumoni förebyggs</a:t>
            </a:r>
          </a:p>
          <a:p>
            <a:r>
              <a:rPr lang="sv-SE"/>
              <a:t>Se även </a:t>
            </a:r>
            <a:r>
              <a:rPr lang="sv-SE">
                <a:hlinkClick r:id="rId4"/>
              </a:rPr>
              <a:t>Vägledning för vårdrelaterad pneumoni – förebyggande åtgärder</a:t>
            </a:r>
            <a:r>
              <a:rPr lang="sv-SE"/>
              <a:t>.</a:t>
            </a:r>
          </a:p>
          <a:p>
            <a:r>
              <a:rPr lang="sv-SE"/>
              <a:t>Relevant personal får praktisk träning i hur åtgärderna mot pneumoni utförs och när de ska göras </a:t>
            </a:r>
          </a:p>
          <a:p>
            <a:r>
              <a:rPr lang="sv-SE"/>
              <a:t>Läkare eller annan personal som utför infektionsregistrering tränas i definitioner av vårdrelaterad pneumoni och i att registrera på rätt sätt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4916959" y="2937175"/>
            <a:ext cx="4138142" cy="169277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sv-SE"/>
              <a:t>Välj metod för att mäta förekomst av vårdrelaterad pneumoni</a:t>
            </a:r>
            <a:endParaRPr lang="en-US"/>
          </a:p>
          <a:p>
            <a:pPr lvl="1"/>
            <a:r>
              <a:rPr lang="sv-SE">
                <a:latin typeface="Arial"/>
                <a:cs typeface="Arial"/>
                <a:hlinkClick r:id="rId5"/>
              </a:rPr>
              <a:t>VRI i Slutanteckning</a:t>
            </a:r>
            <a:endParaRPr lang="sv-SE">
              <a:latin typeface="Arial"/>
              <a:cs typeface="Arial"/>
            </a:endParaRPr>
          </a:p>
          <a:p>
            <a:pPr lvl="1"/>
            <a:r>
              <a:rPr lang="sv-SE">
                <a:latin typeface="Arial"/>
                <a:cs typeface="Arial"/>
                <a:hlinkClick r:id="rId6"/>
              </a:rPr>
              <a:t>Infektionsregistrering på SÄBO</a:t>
            </a:r>
            <a:endParaRPr lang="sv-SE">
              <a:latin typeface="Arial"/>
              <a:cs typeface="Arial"/>
            </a:endParaRPr>
          </a:p>
          <a:p>
            <a:pPr lvl="1"/>
            <a:r>
              <a:rPr lang="sv-SE"/>
              <a:t>Journalgranskning</a:t>
            </a:r>
          </a:p>
          <a:p>
            <a:r>
              <a:rPr lang="sv-SE"/>
              <a:t>Kvalitetssäkra data och säkerställ att registrerande personal följer fastslagna definitioner</a:t>
            </a:r>
          </a:p>
          <a:p>
            <a:r>
              <a:rPr lang="sv-SE"/>
              <a:t>Välj metod för att mäta följsamhet till att utföra åtgärderna mot vårdrelaterad pneumoni:</a:t>
            </a:r>
          </a:p>
          <a:p>
            <a:pPr lvl="1"/>
            <a:r>
              <a:rPr lang="sv-SE"/>
              <a:t>Basala hygienrutiner och klädregler</a:t>
            </a:r>
          </a:p>
          <a:p>
            <a:pPr lvl="1"/>
            <a:r>
              <a:rPr lang="sv-SE"/>
              <a:t>Andel patienter som mobiliserats på rätt sätt</a:t>
            </a:r>
          </a:p>
          <a:p>
            <a:pPr lvl="1"/>
            <a:r>
              <a:rPr lang="sv-SE"/>
              <a:t>Andel patienter (med riskfaktorer) som utfört andningsgymnastik</a:t>
            </a:r>
          </a:p>
          <a:p>
            <a:pPr lvl="1"/>
            <a:r>
              <a:rPr lang="sv-SE"/>
              <a:t>Andel patienter med utförda läkemedelsgenomgångar</a:t>
            </a:r>
          </a:p>
          <a:p>
            <a:pPr lvl="1"/>
            <a:r>
              <a:rPr lang="sv-SE"/>
              <a:t>Andel patienter med utförda sväljbedömningar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/>
          <p:nvPr/>
        </p:nvSpPr>
        <p:spPr>
          <a:xfrm>
            <a:off x="426904" y="1415692"/>
            <a:ext cx="1993900" cy="58477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800">
                <a:latin typeface="Arial" panose="020B0604020202020204" pitchFamily="34" charset="0"/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C1ABBC0-A6CD-4298-BF95-4678AFC3F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30372"/>
              </p:ext>
            </p:extLst>
          </p:nvPr>
        </p:nvGraphicFramePr>
        <p:xfrm>
          <a:off x="1236585" y="1265055"/>
          <a:ext cx="4516925" cy="34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52172-4C73-4A19-8B51-2C9C685F3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8580A-98A4-4812-BD8B-FC4401F9A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E36A8-212B-4CF3-AA58-7902AA369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78E054-5B8B-452C-8939-81394CCFE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992B0-1A90-47C3-AFE3-7E6E56C96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085990-1950-452F-882E-F0A328A07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FDE5D1-AA22-4EDE-B7EA-0A2D41E16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77A62-A1C9-4FB9-BA3C-45361D5B2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9B9C17-39E3-4F4D-8D5B-1FA386FE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55F776-504B-4CD8-878F-C92300667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Graphic spid="3" grpId="0" uiExpand="1">
        <p:bldSub>
          <a:bldDgm bld="one"/>
        </p:bldSub>
      </p:bldGraphic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99A1C-8884-43AF-9AB7-E82A8386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51" y="820007"/>
            <a:ext cx="7578060" cy="640925"/>
          </a:xfrm>
        </p:spPr>
        <p:txBody>
          <a:bodyPr/>
          <a:lstStyle/>
          <a:p>
            <a:r>
              <a:rPr lang="sv-SE"/>
              <a:t>Stoppa vårdrelaterad pneumoni</a:t>
            </a:r>
          </a:p>
        </p:txBody>
      </p:sp>
      <p:pic>
        <p:nvPicPr>
          <p:cNvPr id="5" name="Bild 4" descr="Bock med hel fyllning">
            <a:extLst>
              <a:ext uri="{FF2B5EF4-FFF2-40B4-BE49-F238E27FC236}">
                <a16:creationId xmlns:a16="http://schemas.microsoft.com/office/drawing/2014/main" id="{90B71577-17CD-40B3-9886-46787FE3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19" y="1873329"/>
            <a:ext cx="457199" cy="4571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136A60-4071-4B91-8438-99BD41E88EEB}"/>
              </a:ext>
            </a:extLst>
          </p:cNvPr>
          <p:cNvSpPr txBox="1"/>
          <p:nvPr/>
        </p:nvSpPr>
        <p:spPr>
          <a:xfrm>
            <a:off x="988498" y="1827509"/>
            <a:ext cx="29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MOBILISERING</a:t>
            </a:r>
          </a:p>
        </p:txBody>
      </p:sp>
      <p:pic>
        <p:nvPicPr>
          <p:cNvPr id="7" name="Bild 6" descr="Bock med hel fyllning">
            <a:extLst>
              <a:ext uri="{FF2B5EF4-FFF2-40B4-BE49-F238E27FC236}">
                <a16:creationId xmlns:a16="http://schemas.microsoft.com/office/drawing/2014/main" id="{9496DF01-57AB-4415-BF1E-DC92E710F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268" y="1787975"/>
            <a:ext cx="457199" cy="4571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4567323-169D-4ED8-85F2-2C277D1CCE53}"/>
              </a:ext>
            </a:extLst>
          </p:cNvPr>
          <p:cNvSpPr txBox="1"/>
          <p:nvPr/>
        </p:nvSpPr>
        <p:spPr>
          <a:xfrm>
            <a:off x="5304499" y="1828776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 ONÖDING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SEDERING</a:t>
            </a:r>
          </a:p>
        </p:txBody>
      </p:sp>
      <p:pic>
        <p:nvPicPr>
          <p:cNvPr id="9" name="Bild 8" descr="Bock med hel fyllning">
            <a:extLst>
              <a:ext uri="{FF2B5EF4-FFF2-40B4-BE49-F238E27FC236}">
                <a16:creationId xmlns:a16="http://schemas.microsoft.com/office/drawing/2014/main" id="{973B877F-6E33-435D-9629-3226DBCE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20" y="2970792"/>
            <a:ext cx="457199" cy="45719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ED9F928-28BE-46C4-92EA-EF14F9054190}"/>
              </a:ext>
            </a:extLst>
          </p:cNvPr>
          <p:cNvSpPr txBox="1"/>
          <p:nvPr/>
        </p:nvSpPr>
        <p:spPr>
          <a:xfrm>
            <a:off x="988498" y="2827277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HYPOVENTILATION</a:t>
            </a:r>
          </a:p>
        </p:txBody>
      </p:sp>
      <p:pic>
        <p:nvPicPr>
          <p:cNvPr id="11" name="Bild 10" descr="Bock med hel fyllning">
            <a:extLst>
              <a:ext uri="{FF2B5EF4-FFF2-40B4-BE49-F238E27FC236}">
                <a16:creationId xmlns:a16="http://schemas.microsoft.com/office/drawing/2014/main" id="{C2C3F16E-CA98-4077-A0FD-FE11B065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268" y="2911629"/>
            <a:ext cx="457199" cy="4571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7EE5ACA-1DAA-46B3-BCAA-CA6D9F197C8E}"/>
              </a:ext>
            </a:extLst>
          </p:cNvPr>
          <p:cNvSpPr txBox="1"/>
          <p:nvPr/>
        </p:nvSpPr>
        <p:spPr>
          <a:xfrm>
            <a:off x="5293259" y="2876227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ASPIRATION</a:t>
            </a:r>
          </a:p>
        </p:txBody>
      </p:sp>
      <p:pic>
        <p:nvPicPr>
          <p:cNvPr id="13" name="Bild 12" descr="Måltavla med hel fyllning">
            <a:extLst>
              <a:ext uri="{FF2B5EF4-FFF2-40B4-BE49-F238E27FC236}">
                <a16:creationId xmlns:a16="http://schemas.microsoft.com/office/drawing/2014/main" id="{3E05E1CB-D98A-4262-9E76-53BF40A0E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816" y="669821"/>
            <a:ext cx="952588" cy="952588"/>
          </a:xfrm>
          <a:prstGeom prst="rect">
            <a:avLst/>
          </a:prstGeom>
        </p:spPr>
      </p:pic>
      <p:pic>
        <p:nvPicPr>
          <p:cNvPr id="14" name="Bild 13" descr="Gamla man som använder sockerrör">
            <a:extLst>
              <a:ext uri="{FF2B5EF4-FFF2-40B4-BE49-F238E27FC236}">
                <a16:creationId xmlns:a16="http://schemas.microsoft.com/office/drawing/2014/main" id="{7213B954-9B4E-4247-9F1F-C30F8FAAA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6510" y="1513794"/>
            <a:ext cx="592703" cy="1255594"/>
          </a:xfrm>
          <a:prstGeom prst="rect">
            <a:avLst/>
          </a:prstGeom>
        </p:spPr>
      </p:pic>
      <p:pic>
        <p:nvPicPr>
          <p:cNvPr id="15" name="Bild 14" descr="Lungs">
            <a:extLst>
              <a:ext uri="{FF2B5EF4-FFF2-40B4-BE49-F238E27FC236}">
                <a16:creationId xmlns:a16="http://schemas.microsoft.com/office/drawing/2014/main" id="{7C54F92C-9BED-48AE-8DCA-A43E6FF94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9442" y="2732711"/>
            <a:ext cx="815034" cy="815034"/>
          </a:xfrm>
          <a:prstGeom prst="rect">
            <a:avLst/>
          </a:prstGeom>
        </p:spPr>
      </p:pic>
      <p:pic>
        <p:nvPicPr>
          <p:cNvPr id="18" name="Bild 17" descr="Läppar med hel fyllning">
            <a:extLst>
              <a:ext uri="{FF2B5EF4-FFF2-40B4-BE49-F238E27FC236}">
                <a16:creationId xmlns:a16="http://schemas.microsoft.com/office/drawing/2014/main" id="{1FDF6E90-6692-4243-A936-CA554F2998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32050" y="2769388"/>
            <a:ext cx="985196" cy="985196"/>
          </a:xfrm>
          <a:prstGeom prst="rect">
            <a:avLst/>
          </a:prstGeom>
        </p:spPr>
      </p:pic>
      <p:pic>
        <p:nvPicPr>
          <p:cNvPr id="3" name="Bild 2" descr="Äpple med hel fyllning">
            <a:extLst>
              <a:ext uri="{FF2B5EF4-FFF2-40B4-BE49-F238E27FC236}">
                <a16:creationId xmlns:a16="http://schemas.microsoft.com/office/drawing/2014/main" id="{5234F623-96B4-4498-BF55-C617F4841A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17130" y="3815251"/>
            <a:ext cx="815035" cy="815035"/>
          </a:xfrm>
          <a:prstGeom prst="rect">
            <a:avLst/>
          </a:prstGeom>
        </p:spPr>
      </p:pic>
      <p:pic>
        <p:nvPicPr>
          <p:cNvPr id="4" name="Bild 3" descr="Bock med hel fyllning">
            <a:extLst>
              <a:ext uri="{FF2B5EF4-FFF2-40B4-BE49-F238E27FC236}">
                <a16:creationId xmlns:a16="http://schemas.microsoft.com/office/drawing/2014/main" id="{4088D198-4B6C-C122-18BB-CF1F1959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372" y="3856298"/>
            <a:ext cx="457199" cy="457199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AAE0CDFC-E338-E2AD-FF6F-58E9ADE47D82}"/>
              </a:ext>
            </a:extLst>
          </p:cNvPr>
          <p:cNvSpPr txBox="1"/>
          <p:nvPr/>
        </p:nvSpPr>
        <p:spPr>
          <a:xfrm>
            <a:off x="5304499" y="3729666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UNDERNÄRING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BBB21128-35CE-0A9D-E59F-43E4C99A00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3363" y="3688461"/>
            <a:ext cx="792872" cy="792872"/>
          </a:xfrm>
          <a:prstGeom prst="rect">
            <a:avLst/>
          </a:prstGeom>
        </p:spPr>
      </p:pic>
      <p:pic>
        <p:nvPicPr>
          <p:cNvPr id="21" name="Bild 20" descr="Bock med hel fyllning">
            <a:extLst>
              <a:ext uri="{FF2B5EF4-FFF2-40B4-BE49-F238E27FC236}">
                <a16:creationId xmlns:a16="http://schemas.microsoft.com/office/drawing/2014/main" id="{CEE8D68E-1F54-F197-0CE5-8145A9BA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20" y="3994168"/>
            <a:ext cx="457199" cy="457199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6644605D-C0D3-7D46-2F32-A023F5E2EBA3}"/>
              </a:ext>
            </a:extLst>
          </p:cNvPr>
          <p:cNvSpPr txBox="1"/>
          <p:nvPr/>
        </p:nvSpPr>
        <p:spPr>
          <a:xfrm>
            <a:off x="921489" y="3828236"/>
            <a:ext cx="30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 SPRIDNING AV LUFTVÄGSINFEKTIONER </a:t>
            </a:r>
          </a:p>
        </p:txBody>
      </p:sp>
      <p:pic>
        <p:nvPicPr>
          <p:cNvPr id="24" name="Bild 23" descr="Medicin med hel fyllning">
            <a:extLst>
              <a:ext uri="{FF2B5EF4-FFF2-40B4-BE49-F238E27FC236}">
                <a16:creationId xmlns:a16="http://schemas.microsoft.com/office/drawing/2014/main" id="{C5A05EA3-CCB5-28E9-574D-C846D01EAB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02846" y="16704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4197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699A1C-8884-43AF-9AB7-E82A8386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451" y="820007"/>
            <a:ext cx="7578060" cy="640925"/>
          </a:xfrm>
        </p:spPr>
        <p:txBody>
          <a:bodyPr/>
          <a:lstStyle/>
          <a:p>
            <a:r>
              <a:rPr lang="sv-SE"/>
              <a:t>Stoppa vårdrelaterad pneumoni</a:t>
            </a:r>
          </a:p>
        </p:txBody>
      </p:sp>
      <p:pic>
        <p:nvPicPr>
          <p:cNvPr id="5" name="Bild 4" descr="Bock med hel fyllning">
            <a:extLst>
              <a:ext uri="{FF2B5EF4-FFF2-40B4-BE49-F238E27FC236}">
                <a16:creationId xmlns:a16="http://schemas.microsoft.com/office/drawing/2014/main" id="{90B71577-17CD-40B3-9886-46787FE3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19" y="1873329"/>
            <a:ext cx="457199" cy="4571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6136A60-4071-4B91-8438-99BD41E88EEB}"/>
              </a:ext>
            </a:extLst>
          </p:cNvPr>
          <p:cNvSpPr txBox="1"/>
          <p:nvPr/>
        </p:nvSpPr>
        <p:spPr>
          <a:xfrm>
            <a:off x="988498" y="1827509"/>
            <a:ext cx="291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MOBILISERING</a:t>
            </a:r>
          </a:p>
        </p:txBody>
      </p:sp>
      <p:pic>
        <p:nvPicPr>
          <p:cNvPr id="7" name="Bild 6" descr="Bock med hel fyllning">
            <a:extLst>
              <a:ext uri="{FF2B5EF4-FFF2-40B4-BE49-F238E27FC236}">
                <a16:creationId xmlns:a16="http://schemas.microsoft.com/office/drawing/2014/main" id="{9496DF01-57AB-4415-BF1E-DC92E710F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268" y="1787975"/>
            <a:ext cx="457199" cy="45719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4567323-169D-4ED8-85F2-2C277D1CCE53}"/>
              </a:ext>
            </a:extLst>
          </p:cNvPr>
          <p:cNvSpPr txBox="1"/>
          <p:nvPr/>
        </p:nvSpPr>
        <p:spPr>
          <a:xfrm>
            <a:off x="5304499" y="1828776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 ONÖDING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SEDERING</a:t>
            </a:r>
          </a:p>
        </p:txBody>
      </p:sp>
      <p:pic>
        <p:nvPicPr>
          <p:cNvPr id="9" name="Bild 8" descr="Bock med hel fyllning">
            <a:extLst>
              <a:ext uri="{FF2B5EF4-FFF2-40B4-BE49-F238E27FC236}">
                <a16:creationId xmlns:a16="http://schemas.microsoft.com/office/drawing/2014/main" id="{973B877F-6E33-435D-9629-3226DBCEA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20" y="2970792"/>
            <a:ext cx="457199" cy="45719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ED9F928-28BE-46C4-92EA-EF14F9054190}"/>
              </a:ext>
            </a:extLst>
          </p:cNvPr>
          <p:cNvSpPr txBox="1"/>
          <p:nvPr/>
        </p:nvSpPr>
        <p:spPr>
          <a:xfrm>
            <a:off x="988498" y="2827277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HYPOVENTILATION</a:t>
            </a:r>
          </a:p>
        </p:txBody>
      </p:sp>
      <p:pic>
        <p:nvPicPr>
          <p:cNvPr id="11" name="Bild 10" descr="Bock med hel fyllning">
            <a:extLst>
              <a:ext uri="{FF2B5EF4-FFF2-40B4-BE49-F238E27FC236}">
                <a16:creationId xmlns:a16="http://schemas.microsoft.com/office/drawing/2014/main" id="{C2C3F16E-CA98-4077-A0FD-FE11B0657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268" y="2911629"/>
            <a:ext cx="457199" cy="45719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F7EE5ACA-1DAA-46B3-BCAA-CA6D9F197C8E}"/>
              </a:ext>
            </a:extLst>
          </p:cNvPr>
          <p:cNvSpPr txBox="1"/>
          <p:nvPr/>
        </p:nvSpPr>
        <p:spPr>
          <a:xfrm>
            <a:off x="5293259" y="2876227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ASPIRATION</a:t>
            </a:r>
          </a:p>
        </p:txBody>
      </p:sp>
      <p:pic>
        <p:nvPicPr>
          <p:cNvPr id="13" name="Bild 12" descr="Måltavla med hel fyllning">
            <a:extLst>
              <a:ext uri="{FF2B5EF4-FFF2-40B4-BE49-F238E27FC236}">
                <a16:creationId xmlns:a16="http://schemas.microsoft.com/office/drawing/2014/main" id="{3E05E1CB-D98A-4262-9E76-53BF40A0E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5816" y="669821"/>
            <a:ext cx="952588" cy="952588"/>
          </a:xfrm>
          <a:prstGeom prst="rect">
            <a:avLst/>
          </a:prstGeom>
        </p:spPr>
      </p:pic>
      <p:pic>
        <p:nvPicPr>
          <p:cNvPr id="14" name="Bild 13" descr="Gamla man som använder sockerrör">
            <a:extLst>
              <a:ext uri="{FF2B5EF4-FFF2-40B4-BE49-F238E27FC236}">
                <a16:creationId xmlns:a16="http://schemas.microsoft.com/office/drawing/2014/main" id="{7213B954-9B4E-4247-9F1F-C30F8FAAA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06510" y="1513794"/>
            <a:ext cx="592703" cy="1255594"/>
          </a:xfrm>
          <a:prstGeom prst="rect">
            <a:avLst/>
          </a:prstGeom>
        </p:spPr>
      </p:pic>
      <p:pic>
        <p:nvPicPr>
          <p:cNvPr id="15" name="Bild 14" descr="Lungs">
            <a:extLst>
              <a:ext uri="{FF2B5EF4-FFF2-40B4-BE49-F238E27FC236}">
                <a16:creationId xmlns:a16="http://schemas.microsoft.com/office/drawing/2014/main" id="{7C54F92C-9BED-48AE-8DCA-A43E6FF94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9442" y="2732711"/>
            <a:ext cx="815034" cy="81503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A069FCCB-DC15-43A4-B7D1-582AA00DF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532050" y="1625055"/>
            <a:ext cx="1160794" cy="774241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453DE04A-62AF-49D9-9B23-1ACC9FF042E0}"/>
              </a:ext>
            </a:extLst>
          </p:cNvPr>
          <p:cNvSpPr txBox="1"/>
          <p:nvPr/>
        </p:nvSpPr>
        <p:spPr>
          <a:xfrm>
            <a:off x="7373153" y="6207270"/>
            <a:ext cx="6989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11" tooltip="https://www.flickr.com/photos/emagineart/4742089272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12" tooltip="https://creativecommons.org/licenses/by/3.0/"/>
              </a:rPr>
              <a:t>CC BY</a:t>
            </a:r>
            <a:endParaRPr lang="sv-SE" sz="900"/>
          </a:p>
        </p:txBody>
      </p:sp>
      <p:pic>
        <p:nvPicPr>
          <p:cNvPr id="18" name="Bild 17" descr="Läppar med hel fyllning">
            <a:extLst>
              <a:ext uri="{FF2B5EF4-FFF2-40B4-BE49-F238E27FC236}">
                <a16:creationId xmlns:a16="http://schemas.microsoft.com/office/drawing/2014/main" id="{1FDF6E90-6692-4243-A936-CA554F2998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32050" y="2769388"/>
            <a:ext cx="985196" cy="985196"/>
          </a:xfrm>
          <a:prstGeom prst="rect">
            <a:avLst/>
          </a:prstGeom>
        </p:spPr>
      </p:pic>
      <p:pic>
        <p:nvPicPr>
          <p:cNvPr id="3" name="Bild 2" descr="Äpple med hel fyllning">
            <a:extLst>
              <a:ext uri="{FF2B5EF4-FFF2-40B4-BE49-F238E27FC236}">
                <a16:creationId xmlns:a16="http://schemas.microsoft.com/office/drawing/2014/main" id="{5234F623-96B4-4498-BF55-C617F4841A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17130" y="3815251"/>
            <a:ext cx="815035" cy="815035"/>
          </a:xfrm>
          <a:prstGeom prst="rect">
            <a:avLst/>
          </a:prstGeom>
        </p:spPr>
      </p:pic>
      <p:pic>
        <p:nvPicPr>
          <p:cNvPr id="4" name="Bild 3" descr="Bock med hel fyllning">
            <a:extLst>
              <a:ext uri="{FF2B5EF4-FFF2-40B4-BE49-F238E27FC236}">
                <a16:creationId xmlns:a16="http://schemas.microsoft.com/office/drawing/2014/main" id="{4088D198-4B6C-C122-18BB-CF1F19593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9372" y="3856298"/>
            <a:ext cx="457199" cy="457199"/>
          </a:xfrm>
          <a:prstGeom prst="rect">
            <a:avLst/>
          </a:prstGeom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AAE0CDFC-E338-E2AD-FF6F-58E9ADE47D82}"/>
              </a:ext>
            </a:extLst>
          </p:cNvPr>
          <p:cNvSpPr txBox="1"/>
          <p:nvPr/>
        </p:nvSpPr>
        <p:spPr>
          <a:xfrm>
            <a:off x="5304499" y="3729666"/>
            <a:ext cx="2918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</a:t>
            </a:r>
          </a:p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UNDERNÄRING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BBB21128-35CE-0A9D-E59F-43E4C99A00A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13363" y="3688461"/>
            <a:ext cx="792872" cy="792872"/>
          </a:xfrm>
          <a:prstGeom prst="rect">
            <a:avLst/>
          </a:prstGeom>
        </p:spPr>
      </p:pic>
      <p:pic>
        <p:nvPicPr>
          <p:cNvPr id="21" name="Bild 20" descr="Bock med hel fyllning">
            <a:extLst>
              <a:ext uri="{FF2B5EF4-FFF2-40B4-BE49-F238E27FC236}">
                <a16:creationId xmlns:a16="http://schemas.microsoft.com/office/drawing/2014/main" id="{CEE8D68E-1F54-F197-0CE5-8145A9BA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20" y="3994168"/>
            <a:ext cx="457199" cy="457199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6644605D-C0D3-7D46-2F32-A023F5E2EBA3}"/>
              </a:ext>
            </a:extLst>
          </p:cNvPr>
          <p:cNvSpPr txBox="1"/>
          <p:nvPr/>
        </p:nvSpPr>
        <p:spPr>
          <a:xfrm>
            <a:off x="921489" y="3828236"/>
            <a:ext cx="30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latin typeface="Arial" panose="020B0604020202020204" pitchFamily="34" charset="0"/>
                <a:cs typeface="Arial" panose="020B0604020202020204" pitchFamily="34" charset="0"/>
              </a:rPr>
              <a:t>STOPPA SPRIDNING AV LUFTVÄGSINFEKTIONER </a:t>
            </a:r>
          </a:p>
        </p:txBody>
      </p:sp>
    </p:spTree>
    <p:extLst>
      <p:ext uri="{BB962C8B-B14F-4D97-AF65-F5344CB8AC3E}">
        <p14:creationId xmlns:p14="http://schemas.microsoft.com/office/powerpoint/2010/main" val="396183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Bakgrund och mål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/>
              <a:t>MÅL</a:t>
            </a:r>
          </a:p>
          <a:p>
            <a:r>
              <a:rPr lang="sv-SE"/>
              <a:t>Ett systematiskt förbättringsarbete mot vårdrelaterad pneumoni ska leda till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antalet vårdtagare som drabbas av pneumoni minskar genom att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effektiva åtgärder mot vårdrelaterad pneumoni utförs mer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C3708A4-2557-421D-BAA5-758949ABBA2F}"/>
              </a:ext>
            </a:extLst>
          </p:cNvPr>
          <p:cNvSpPr txBox="1">
            <a:spLocks/>
          </p:cNvSpPr>
          <p:nvPr/>
        </p:nvSpPr>
        <p:spPr>
          <a:xfrm>
            <a:off x="789466" y="2258570"/>
            <a:ext cx="3644015" cy="210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2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/>
              <a:t>BAKGRUND</a:t>
            </a:r>
          </a:p>
          <a:p>
            <a:r>
              <a:rPr lang="sv-SE"/>
              <a:t>Vårdrelaterad pneumoni är en av </a:t>
            </a:r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vanligaste vårdrelaterade infektionerna (VRI) i Sverige.</a:t>
            </a:r>
            <a:endParaRPr lang="sv-SE"/>
          </a:p>
          <a:p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Vårdrelaterad pneumoni är en allvarlig infektion. Tillsammans med vårdrelaterad sepsis är vårdrelaterad pneumoni den vanligaste orsaken till att VRI bidrar till att patienter på sjukhus dör.</a:t>
            </a:r>
            <a:endParaRPr lang="sv-SE"/>
          </a:p>
          <a:p>
            <a:r>
              <a:rPr lang="sv-SE"/>
              <a:t>Läs mer i SKR:s rapport </a:t>
            </a:r>
            <a:r>
              <a:rPr lang="sv-SE" sz="12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Vårdrelaterade infektioner - en kunskapssammanställning baserad på markörbaserad journalgranskning 2013-2018</a:t>
            </a:r>
            <a:r>
              <a:rPr lang="sv-SE" sz="12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v-SE"/>
          </a:p>
          <a:p>
            <a:endParaRPr lang="sv-SE"/>
          </a:p>
        </p:txBody>
      </p:sp>
      <p:pic>
        <p:nvPicPr>
          <p:cNvPr id="6" name="Bild 5" descr="Måltavla med hel fyllning">
            <a:extLst>
              <a:ext uri="{FF2B5EF4-FFF2-40B4-BE49-F238E27FC236}">
                <a16:creationId xmlns:a16="http://schemas.microsoft.com/office/drawing/2014/main" id="{F520C667-45CC-4BC9-AD20-5B5A78A3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2479" y="835386"/>
            <a:ext cx="1523281" cy="1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Bakgrund och mål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/>
              <a:t>MÅL</a:t>
            </a:r>
          </a:p>
          <a:p>
            <a:r>
              <a:rPr lang="sv-SE"/>
              <a:t>Ett systematiskt förbättringsarbete mot vårdrelaterad pneumoni ska leda till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antalet vårdtagare som drabbas av pneumoni minskar genom att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effektiva åtgärder mot vårdrelaterad pneumoni utförs mer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8C3708A4-2557-421D-BAA5-758949ABBA2F}"/>
              </a:ext>
            </a:extLst>
          </p:cNvPr>
          <p:cNvSpPr txBox="1">
            <a:spLocks/>
          </p:cNvSpPr>
          <p:nvPr/>
        </p:nvSpPr>
        <p:spPr>
          <a:xfrm>
            <a:off x="789466" y="2258570"/>
            <a:ext cx="3644015" cy="210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2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b="1"/>
              <a:t>BAKGRUND</a:t>
            </a:r>
          </a:p>
          <a:p>
            <a:r>
              <a:rPr lang="sv-SE"/>
              <a:t>Vårdrelaterad pneumoni är en av </a:t>
            </a:r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vanligaste vårdrelaterade infektionerna (VRI) i Sverige.</a:t>
            </a:r>
            <a:endParaRPr lang="sv-SE"/>
          </a:p>
          <a:p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Vårdrelaterad pneumoni är en allvarlig infektion. Tillsammans med vårdrelaterad sepsis är vårdrelaterad pneumoni den vanligaste orsaken till att VRI bidrar till att patienter på sjukhus dör.</a:t>
            </a:r>
            <a:endParaRPr lang="sv-SE"/>
          </a:p>
          <a:p>
            <a:r>
              <a:rPr lang="sv-SE"/>
              <a:t>Läs mer i SKR:s rapport </a:t>
            </a:r>
            <a:r>
              <a:rPr lang="sv-SE" sz="12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Vårdrelaterade infektioner - en kunskapssammanställning baserad på markörbaserad journalgranskning 2013-2018</a:t>
            </a:r>
            <a:r>
              <a:rPr lang="sv-SE" sz="12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v-SE"/>
          </a:p>
          <a:p>
            <a:endParaRPr lang="sv-SE"/>
          </a:p>
        </p:txBody>
      </p:sp>
      <p:pic>
        <p:nvPicPr>
          <p:cNvPr id="6" name="Bild 5" descr="Måltavla med hel fyllning">
            <a:extLst>
              <a:ext uri="{FF2B5EF4-FFF2-40B4-BE49-F238E27FC236}">
                <a16:creationId xmlns:a16="http://schemas.microsoft.com/office/drawing/2014/main" id="{F520C667-45CC-4BC9-AD20-5B5A78A3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2479" y="835386"/>
            <a:ext cx="1523281" cy="15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Åtgärder mot </a:t>
            </a:r>
            <a:br>
              <a:rPr lang="sv-SE"/>
            </a:br>
            <a:r>
              <a:rPr lang="sv-SE"/>
              <a:t>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b="1"/>
              <a:t>VRI-verktyget innehåller sex effektiva åtgärder mot vårdrelaterad pneumoni: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Mobilisering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hypoventilation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Optimera smärtlindring och undvik onödig sedering vid läkemedelsbehandling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aspiration genom munhygien, åtgärder mot sväljningssvårigheter och korrekt hantering av sonder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undernäring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risk för pneumoni relaterad till smitta med luftvägsinfektion</a:t>
            </a:r>
          </a:p>
          <a:p>
            <a:pPr marL="228600" indent="-228600">
              <a:buAutoNum type="arabicPeriod"/>
            </a:pPr>
            <a:endParaRPr lang="sv-SE" b="1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all vård ska även basala hygienrutiner och klädregler (BHK) tillämpas konsekvent för att undvika att vårdtagare smittas av bakterier som orsakar pneumoni och andra vårdrelaterade infektioner.</a:t>
            </a:r>
          </a:p>
          <a:p>
            <a:endParaRPr lang="sv-SE" sz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 descr="Tummen upp kontur">
            <a:extLst>
              <a:ext uri="{FF2B5EF4-FFF2-40B4-BE49-F238E27FC236}">
                <a16:creationId xmlns:a16="http://schemas.microsoft.com/office/drawing/2014/main" id="{F5914332-3AED-4D0D-B725-74A679DC2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2626" y="483559"/>
            <a:ext cx="1775012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9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8AB03A-C9FB-44C6-A3D9-6FEABECB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Åtgärder mot </a:t>
            </a:r>
            <a:br>
              <a:rPr lang="sv-SE"/>
            </a:br>
            <a:r>
              <a:rPr lang="sv-SE"/>
              <a:t>vårdrelaterad pneumoni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D27AEB-63AB-4861-BBCF-8E83C3F4E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b="1"/>
              <a:t>VRI-verktyget innehåller sex effektiva åtgärder mot vårdrelaterad pneumoni: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Mobilisering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hypoventilation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Optimera smärtlindring och undvik onödig sedering vid läkemedelsbehandling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aspiration genom munhygien, åtgärder mot sväljningssvårigheter och korrekt hantering av sonder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undernäring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sv-SE"/>
              <a:t>Förebygg risk för pneumoni relaterad till smitta med luftvägsinfektion</a:t>
            </a:r>
          </a:p>
          <a:p>
            <a:pPr marL="228600" indent="-228600">
              <a:buAutoNum type="arabicPeriod"/>
            </a:pPr>
            <a:endParaRPr lang="sv-SE" b="1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63606-A99D-46F9-B8C7-6A1D0917762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all vård ska även basala hygienrutiner och klädregler (BHK) tillämpas konsekvent för att undvika att vårdtagare smittas av bakterier som orsakar pneumoni och andra vårdrelaterade infektioner.</a:t>
            </a:r>
          </a:p>
          <a:p>
            <a:endParaRPr lang="sv-SE" sz="1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 5" descr="Tummen upp kontur">
            <a:extLst>
              <a:ext uri="{FF2B5EF4-FFF2-40B4-BE49-F238E27FC236}">
                <a16:creationId xmlns:a16="http://schemas.microsoft.com/office/drawing/2014/main" id="{F5914332-3AED-4D0D-B725-74A679DC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626" y="483559"/>
            <a:ext cx="1775012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95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Frekvent och regelbunden lägesändring, höjd huvudända 30° och mobilisering minskar risken för pneumoni.</a:t>
            </a:r>
          </a:p>
          <a:p>
            <a:r>
              <a:rPr lang="sv-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Mobilisering sker i flera steg; från att sitta på sängkant, stå upp, gå en kortare bit och så vidare.</a:t>
            </a: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till att vårdtagaren har sina vanliga hjälpmedel för att underlätta mobiliseringen.</a:t>
            </a:r>
            <a:endParaRPr lang="sv-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 höjd huvudända ökar trycket över korsben och sittben vilket kan leda till en högre risk för trycksår. Täta lägesändringar och kontroll av huden är viktigt.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 även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Vägledning för vårdrelaterad pneumoni – förebyggande åtgärder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Åtgärd 1: Mobilisering</a:t>
            </a:r>
          </a:p>
        </p:txBody>
      </p:sp>
      <p:pic>
        <p:nvPicPr>
          <p:cNvPr id="8" name="Bild 7" descr="Gamla man som använder sockerrör">
            <a:extLst>
              <a:ext uri="{FF2B5EF4-FFF2-40B4-BE49-F238E27FC236}">
                <a16:creationId xmlns:a16="http://schemas.microsoft.com/office/drawing/2014/main" id="{612FD333-40F1-4095-B71B-63E3B4FC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3788" y="141194"/>
            <a:ext cx="1218754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6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0DCAD4-4325-43C6-B41A-111E572E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  <a:endParaRPr lang="sv-SE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Andningsgymnastik, såsom djupandning och motståndsandning med till exempel PEP-set, minskar risken för pneumoni vid riskfaktorer för </a:t>
            </a:r>
            <a:r>
              <a:rPr lang="sv-SE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hypoventilation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Riskfaktorer är till exempel sängläge, slemproblematik, dålig syresättning, vid risk för koldioxidretention och postoperativt.</a:t>
            </a: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Använd inte motståndsandning till </a:t>
            </a:r>
            <a:r>
              <a:rPr lang="sv-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vårdtagare med svårt lungemfysem eller vid odränerad pneumothorax.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B486C6A-2E36-40D8-B02C-FEEB9253D3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 även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Vägledning för vårdrelaterad pneumoni – förebyggande åtgärder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724DCF-756D-4AFC-A074-A70B5CC0B6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sv-SE"/>
              <a:t>Åtgärd 2: Förebygg </a:t>
            </a:r>
            <a:r>
              <a:rPr lang="sv-SE" err="1"/>
              <a:t>hypoventilation</a:t>
            </a:r>
            <a:endParaRPr lang="sv-SE"/>
          </a:p>
        </p:txBody>
      </p:sp>
      <p:pic>
        <p:nvPicPr>
          <p:cNvPr id="11" name="Bild 10" descr="Lungs">
            <a:extLst>
              <a:ext uri="{FF2B5EF4-FFF2-40B4-BE49-F238E27FC236}">
                <a16:creationId xmlns:a16="http://schemas.microsoft.com/office/drawing/2014/main" id="{8801086D-3A0C-40BA-A18F-D1440F142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6795" y="254959"/>
            <a:ext cx="2003612" cy="20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2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3754AC5-9432-43AC-9476-78113543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GÖR</a:t>
            </a:r>
            <a:endParaRPr lang="sv-SE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Char char="•"/>
            </a:pP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Rätt smärtlindring behövs för mobilisering. </a:t>
            </a:r>
          </a:p>
          <a:p>
            <a:pPr marL="171450" indent="-171450">
              <a:buChar char="•"/>
            </a:pPr>
            <a:r>
              <a:rPr lang="sv-SE">
                <a:effectLst/>
                <a:ea typeface="Calibri"/>
              </a:rPr>
              <a:t>Onödig </a:t>
            </a:r>
            <a:r>
              <a:rPr lang="sv-SE" err="1">
                <a:effectLst/>
                <a:ea typeface="Calibri"/>
              </a:rPr>
              <a:t>sedering</a:t>
            </a:r>
            <a:r>
              <a:rPr lang="sv-SE">
                <a:effectLst/>
                <a:ea typeface="Calibri"/>
              </a:rPr>
              <a:t> vid läkemedelsbehandling kan leda till minskad mobilisering, </a:t>
            </a:r>
            <a:r>
              <a:rPr lang="sv-SE" err="1">
                <a:effectLst/>
                <a:ea typeface="Calibri"/>
              </a:rPr>
              <a:t>hypoventilation</a:t>
            </a:r>
            <a:r>
              <a:rPr lang="sv-SE">
                <a:effectLst/>
                <a:ea typeface="Calibri"/>
              </a:rPr>
              <a:t> eller ökad risk för aspiration.</a:t>
            </a:r>
            <a:endParaRPr lang="sv-SE">
              <a:ea typeface="Calibri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84BBCC4-D82D-47BB-A146-D7882B5BCE6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 även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Vägledning för vårdrelaterad pneumoni – förebyggande åtgärder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E03C3B-B949-4B82-B122-DCA3E330E64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sv-SE"/>
              <a:t>Åtgärd 3: Optimera smärtlindring och </a:t>
            </a:r>
          </a:p>
          <a:p>
            <a:r>
              <a:rPr lang="sv-SE"/>
              <a:t>undvik onödig </a:t>
            </a:r>
            <a:r>
              <a:rPr lang="sv-SE" err="1"/>
              <a:t>sedering</a:t>
            </a:r>
            <a:r>
              <a:rPr lang="sv-SE"/>
              <a:t> vid läkemedelsbehandling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308B6A1-B5D2-4AA3-87E1-9FC2BFE4F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4529" y="244185"/>
            <a:ext cx="2335720" cy="15579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5C4775C-FE05-424D-B89E-1964586F881A}"/>
              </a:ext>
            </a:extLst>
          </p:cNvPr>
          <p:cNvSpPr txBox="1"/>
          <p:nvPr/>
        </p:nvSpPr>
        <p:spPr>
          <a:xfrm>
            <a:off x="6913551" y="5143500"/>
            <a:ext cx="15859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5" tooltip="https://www.flickr.com/photos/emagineart/4742089272/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6" tooltip="https://creativecommons.org/licenses/by/3.0/"/>
              </a:rPr>
              <a:t>CC BY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81396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9CFD75-66C5-4598-9F10-7AD4653C5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v-SE" b="1"/>
              <a:t>GÖR</a:t>
            </a:r>
          </a:p>
          <a:p>
            <a:pPr marL="171450" indent="-171450">
              <a:buChar char="•"/>
            </a:pPr>
            <a:r>
              <a:rPr lang="sv-SE"/>
              <a:t>Aspiration kan leda till pneumoni genom att bakterier hamnar i lungan. </a:t>
            </a:r>
          </a:p>
          <a:p>
            <a:pPr marL="171450" indent="-171450">
              <a:buChar char="•"/>
            </a:pPr>
            <a:r>
              <a:rPr lang="sv-SE"/>
              <a:t>God munhygien minskar mängden bakterier i munhålan. Åtgärder mot sväljningssvårigheter och korrekt hantering av sonder minskar risken för aspiration.</a:t>
            </a:r>
          </a:p>
          <a:p>
            <a:pPr marL="171450" indent="-171450">
              <a:buChar char="•"/>
            </a:pPr>
            <a:r>
              <a:rPr lang="sv-SE"/>
              <a:t>Sväljningssvårigheter med aspiration förekommer vid många diagnoser, till exempel neurologiska sjukdomar och sjukdomar i svalg och matstrupe.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ACC2AD-45F7-4C49-81E4-CA5A969270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endParaRPr lang="sv-SE"/>
          </a:p>
          <a:p>
            <a:r>
              <a:rPr lang="sv-SE"/>
              <a:t>Se också </a:t>
            </a:r>
            <a:r>
              <a:rPr lang="sv-SE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Sonder, inläggning och skötsel - Vårdhandboken (vardhandboken.se)</a:t>
            </a:r>
            <a:r>
              <a:rPr lang="sv-SE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 även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Vägledning för vårdrelaterad pneumoni – förebyggande åtgärder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741DAE-2AFD-4966-917A-3A208D9109C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sv-SE"/>
              <a:t>Åtgärd 4: Förebygg aspiration genom munhygien, åtgärder mot sväljningssvårigheter och korrekt hantering av sonder </a:t>
            </a:r>
          </a:p>
        </p:txBody>
      </p:sp>
      <p:pic>
        <p:nvPicPr>
          <p:cNvPr id="10" name="Bild 9" descr="Läppar med hel fyllning">
            <a:extLst>
              <a:ext uri="{FF2B5EF4-FFF2-40B4-BE49-F238E27FC236}">
                <a16:creationId xmlns:a16="http://schemas.microsoft.com/office/drawing/2014/main" id="{1B06D61E-BB00-4D70-85E0-53252B9B2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6746" y="236015"/>
            <a:ext cx="1540054" cy="154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35470-C3BE-782B-094C-2051C6257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58049B1-AAA0-F115-7F58-A6AADFD6C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b="1"/>
              <a:t>GÖR</a:t>
            </a:r>
          </a:p>
          <a:p>
            <a:pPr marL="171450" indent="-171450">
              <a:buChar char="•"/>
            </a:pPr>
            <a:r>
              <a:rPr lang="sv-SE"/>
              <a:t>Riskbedömning för undernäring vid inskrivning till slutenvård, inflyttning till särskilda boendeformer samt vid inskrivning till hemsjukvård och hemtjänst.</a:t>
            </a:r>
          </a:p>
          <a:p>
            <a:pPr marL="171450" indent="-171450">
              <a:buChar char="•"/>
            </a:pPr>
            <a:endParaRPr lang="sv-SE"/>
          </a:p>
          <a:p>
            <a:pPr marL="171450" indent="-171450">
              <a:buChar char="•"/>
            </a:pPr>
            <a:r>
              <a:rPr lang="sv-SE"/>
              <a:t>Nutritionsutredning för person där risk för undernäring identifieras</a:t>
            </a:r>
          </a:p>
          <a:p>
            <a:pPr marL="171450" indent="-171450">
              <a:buChar char="•"/>
            </a:pPr>
            <a:endParaRPr lang="sv-SE"/>
          </a:p>
          <a:p>
            <a:pPr marL="171450" indent="-171450">
              <a:buChar char="•"/>
            </a:pPr>
            <a:r>
              <a:rPr lang="sv-SE"/>
              <a:t>Individuell vårdplan för att förebygga att undernäring utvecklas för person med risk för undernäring </a:t>
            </a:r>
          </a:p>
          <a:p>
            <a:pPr marL="171450" indent="-171450">
              <a:buChar char="•"/>
            </a:pPr>
            <a:endParaRPr lang="sv-SE"/>
          </a:p>
          <a:p>
            <a:pPr marL="171450" indent="-171450">
              <a:buChar char="•"/>
            </a:pPr>
            <a:r>
              <a:rPr lang="sv-SE"/>
              <a:t>Individuellt anpassad kostbehandling inklusive </a:t>
            </a:r>
            <a:r>
              <a:rPr lang="sv-SE" err="1"/>
              <a:t>ätstödjande</a:t>
            </a:r>
            <a:r>
              <a:rPr lang="sv-SE"/>
              <a:t> åtgärder för person med undernäring.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87F6C2-5E3A-DFE8-0563-A1CE8067752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</a:t>
            </a:r>
            <a:r>
              <a:rPr lang="sv-SE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VRI-Smart® | Lär dig mer</a:t>
            </a:r>
            <a:r>
              <a:rPr lang="sv-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Klicka på ”Vanliga typer av VRI” och välj ”Lungor”.</a:t>
            </a:r>
          </a:p>
          <a:p>
            <a:endParaRPr 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Se även 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Vägledning för vårdrelaterad pneumoni – förebyggande åtgärder</a:t>
            </a:r>
            <a:r>
              <a:rPr lang="sv-SE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v-SE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260C8-4076-7282-F4EA-A2DF29443CB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Åtgärd 5: Förebygg undernäring </a:t>
            </a:r>
          </a:p>
        </p:txBody>
      </p:sp>
      <p:pic>
        <p:nvPicPr>
          <p:cNvPr id="6" name="Bild 5" descr="Äpple med hel fyllning">
            <a:extLst>
              <a:ext uri="{FF2B5EF4-FFF2-40B4-BE49-F238E27FC236}">
                <a16:creationId xmlns:a16="http://schemas.microsoft.com/office/drawing/2014/main" id="{D161778E-9542-ECAD-54A5-773D271BB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7939" y="3791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0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gionUppsala_PPT.pptx" id="{C456C688-7524-46DC-8ACD-8C25561DC939}" vid="{5396B11E-68AD-48B6-BF89-33D8DF509F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9bad18-08a8-4f07-9d32-2115ed7e46e2">
      <Terms xmlns="http://schemas.microsoft.com/office/infopath/2007/PartnerControls"/>
    </lcf76f155ced4ddcb4097134ff3c332f>
    <TaxCatchAll xmlns="28c0f289-e8e7-494a-b19b-89669d2ae2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AE3947BCF54F44A507B7E0124A9489" ma:contentTypeVersion="19" ma:contentTypeDescription="Skapa ett nytt dokument." ma:contentTypeScope="" ma:versionID="3ea692d0088323da7448cc8bd3a4dc99">
  <xsd:schema xmlns:xsd="http://www.w3.org/2001/XMLSchema" xmlns:xs="http://www.w3.org/2001/XMLSchema" xmlns:p="http://schemas.microsoft.com/office/2006/metadata/properties" xmlns:ns2="86ffa0ca-19f4-42ee-a228-7fa8ee63543c" xmlns:ns3="ad9bad18-08a8-4f07-9d32-2115ed7e46e2" xmlns:ns4="28c0f289-e8e7-494a-b19b-89669d2ae230" targetNamespace="http://schemas.microsoft.com/office/2006/metadata/properties" ma:root="true" ma:fieldsID="3e76f46dae4f3b48866d94c7d8791715" ns2:_="" ns3:_="" ns4:_="">
    <xsd:import namespace="86ffa0ca-19f4-42ee-a228-7fa8ee63543c"/>
    <xsd:import namespace="ad9bad18-08a8-4f07-9d32-2115ed7e46e2"/>
    <xsd:import namespace="28c0f289-e8e7-494a-b19b-89669d2ae2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fa0ca-19f4-42ee-a228-7fa8ee6354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bad18-08a8-4f07-9d32-2115ed7e46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dc5775e4-b345-4190-a263-decfa033c0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c0f289-e8e7-494a-b19b-89669d2ae2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685d0ad-4f1c-41c7-9217-ae36b25bcf29}" ma:internalName="TaxCatchAll" ma:showField="CatchAllData" ma:web="86ffa0ca-19f4-42ee-a228-7fa8ee6354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28c0f289-e8e7-494a-b19b-89669d2ae230"/>
    <ds:schemaRef ds:uri="86ffa0ca-19f4-42ee-a228-7fa8ee63543c"/>
    <ds:schemaRef ds:uri="ad9bad18-08a8-4f07-9d32-2115ed7e46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AE486-70ED-4B39-A462-33B7C1510738}">
  <ds:schemaRefs>
    <ds:schemaRef ds:uri="28c0f289-e8e7-494a-b19b-89669d2ae230"/>
    <ds:schemaRef ds:uri="86ffa0ca-19f4-42ee-a228-7fa8ee63543c"/>
    <ds:schemaRef ds:uri="ad9bad18-08a8-4f07-9d32-2115ed7e46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Regionuppsala</Template>
  <TotalTime>0</TotalTime>
  <Words>2040</Words>
  <Application>Microsoft Office PowerPoint</Application>
  <PresentationFormat>Bildspel på skärmen (16:9)</PresentationFormat>
  <Paragraphs>263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Arial,Sans-Serif</vt:lpstr>
      <vt:lpstr>Calibri</vt:lpstr>
      <vt:lpstr>Cambria</vt:lpstr>
      <vt:lpstr>Office-tema</vt:lpstr>
      <vt:lpstr>VRI-verktyg VÅRDRELATERAD PNEUMONI Vårdhygien 2026-02-13</vt:lpstr>
      <vt:lpstr>VRI-verktyg vårdrelaterad pneumoni</vt:lpstr>
      <vt:lpstr>Bakgrund och mål</vt:lpstr>
      <vt:lpstr>Åtgärder mot  vårdrelaterad pneumoni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Systematisk förbättringsarbete  mot vårdrelaterad pneumoni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Stödmaterial</vt:lpstr>
      <vt:lpstr>PowerPoint-presentation</vt:lpstr>
      <vt:lpstr>PowerPoint-presentation</vt:lpstr>
      <vt:lpstr>Stoppa vårdrelaterad pneumoni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VÅRDRELATERAD PNEUMONI VRI-paket 2023-XX-XX</dc:title>
  <dc:creator>Jakob Morén</dc:creator>
  <cp:lastModifiedBy>Oskar Sjögren</cp:lastModifiedBy>
  <cp:revision>1</cp:revision>
  <dcterms:created xsi:type="dcterms:W3CDTF">2023-01-31T12:01:32Z</dcterms:created>
  <dcterms:modified xsi:type="dcterms:W3CDTF">2026-02-23T07:54:51Z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0x01010009AE3947BCF54F44A507B7E0124A9489</vt:lpwstr>
  </property>
  <property fmtid="{D5CDD505-2E9C-101B-9397-08002B2CF9AE}" pid="3" name="MediaServiceImageTags">
    <vt:lpwstr/>
  </property>
</Properties>
</file>