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6.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7.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9.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0.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1.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2.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3.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4.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5.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6.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17.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18.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19.xml" ContentType="application/vnd.openxmlformats-officedocument.themeOverride+xml"/>
  <Override PartName="/ppt/notesSlides/notesSlide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20.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21.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22.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23.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24.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25.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26.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27.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28.xml" ContentType="application/vnd.openxmlformats-officedocument.themeOverr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29.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30.xml" ContentType="application/vnd.openxmlformats-officedocument.themeOverrid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31.xml" ContentType="application/vnd.openxmlformats-officedocument.themeOverrid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32.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33.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theme/themeOverride34.xml" ContentType="application/vnd.openxmlformats-officedocument.themeOverrid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theme/themeOverride35.xml" ContentType="application/vnd.openxmlformats-officedocument.themeOverrid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theme/themeOverride36.xml" ContentType="application/vnd.openxmlformats-officedocument.themeOverrid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23"/>
  </p:notesMasterIdLst>
  <p:sldIdLst>
    <p:sldId id="398" r:id="rId4"/>
    <p:sldId id="404" r:id="rId5"/>
    <p:sldId id="406" r:id="rId6"/>
    <p:sldId id="405" r:id="rId7"/>
    <p:sldId id="266" r:id="rId8"/>
    <p:sldId id="310" r:id="rId9"/>
    <p:sldId id="353" r:id="rId10"/>
    <p:sldId id="267" r:id="rId11"/>
    <p:sldId id="311" r:id="rId12"/>
    <p:sldId id="354" r:id="rId13"/>
    <p:sldId id="268" r:id="rId14"/>
    <p:sldId id="312" r:id="rId15"/>
    <p:sldId id="355" r:id="rId16"/>
    <p:sldId id="269" r:id="rId17"/>
    <p:sldId id="313" r:id="rId18"/>
    <p:sldId id="356" r:id="rId19"/>
    <p:sldId id="270" r:id="rId20"/>
    <p:sldId id="314" r:id="rId21"/>
    <p:sldId id="357" r:id="rId22"/>
    <p:sldId id="271" r:id="rId23"/>
    <p:sldId id="315" r:id="rId24"/>
    <p:sldId id="358" r:id="rId25"/>
    <p:sldId id="272" r:id="rId26"/>
    <p:sldId id="359" r:id="rId27"/>
    <p:sldId id="273" r:id="rId28"/>
    <p:sldId id="317" r:id="rId29"/>
    <p:sldId id="360" r:id="rId30"/>
    <p:sldId id="274" r:id="rId31"/>
    <p:sldId id="318" r:id="rId32"/>
    <p:sldId id="361" r:id="rId33"/>
    <p:sldId id="275" r:id="rId34"/>
    <p:sldId id="319" r:id="rId35"/>
    <p:sldId id="362" r:id="rId36"/>
    <p:sldId id="276" r:id="rId37"/>
    <p:sldId id="320" r:id="rId38"/>
    <p:sldId id="363" r:id="rId39"/>
    <p:sldId id="277" r:id="rId40"/>
    <p:sldId id="321" r:id="rId41"/>
    <p:sldId id="364" r:id="rId42"/>
    <p:sldId id="278" r:id="rId43"/>
    <p:sldId id="322" r:id="rId44"/>
    <p:sldId id="365" r:id="rId45"/>
    <p:sldId id="279" r:id="rId46"/>
    <p:sldId id="323" r:id="rId47"/>
    <p:sldId id="366" r:id="rId48"/>
    <p:sldId id="280" r:id="rId49"/>
    <p:sldId id="324" r:id="rId50"/>
    <p:sldId id="367" r:id="rId51"/>
    <p:sldId id="281" r:id="rId52"/>
    <p:sldId id="325" r:id="rId53"/>
    <p:sldId id="368" r:id="rId54"/>
    <p:sldId id="282" r:id="rId55"/>
    <p:sldId id="326" r:id="rId56"/>
    <p:sldId id="369" r:id="rId57"/>
    <p:sldId id="283" r:id="rId58"/>
    <p:sldId id="327" r:id="rId59"/>
    <p:sldId id="370" r:id="rId60"/>
    <p:sldId id="284" r:id="rId61"/>
    <p:sldId id="285" r:id="rId62"/>
    <p:sldId id="328" r:id="rId63"/>
    <p:sldId id="329" r:id="rId64"/>
    <p:sldId id="371" r:id="rId65"/>
    <p:sldId id="286" r:id="rId66"/>
    <p:sldId id="330" r:id="rId67"/>
    <p:sldId id="373" r:id="rId68"/>
    <p:sldId id="287" r:id="rId69"/>
    <p:sldId id="331" r:id="rId70"/>
    <p:sldId id="374" r:id="rId71"/>
    <p:sldId id="288" r:id="rId72"/>
    <p:sldId id="332" r:id="rId73"/>
    <p:sldId id="375" r:id="rId74"/>
    <p:sldId id="289" r:id="rId75"/>
    <p:sldId id="333" r:id="rId76"/>
    <p:sldId id="376" r:id="rId77"/>
    <p:sldId id="290" r:id="rId78"/>
    <p:sldId id="334" r:id="rId79"/>
    <p:sldId id="377" r:id="rId80"/>
    <p:sldId id="291" r:id="rId81"/>
    <p:sldId id="335" r:id="rId82"/>
    <p:sldId id="378" r:id="rId83"/>
    <p:sldId id="292" r:id="rId84"/>
    <p:sldId id="336" r:id="rId85"/>
    <p:sldId id="379" r:id="rId86"/>
    <p:sldId id="293" r:id="rId87"/>
    <p:sldId id="337" r:id="rId88"/>
    <p:sldId id="380" r:id="rId89"/>
    <p:sldId id="294" r:id="rId90"/>
    <p:sldId id="338" r:id="rId91"/>
    <p:sldId id="381" r:id="rId92"/>
    <p:sldId id="295" r:id="rId93"/>
    <p:sldId id="339" r:id="rId94"/>
    <p:sldId id="382" r:id="rId95"/>
    <p:sldId id="296" r:id="rId96"/>
    <p:sldId id="340" r:id="rId97"/>
    <p:sldId id="383" r:id="rId98"/>
    <p:sldId id="297" r:id="rId99"/>
    <p:sldId id="341" r:id="rId100"/>
    <p:sldId id="384" r:id="rId101"/>
    <p:sldId id="298" r:id="rId102"/>
    <p:sldId id="299" r:id="rId103"/>
    <p:sldId id="300" r:id="rId104"/>
    <p:sldId id="301" r:id="rId105"/>
    <p:sldId id="302" r:id="rId106"/>
    <p:sldId id="305" r:id="rId107"/>
    <p:sldId id="303" r:id="rId108"/>
    <p:sldId id="304" r:id="rId109"/>
    <p:sldId id="346" r:id="rId110"/>
    <p:sldId id="349" r:id="rId111"/>
    <p:sldId id="347" r:id="rId112"/>
    <p:sldId id="306" r:id="rId113"/>
    <p:sldId id="350" r:id="rId114"/>
    <p:sldId id="393" r:id="rId115"/>
    <p:sldId id="307" r:id="rId116"/>
    <p:sldId id="351" r:id="rId117"/>
    <p:sldId id="394" r:id="rId118"/>
    <p:sldId id="308" r:id="rId119"/>
    <p:sldId id="352" r:id="rId120"/>
    <p:sldId id="395" r:id="rId121"/>
    <p:sldId id="400" r:id="rId1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notesMaster" Target="notesMasters/notesMaster1.xml"/><Relationship Id="rId128" Type="http://schemas.microsoft.com/office/2016/11/relationships/changesInfo" Target="changesInfos/changesInfo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yggve Pederby" userId="d776a248-088c-4ec4-8f18-6614fdd9190c" providerId="ADAL" clId="{1F88DA0E-257F-4F40-8B73-1519B4A95379}"/>
    <pc:docChg chg="undo custSel modSld">
      <pc:chgData name="Tryggve Pederby" userId="d776a248-088c-4ec4-8f18-6614fdd9190c" providerId="ADAL" clId="{1F88DA0E-257F-4F40-8B73-1519B4A95379}" dt="2024-05-31T08:38:30.969" v="71" actId="1076"/>
      <pc:docMkLst>
        <pc:docMk/>
      </pc:docMkLst>
      <pc:sldChg chg="modSp mod">
        <pc:chgData name="Tryggve Pederby" userId="d776a248-088c-4ec4-8f18-6614fdd9190c" providerId="ADAL" clId="{1F88DA0E-257F-4F40-8B73-1519B4A95379}" dt="2024-05-31T08:30:24.215" v="1" actId="14100"/>
        <pc:sldMkLst>
          <pc:docMk/>
          <pc:sldMk cId="2400696868" sldId="353"/>
        </pc:sldMkLst>
        <pc:spChg chg="mod">
          <ac:chgData name="Tryggve Pederby" userId="d776a248-088c-4ec4-8f18-6614fdd9190c" providerId="ADAL" clId="{1F88DA0E-257F-4F40-8B73-1519B4A95379}" dt="2024-05-31T08:30:24.215" v="1" actId="14100"/>
          <ac:spMkLst>
            <pc:docMk/>
            <pc:sldMk cId="2400696868" sldId="353"/>
            <ac:spMk id="5" creationId="{9B00F68C-19F5-4512-9169-ACE163565160}"/>
          </ac:spMkLst>
        </pc:spChg>
      </pc:sldChg>
      <pc:sldChg chg="modSp mod">
        <pc:chgData name="Tryggve Pederby" userId="d776a248-088c-4ec4-8f18-6614fdd9190c" providerId="ADAL" clId="{1F88DA0E-257F-4F40-8B73-1519B4A95379}" dt="2024-05-31T08:30:34.308" v="3" actId="14100"/>
        <pc:sldMkLst>
          <pc:docMk/>
          <pc:sldMk cId="894017850" sldId="355"/>
        </pc:sldMkLst>
        <pc:spChg chg="mod">
          <ac:chgData name="Tryggve Pederby" userId="d776a248-088c-4ec4-8f18-6614fdd9190c" providerId="ADAL" clId="{1F88DA0E-257F-4F40-8B73-1519B4A95379}" dt="2024-05-31T08:30:34.308" v="3" actId="14100"/>
          <ac:spMkLst>
            <pc:docMk/>
            <pc:sldMk cId="894017850" sldId="355"/>
            <ac:spMk id="2" creationId="{34D37E01-D73E-9092-DE9F-7789D4D43850}"/>
          </ac:spMkLst>
        </pc:spChg>
      </pc:sldChg>
      <pc:sldChg chg="modSp mod">
        <pc:chgData name="Tryggve Pederby" userId="d776a248-088c-4ec4-8f18-6614fdd9190c" providerId="ADAL" clId="{1F88DA0E-257F-4F40-8B73-1519B4A95379}" dt="2024-05-31T08:30:43.637" v="5" actId="14100"/>
        <pc:sldMkLst>
          <pc:docMk/>
          <pc:sldMk cId="1589459549" sldId="356"/>
        </pc:sldMkLst>
        <pc:spChg chg="mod">
          <ac:chgData name="Tryggve Pederby" userId="d776a248-088c-4ec4-8f18-6614fdd9190c" providerId="ADAL" clId="{1F88DA0E-257F-4F40-8B73-1519B4A95379}" dt="2024-05-31T08:30:43.637" v="5" actId="14100"/>
          <ac:spMkLst>
            <pc:docMk/>
            <pc:sldMk cId="1589459549" sldId="356"/>
            <ac:spMk id="2" creationId="{CB24FBB4-06BC-037D-F344-D3E93CBCF378}"/>
          </ac:spMkLst>
        </pc:spChg>
      </pc:sldChg>
      <pc:sldChg chg="modSp mod">
        <pc:chgData name="Tryggve Pederby" userId="d776a248-088c-4ec4-8f18-6614fdd9190c" providerId="ADAL" clId="{1F88DA0E-257F-4F40-8B73-1519B4A95379}" dt="2024-05-31T08:30:51.890" v="7" actId="14100"/>
        <pc:sldMkLst>
          <pc:docMk/>
          <pc:sldMk cId="2697125252" sldId="357"/>
        </pc:sldMkLst>
        <pc:spChg chg="mod">
          <ac:chgData name="Tryggve Pederby" userId="d776a248-088c-4ec4-8f18-6614fdd9190c" providerId="ADAL" clId="{1F88DA0E-257F-4F40-8B73-1519B4A95379}" dt="2024-05-31T08:30:51.890" v="7" actId="14100"/>
          <ac:spMkLst>
            <pc:docMk/>
            <pc:sldMk cId="2697125252" sldId="357"/>
            <ac:spMk id="2" creationId="{6A928DCE-2692-0CDB-5B55-2970CB27CEC1}"/>
          </ac:spMkLst>
        </pc:spChg>
      </pc:sldChg>
      <pc:sldChg chg="modSp mod">
        <pc:chgData name="Tryggve Pederby" userId="d776a248-088c-4ec4-8f18-6614fdd9190c" providerId="ADAL" clId="{1F88DA0E-257F-4F40-8B73-1519B4A95379}" dt="2024-05-31T08:31:00.883" v="9" actId="14100"/>
        <pc:sldMkLst>
          <pc:docMk/>
          <pc:sldMk cId="813847359" sldId="358"/>
        </pc:sldMkLst>
        <pc:spChg chg="mod">
          <ac:chgData name="Tryggve Pederby" userId="d776a248-088c-4ec4-8f18-6614fdd9190c" providerId="ADAL" clId="{1F88DA0E-257F-4F40-8B73-1519B4A95379}" dt="2024-05-31T08:31:00.883" v="9" actId="14100"/>
          <ac:spMkLst>
            <pc:docMk/>
            <pc:sldMk cId="813847359" sldId="358"/>
            <ac:spMk id="2" creationId="{B0B6BB8F-04B3-9366-4BBE-CFD2DDEF597C}"/>
          </ac:spMkLst>
        </pc:spChg>
      </pc:sldChg>
      <pc:sldChg chg="modSp mod">
        <pc:chgData name="Tryggve Pederby" userId="d776a248-088c-4ec4-8f18-6614fdd9190c" providerId="ADAL" clId="{1F88DA0E-257F-4F40-8B73-1519B4A95379}" dt="2024-05-31T08:31:07.939" v="11" actId="14100"/>
        <pc:sldMkLst>
          <pc:docMk/>
          <pc:sldMk cId="1664117208" sldId="359"/>
        </pc:sldMkLst>
        <pc:spChg chg="mod">
          <ac:chgData name="Tryggve Pederby" userId="d776a248-088c-4ec4-8f18-6614fdd9190c" providerId="ADAL" clId="{1F88DA0E-257F-4F40-8B73-1519B4A95379}" dt="2024-05-31T08:31:07.939" v="11" actId="14100"/>
          <ac:spMkLst>
            <pc:docMk/>
            <pc:sldMk cId="1664117208" sldId="359"/>
            <ac:spMk id="2" creationId="{31B1C753-DEFF-C9B1-9673-E83B963D05E3}"/>
          </ac:spMkLst>
        </pc:spChg>
      </pc:sldChg>
      <pc:sldChg chg="modSp mod">
        <pc:chgData name="Tryggve Pederby" userId="d776a248-088c-4ec4-8f18-6614fdd9190c" providerId="ADAL" clId="{1F88DA0E-257F-4F40-8B73-1519B4A95379}" dt="2024-05-31T08:31:14.972" v="13" actId="14100"/>
        <pc:sldMkLst>
          <pc:docMk/>
          <pc:sldMk cId="2570973408" sldId="360"/>
        </pc:sldMkLst>
        <pc:spChg chg="mod">
          <ac:chgData name="Tryggve Pederby" userId="d776a248-088c-4ec4-8f18-6614fdd9190c" providerId="ADAL" clId="{1F88DA0E-257F-4F40-8B73-1519B4A95379}" dt="2024-05-31T08:31:14.972" v="13" actId="14100"/>
          <ac:spMkLst>
            <pc:docMk/>
            <pc:sldMk cId="2570973408" sldId="360"/>
            <ac:spMk id="2" creationId="{8C8F78C7-8E23-AC35-301F-A52F246E05F0}"/>
          </ac:spMkLst>
        </pc:spChg>
      </pc:sldChg>
      <pc:sldChg chg="modSp mod">
        <pc:chgData name="Tryggve Pederby" userId="d776a248-088c-4ec4-8f18-6614fdd9190c" providerId="ADAL" clId="{1F88DA0E-257F-4F40-8B73-1519B4A95379}" dt="2024-05-31T08:31:24.802" v="17" actId="14100"/>
        <pc:sldMkLst>
          <pc:docMk/>
          <pc:sldMk cId="3565737897" sldId="361"/>
        </pc:sldMkLst>
        <pc:spChg chg="mod">
          <ac:chgData name="Tryggve Pederby" userId="d776a248-088c-4ec4-8f18-6614fdd9190c" providerId="ADAL" clId="{1F88DA0E-257F-4F40-8B73-1519B4A95379}" dt="2024-05-31T08:31:24.802" v="17" actId="14100"/>
          <ac:spMkLst>
            <pc:docMk/>
            <pc:sldMk cId="3565737897" sldId="361"/>
            <ac:spMk id="2" creationId="{8C1AC8B2-3A35-8432-B589-926330AEDD43}"/>
          </ac:spMkLst>
        </pc:spChg>
      </pc:sldChg>
      <pc:sldChg chg="modSp mod">
        <pc:chgData name="Tryggve Pederby" userId="d776a248-088c-4ec4-8f18-6614fdd9190c" providerId="ADAL" clId="{1F88DA0E-257F-4F40-8B73-1519B4A95379}" dt="2024-05-31T08:31:31.930" v="19" actId="14100"/>
        <pc:sldMkLst>
          <pc:docMk/>
          <pc:sldMk cId="3901529447" sldId="362"/>
        </pc:sldMkLst>
        <pc:spChg chg="mod">
          <ac:chgData name="Tryggve Pederby" userId="d776a248-088c-4ec4-8f18-6614fdd9190c" providerId="ADAL" clId="{1F88DA0E-257F-4F40-8B73-1519B4A95379}" dt="2024-05-31T08:31:31.930" v="19" actId="14100"/>
          <ac:spMkLst>
            <pc:docMk/>
            <pc:sldMk cId="3901529447" sldId="362"/>
            <ac:spMk id="2" creationId="{6E385B67-E251-B8EF-19DD-653CA5CC0BB8}"/>
          </ac:spMkLst>
        </pc:spChg>
      </pc:sldChg>
      <pc:sldChg chg="modSp mod">
        <pc:chgData name="Tryggve Pederby" userId="d776a248-088c-4ec4-8f18-6614fdd9190c" providerId="ADAL" clId="{1F88DA0E-257F-4F40-8B73-1519B4A95379}" dt="2024-05-31T08:31:38.417" v="21" actId="14100"/>
        <pc:sldMkLst>
          <pc:docMk/>
          <pc:sldMk cId="3424191277" sldId="363"/>
        </pc:sldMkLst>
        <pc:spChg chg="mod">
          <ac:chgData name="Tryggve Pederby" userId="d776a248-088c-4ec4-8f18-6614fdd9190c" providerId="ADAL" clId="{1F88DA0E-257F-4F40-8B73-1519B4A95379}" dt="2024-05-31T08:31:38.417" v="21" actId="14100"/>
          <ac:spMkLst>
            <pc:docMk/>
            <pc:sldMk cId="3424191277" sldId="363"/>
            <ac:spMk id="2" creationId="{1BA3E455-0D28-995A-0EE9-4E44C900664A}"/>
          </ac:spMkLst>
        </pc:spChg>
      </pc:sldChg>
      <pc:sldChg chg="modSp mod">
        <pc:chgData name="Tryggve Pederby" userId="d776a248-088c-4ec4-8f18-6614fdd9190c" providerId="ADAL" clId="{1F88DA0E-257F-4F40-8B73-1519B4A95379}" dt="2024-05-31T08:31:45.308" v="23" actId="14100"/>
        <pc:sldMkLst>
          <pc:docMk/>
          <pc:sldMk cId="3005922007" sldId="364"/>
        </pc:sldMkLst>
        <pc:spChg chg="mod">
          <ac:chgData name="Tryggve Pederby" userId="d776a248-088c-4ec4-8f18-6614fdd9190c" providerId="ADAL" clId="{1F88DA0E-257F-4F40-8B73-1519B4A95379}" dt="2024-05-31T08:31:45.308" v="23" actId="14100"/>
          <ac:spMkLst>
            <pc:docMk/>
            <pc:sldMk cId="3005922007" sldId="364"/>
            <ac:spMk id="2" creationId="{916A06E1-CC54-0242-EDF8-7671900B70D9}"/>
          </ac:spMkLst>
        </pc:spChg>
      </pc:sldChg>
      <pc:sldChg chg="modSp mod">
        <pc:chgData name="Tryggve Pederby" userId="d776a248-088c-4ec4-8f18-6614fdd9190c" providerId="ADAL" clId="{1F88DA0E-257F-4F40-8B73-1519B4A95379}" dt="2024-05-31T08:32:36.352" v="25" actId="14100"/>
        <pc:sldMkLst>
          <pc:docMk/>
          <pc:sldMk cId="1938683085" sldId="365"/>
        </pc:sldMkLst>
        <pc:spChg chg="mod">
          <ac:chgData name="Tryggve Pederby" userId="d776a248-088c-4ec4-8f18-6614fdd9190c" providerId="ADAL" clId="{1F88DA0E-257F-4F40-8B73-1519B4A95379}" dt="2024-05-31T08:32:36.352" v="25" actId="14100"/>
          <ac:spMkLst>
            <pc:docMk/>
            <pc:sldMk cId="1938683085" sldId="365"/>
            <ac:spMk id="2" creationId="{FE3CBBF7-2A66-E4B9-60B2-B66C2C0B89A6}"/>
          </ac:spMkLst>
        </pc:spChg>
      </pc:sldChg>
      <pc:sldChg chg="modSp mod">
        <pc:chgData name="Tryggve Pederby" userId="d776a248-088c-4ec4-8f18-6614fdd9190c" providerId="ADAL" clId="{1F88DA0E-257F-4F40-8B73-1519B4A95379}" dt="2024-05-31T08:32:44.789" v="27" actId="14100"/>
        <pc:sldMkLst>
          <pc:docMk/>
          <pc:sldMk cId="981437914" sldId="366"/>
        </pc:sldMkLst>
        <pc:spChg chg="mod">
          <ac:chgData name="Tryggve Pederby" userId="d776a248-088c-4ec4-8f18-6614fdd9190c" providerId="ADAL" clId="{1F88DA0E-257F-4F40-8B73-1519B4A95379}" dt="2024-05-31T08:32:44.789" v="27" actId="14100"/>
          <ac:spMkLst>
            <pc:docMk/>
            <pc:sldMk cId="981437914" sldId="366"/>
            <ac:spMk id="2" creationId="{9B633449-518B-039A-08A1-04243F31B876}"/>
          </ac:spMkLst>
        </pc:spChg>
      </pc:sldChg>
      <pc:sldChg chg="modSp mod">
        <pc:chgData name="Tryggve Pederby" userId="d776a248-088c-4ec4-8f18-6614fdd9190c" providerId="ADAL" clId="{1F88DA0E-257F-4F40-8B73-1519B4A95379}" dt="2024-05-31T08:32:55.517" v="29" actId="14100"/>
        <pc:sldMkLst>
          <pc:docMk/>
          <pc:sldMk cId="1157806807" sldId="367"/>
        </pc:sldMkLst>
        <pc:spChg chg="mod">
          <ac:chgData name="Tryggve Pederby" userId="d776a248-088c-4ec4-8f18-6614fdd9190c" providerId="ADAL" clId="{1F88DA0E-257F-4F40-8B73-1519B4A95379}" dt="2024-05-31T08:32:55.517" v="29" actId="14100"/>
          <ac:spMkLst>
            <pc:docMk/>
            <pc:sldMk cId="1157806807" sldId="367"/>
            <ac:spMk id="2" creationId="{9B1AACAD-8366-E6BE-95FC-A36FB1D75A5E}"/>
          </ac:spMkLst>
        </pc:spChg>
      </pc:sldChg>
      <pc:sldChg chg="modSp mod">
        <pc:chgData name="Tryggve Pederby" userId="d776a248-088c-4ec4-8f18-6614fdd9190c" providerId="ADAL" clId="{1F88DA0E-257F-4F40-8B73-1519B4A95379}" dt="2024-05-31T08:33:01.925" v="31" actId="14100"/>
        <pc:sldMkLst>
          <pc:docMk/>
          <pc:sldMk cId="4105650313" sldId="368"/>
        </pc:sldMkLst>
        <pc:spChg chg="mod">
          <ac:chgData name="Tryggve Pederby" userId="d776a248-088c-4ec4-8f18-6614fdd9190c" providerId="ADAL" clId="{1F88DA0E-257F-4F40-8B73-1519B4A95379}" dt="2024-05-31T08:33:01.925" v="31" actId="14100"/>
          <ac:spMkLst>
            <pc:docMk/>
            <pc:sldMk cId="4105650313" sldId="368"/>
            <ac:spMk id="2" creationId="{61F77ED8-B4F5-339E-DD32-30D1F4C41E62}"/>
          </ac:spMkLst>
        </pc:spChg>
      </pc:sldChg>
      <pc:sldChg chg="modSp mod">
        <pc:chgData name="Tryggve Pederby" userId="d776a248-088c-4ec4-8f18-6614fdd9190c" providerId="ADAL" clId="{1F88DA0E-257F-4F40-8B73-1519B4A95379}" dt="2024-05-31T08:33:09.842" v="33" actId="14100"/>
        <pc:sldMkLst>
          <pc:docMk/>
          <pc:sldMk cId="1640509787" sldId="369"/>
        </pc:sldMkLst>
        <pc:spChg chg="mod">
          <ac:chgData name="Tryggve Pederby" userId="d776a248-088c-4ec4-8f18-6614fdd9190c" providerId="ADAL" clId="{1F88DA0E-257F-4F40-8B73-1519B4A95379}" dt="2024-05-31T08:33:09.842" v="33" actId="14100"/>
          <ac:spMkLst>
            <pc:docMk/>
            <pc:sldMk cId="1640509787" sldId="369"/>
            <ac:spMk id="9" creationId="{D0C3BE3C-861A-7627-00D6-D01532D0A71C}"/>
          </ac:spMkLst>
        </pc:spChg>
      </pc:sldChg>
      <pc:sldChg chg="modSp mod">
        <pc:chgData name="Tryggve Pederby" userId="d776a248-088c-4ec4-8f18-6614fdd9190c" providerId="ADAL" clId="{1F88DA0E-257F-4F40-8B73-1519B4A95379}" dt="2024-05-31T08:33:17.777" v="35" actId="14100"/>
        <pc:sldMkLst>
          <pc:docMk/>
          <pc:sldMk cId="2118947259" sldId="370"/>
        </pc:sldMkLst>
        <pc:spChg chg="mod">
          <ac:chgData name="Tryggve Pederby" userId="d776a248-088c-4ec4-8f18-6614fdd9190c" providerId="ADAL" clId="{1F88DA0E-257F-4F40-8B73-1519B4A95379}" dt="2024-05-31T08:33:17.777" v="35" actId="14100"/>
          <ac:spMkLst>
            <pc:docMk/>
            <pc:sldMk cId="2118947259" sldId="370"/>
            <ac:spMk id="2" creationId="{A8448225-4662-8003-FE6A-7C4A4ABDE47C}"/>
          </ac:spMkLst>
        </pc:spChg>
      </pc:sldChg>
      <pc:sldChg chg="modSp mod">
        <pc:chgData name="Tryggve Pederby" userId="d776a248-088c-4ec4-8f18-6614fdd9190c" providerId="ADAL" clId="{1F88DA0E-257F-4F40-8B73-1519B4A95379}" dt="2024-05-31T08:33:28.615" v="37" actId="14100"/>
        <pc:sldMkLst>
          <pc:docMk/>
          <pc:sldMk cId="4026031583" sldId="371"/>
        </pc:sldMkLst>
        <pc:spChg chg="mod">
          <ac:chgData name="Tryggve Pederby" userId="d776a248-088c-4ec4-8f18-6614fdd9190c" providerId="ADAL" clId="{1F88DA0E-257F-4F40-8B73-1519B4A95379}" dt="2024-05-31T08:33:28.615" v="37" actId="14100"/>
          <ac:spMkLst>
            <pc:docMk/>
            <pc:sldMk cId="4026031583" sldId="371"/>
            <ac:spMk id="8" creationId="{7CFA2F04-E1E5-9582-114B-265E157EE8DC}"/>
          </ac:spMkLst>
        </pc:spChg>
      </pc:sldChg>
      <pc:sldChg chg="modSp mod">
        <pc:chgData name="Tryggve Pederby" userId="d776a248-088c-4ec4-8f18-6614fdd9190c" providerId="ADAL" clId="{1F88DA0E-257F-4F40-8B73-1519B4A95379}" dt="2024-05-31T08:33:40.547" v="40" actId="14100"/>
        <pc:sldMkLst>
          <pc:docMk/>
          <pc:sldMk cId="4236296823" sldId="373"/>
        </pc:sldMkLst>
        <pc:spChg chg="mod">
          <ac:chgData name="Tryggve Pederby" userId="d776a248-088c-4ec4-8f18-6614fdd9190c" providerId="ADAL" clId="{1F88DA0E-257F-4F40-8B73-1519B4A95379}" dt="2024-05-31T08:33:40.547" v="40" actId="14100"/>
          <ac:spMkLst>
            <pc:docMk/>
            <pc:sldMk cId="4236296823" sldId="373"/>
            <ac:spMk id="2" creationId="{DC803904-7AF8-BE67-07A2-8CCCEA7559D9}"/>
          </ac:spMkLst>
        </pc:spChg>
      </pc:sldChg>
      <pc:sldChg chg="modSp mod">
        <pc:chgData name="Tryggve Pederby" userId="d776a248-088c-4ec4-8f18-6614fdd9190c" providerId="ADAL" clId="{1F88DA0E-257F-4F40-8B73-1519B4A95379}" dt="2024-05-31T08:33:46.866" v="42" actId="14100"/>
        <pc:sldMkLst>
          <pc:docMk/>
          <pc:sldMk cId="2563831120" sldId="374"/>
        </pc:sldMkLst>
        <pc:spChg chg="mod">
          <ac:chgData name="Tryggve Pederby" userId="d776a248-088c-4ec4-8f18-6614fdd9190c" providerId="ADAL" clId="{1F88DA0E-257F-4F40-8B73-1519B4A95379}" dt="2024-05-31T08:33:46.866" v="42" actId="14100"/>
          <ac:spMkLst>
            <pc:docMk/>
            <pc:sldMk cId="2563831120" sldId="374"/>
            <ac:spMk id="2" creationId="{C7B3ABB9-8AFE-D2ED-0D61-31D90BCFB46A}"/>
          </ac:spMkLst>
        </pc:spChg>
      </pc:sldChg>
      <pc:sldChg chg="modSp mod">
        <pc:chgData name="Tryggve Pederby" userId="d776a248-088c-4ec4-8f18-6614fdd9190c" providerId="ADAL" clId="{1F88DA0E-257F-4F40-8B73-1519B4A95379}" dt="2024-05-31T08:33:56.849" v="46" actId="14100"/>
        <pc:sldMkLst>
          <pc:docMk/>
          <pc:sldMk cId="3733658205" sldId="375"/>
        </pc:sldMkLst>
        <pc:spChg chg="mod">
          <ac:chgData name="Tryggve Pederby" userId="d776a248-088c-4ec4-8f18-6614fdd9190c" providerId="ADAL" clId="{1F88DA0E-257F-4F40-8B73-1519B4A95379}" dt="2024-05-31T08:33:56.849" v="46" actId="14100"/>
          <ac:spMkLst>
            <pc:docMk/>
            <pc:sldMk cId="3733658205" sldId="375"/>
            <ac:spMk id="2" creationId="{E019B95C-13A2-81D6-C6B1-6016CCCCD499}"/>
          </ac:spMkLst>
        </pc:spChg>
        <pc:spChg chg="mod">
          <ac:chgData name="Tryggve Pederby" userId="d776a248-088c-4ec4-8f18-6614fdd9190c" providerId="ADAL" clId="{1F88DA0E-257F-4F40-8B73-1519B4A95379}" dt="2024-05-31T08:33:54.085" v="45" actId="1076"/>
          <ac:spMkLst>
            <pc:docMk/>
            <pc:sldMk cId="3733658205" sldId="375"/>
            <ac:spMk id="5" creationId="{BF057BFC-7DE6-9EDC-14C4-CA861A2AA885}"/>
          </ac:spMkLst>
        </pc:spChg>
      </pc:sldChg>
      <pc:sldChg chg="modSp mod">
        <pc:chgData name="Tryggve Pederby" userId="d776a248-088c-4ec4-8f18-6614fdd9190c" providerId="ADAL" clId="{1F88DA0E-257F-4F40-8B73-1519B4A95379}" dt="2024-05-31T08:34:05.893" v="48" actId="14100"/>
        <pc:sldMkLst>
          <pc:docMk/>
          <pc:sldMk cId="2624379172" sldId="376"/>
        </pc:sldMkLst>
        <pc:spChg chg="mod">
          <ac:chgData name="Tryggve Pederby" userId="d776a248-088c-4ec4-8f18-6614fdd9190c" providerId="ADAL" clId="{1F88DA0E-257F-4F40-8B73-1519B4A95379}" dt="2024-05-31T08:34:05.893" v="48" actId="14100"/>
          <ac:spMkLst>
            <pc:docMk/>
            <pc:sldMk cId="2624379172" sldId="376"/>
            <ac:spMk id="2" creationId="{36C0FB93-20E9-A3E1-BC4B-E11D297F7685}"/>
          </ac:spMkLst>
        </pc:spChg>
      </pc:sldChg>
      <pc:sldChg chg="modSp mod">
        <pc:chgData name="Tryggve Pederby" userId="d776a248-088c-4ec4-8f18-6614fdd9190c" providerId="ADAL" clId="{1F88DA0E-257F-4F40-8B73-1519B4A95379}" dt="2024-05-31T08:34:12.342" v="50" actId="14100"/>
        <pc:sldMkLst>
          <pc:docMk/>
          <pc:sldMk cId="3892186154" sldId="377"/>
        </pc:sldMkLst>
        <pc:spChg chg="mod">
          <ac:chgData name="Tryggve Pederby" userId="d776a248-088c-4ec4-8f18-6614fdd9190c" providerId="ADAL" clId="{1F88DA0E-257F-4F40-8B73-1519B4A95379}" dt="2024-05-31T08:34:12.342" v="50" actId="14100"/>
          <ac:spMkLst>
            <pc:docMk/>
            <pc:sldMk cId="3892186154" sldId="377"/>
            <ac:spMk id="2" creationId="{7E0D9CAA-B87D-0481-901F-6C231A1FBDCB}"/>
          </ac:spMkLst>
        </pc:spChg>
      </pc:sldChg>
      <pc:sldChg chg="modSp mod">
        <pc:chgData name="Tryggve Pederby" userId="d776a248-088c-4ec4-8f18-6614fdd9190c" providerId="ADAL" clId="{1F88DA0E-257F-4F40-8B73-1519B4A95379}" dt="2024-05-31T08:34:19.698" v="52" actId="14100"/>
        <pc:sldMkLst>
          <pc:docMk/>
          <pc:sldMk cId="2872281354" sldId="378"/>
        </pc:sldMkLst>
        <pc:spChg chg="mod">
          <ac:chgData name="Tryggve Pederby" userId="d776a248-088c-4ec4-8f18-6614fdd9190c" providerId="ADAL" clId="{1F88DA0E-257F-4F40-8B73-1519B4A95379}" dt="2024-05-31T08:34:19.698" v="52" actId="14100"/>
          <ac:spMkLst>
            <pc:docMk/>
            <pc:sldMk cId="2872281354" sldId="378"/>
            <ac:spMk id="2" creationId="{9239E0E2-12B8-2B05-821F-E2C89F6C6E6F}"/>
          </ac:spMkLst>
        </pc:spChg>
      </pc:sldChg>
      <pc:sldChg chg="modSp mod">
        <pc:chgData name="Tryggve Pederby" userId="d776a248-088c-4ec4-8f18-6614fdd9190c" providerId="ADAL" clId="{1F88DA0E-257F-4F40-8B73-1519B4A95379}" dt="2024-05-31T08:34:26.049" v="54" actId="14100"/>
        <pc:sldMkLst>
          <pc:docMk/>
          <pc:sldMk cId="912190755" sldId="379"/>
        </pc:sldMkLst>
        <pc:spChg chg="mod">
          <ac:chgData name="Tryggve Pederby" userId="d776a248-088c-4ec4-8f18-6614fdd9190c" providerId="ADAL" clId="{1F88DA0E-257F-4F40-8B73-1519B4A95379}" dt="2024-05-31T08:34:26.049" v="54" actId="14100"/>
          <ac:spMkLst>
            <pc:docMk/>
            <pc:sldMk cId="912190755" sldId="379"/>
            <ac:spMk id="2" creationId="{E90537B6-DAB2-EDE1-72BC-065129313503}"/>
          </ac:spMkLst>
        </pc:spChg>
      </pc:sldChg>
      <pc:sldChg chg="modSp mod">
        <pc:chgData name="Tryggve Pederby" userId="d776a248-088c-4ec4-8f18-6614fdd9190c" providerId="ADAL" clId="{1F88DA0E-257F-4F40-8B73-1519B4A95379}" dt="2024-05-31T08:34:34.694" v="56" actId="14100"/>
        <pc:sldMkLst>
          <pc:docMk/>
          <pc:sldMk cId="401008269" sldId="380"/>
        </pc:sldMkLst>
        <pc:spChg chg="mod">
          <ac:chgData name="Tryggve Pederby" userId="d776a248-088c-4ec4-8f18-6614fdd9190c" providerId="ADAL" clId="{1F88DA0E-257F-4F40-8B73-1519B4A95379}" dt="2024-05-31T08:34:34.694" v="56" actId="14100"/>
          <ac:spMkLst>
            <pc:docMk/>
            <pc:sldMk cId="401008269" sldId="380"/>
            <ac:spMk id="2" creationId="{DAB38535-CD53-3A5E-1FC6-478B4B1ABFD9}"/>
          </ac:spMkLst>
        </pc:spChg>
      </pc:sldChg>
      <pc:sldChg chg="modSp mod">
        <pc:chgData name="Tryggve Pederby" userId="d776a248-088c-4ec4-8f18-6614fdd9190c" providerId="ADAL" clId="{1F88DA0E-257F-4F40-8B73-1519B4A95379}" dt="2024-05-31T08:34:42.652" v="58" actId="14100"/>
        <pc:sldMkLst>
          <pc:docMk/>
          <pc:sldMk cId="1496172452" sldId="381"/>
        </pc:sldMkLst>
        <pc:spChg chg="mod">
          <ac:chgData name="Tryggve Pederby" userId="d776a248-088c-4ec4-8f18-6614fdd9190c" providerId="ADAL" clId="{1F88DA0E-257F-4F40-8B73-1519B4A95379}" dt="2024-05-31T08:34:42.652" v="58" actId="14100"/>
          <ac:spMkLst>
            <pc:docMk/>
            <pc:sldMk cId="1496172452" sldId="381"/>
            <ac:spMk id="2" creationId="{44F446FD-51A4-6D4B-00BE-E7DC65854682}"/>
          </ac:spMkLst>
        </pc:spChg>
      </pc:sldChg>
      <pc:sldChg chg="modSp mod">
        <pc:chgData name="Tryggve Pederby" userId="d776a248-088c-4ec4-8f18-6614fdd9190c" providerId="ADAL" clId="{1F88DA0E-257F-4F40-8B73-1519B4A95379}" dt="2024-05-31T08:34:49.677" v="60" actId="14100"/>
        <pc:sldMkLst>
          <pc:docMk/>
          <pc:sldMk cId="3597616025" sldId="382"/>
        </pc:sldMkLst>
        <pc:spChg chg="mod">
          <ac:chgData name="Tryggve Pederby" userId="d776a248-088c-4ec4-8f18-6614fdd9190c" providerId="ADAL" clId="{1F88DA0E-257F-4F40-8B73-1519B4A95379}" dt="2024-05-31T08:34:49.677" v="60" actId="14100"/>
          <ac:spMkLst>
            <pc:docMk/>
            <pc:sldMk cId="3597616025" sldId="382"/>
            <ac:spMk id="2" creationId="{7EC036C4-CB48-BF5A-B15E-A7BB3A8EEC0A}"/>
          </ac:spMkLst>
        </pc:spChg>
      </pc:sldChg>
      <pc:sldChg chg="modSp mod">
        <pc:chgData name="Tryggve Pederby" userId="d776a248-088c-4ec4-8f18-6614fdd9190c" providerId="ADAL" clId="{1F88DA0E-257F-4F40-8B73-1519B4A95379}" dt="2024-05-31T08:34:59.702" v="62" actId="14100"/>
        <pc:sldMkLst>
          <pc:docMk/>
          <pc:sldMk cId="994259966" sldId="383"/>
        </pc:sldMkLst>
        <pc:spChg chg="mod">
          <ac:chgData name="Tryggve Pederby" userId="d776a248-088c-4ec4-8f18-6614fdd9190c" providerId="ADAL" clId="{1F88DA0E-257F-4F40-8B73-1519B4A95379}" dt="2024-05-31T08:34:59.702" v="62" actId="14100"/>
          <ac:spMkLst>
            <pc:docMk/>
            <pc:sldMk cId="994259966" sldId="383"/>
            <ac:spMk id="2" creationId="{31C3962D-617E-98ED-C8F8-C5A6D637460B}"/>
          </ac:spMkLst>
        </pc:spChg>
      </pc:sldChg>
      <pc:sldChg chg="modSp mod">
        <pc:chgData name="Tryggve Pederby" userId="d776a248-088c-4ec4-8f18-6614fdd9190c" providerId="ADAL" clId="{1F88DA0E-257F-4F40-8B73-1519B4A95379}" dt="2024-05-31T08:35:09.060" v="64" actId="14100"/>
        <pc:sldMkLst>
          <pc:docMk/>
          <pc:sldMk cId="3678443725" sldId="384"/>
        </pc:sldMkLst>
        <pc:spChg chg="mod">
          <ac:chgData name="Tryggve Pederby" userId="d776a248-088c-4ec4-8f18-6614fdd9190c" providerId="ADAL" clId="{1F88DA0E-257F-4F40-8B73-1519B4A95379}" dt="2024-05-31T08:35:09.060" v="64" actId="14100"/>
          <ac:spMkLst>
            <pc:docMk/>
            <pc:sldMk cId="3678443725" sldId="384"/>
            <ac:spMk id="2" creationId="{F01AACCA-7874-2FE6-97B5-0C15AE5CAA88}"/>
          </ac:spMkLst>
        </pc:spChg>
      </pc:sldChg>
      <pc:sldChg chg="modSp mod">
        <pc:chgData name="Tryggve Pederby" userId="d776a248-088c-4ec4-8f18-6614fdd9190c" providerId="ADAL" clId="{1F88DA0E-257F-4F40-8B73-1519B4A95379}" dt="2024-05-31T08:35:21.933" v="66" actId="14100"/>
        <pc:sldMkLst>
          <pc:docMk/>
          <pc:sldMk cId="3724250847" sldId="393"/>
        </pc:sldMkLst>
        <pc:spChg chg="mod">
          <ac:chgData name="Tryggve Pederby" userId="d776a248-088c-4ec4-8f18-6614fdd9190c" providerId="ADAL" clId="{1F88DA0E-257F-4F40-8B73-1519B4A95379}" dt="2024-05-31T08:35:21.933" v="66" actId="14100"/>
          <ac:spMkLst>
            <pc:docMk/>
            <pc:sldMk cId="3724250847" sldId="393"/>
            <ac:spMk id="2" creationId="{CB5EAE70-36C9-6349-C808-1F015F4C035F}"/>
          </ac:spMkLst>
        </pc:spChg>
      </pc:sldChg>
      <pc:sldChg chg="modSp mod">
        <pc:chgData name="Tryggve Pederby" userId="d776a248-088c-4ec4-8f18-6614fdd9190c" providerId="ADAL" clId="{1F88DA0E-257F-4F40-8B73-1519B4A95379}" dt="2024-05-31T08:35:29.957" v="68" actId="14100"/>
        <pc:sldMkLst>
          <pc:docMk/>
          <pc:sldMk cId="582904231" sldId="394"/>
        </pc:sldMkLst>
        <pc:spChg chg="mod">
          <ac:chgData name="Tryggve Pederby" userId="d776a248-088c-4ec4-8f18-6614fdd9190c" providerId="ADAL" clId="{1F88DA0E-257F-4F40-8B73-1519B4A95379}" dt="2024-05-31T08:35:29.957" v="68" actId="14100"/>
          <ac:spMkLst>
            <pc:docMk/>
            <pc:sldMk cId="582904231" sldId="394"/>
            <ac:spMk id="2" creationId="{F5203A7B-B49C-6174-AE8C-E9BC6298D8A2}"/>
          </ac:spMkLst>
        </pc:spChg>
      </pc:sldChg>
      <pc:sldChg chg="modSp mod">
        <pc:chgData name="Tryggve Pederby" userId="d776a248-088c-4ec4-8f18-6614fdd9190c" providerId="ADAL" clId="{1F88DA0E-257F-4F40-8B73-1519B4A95379}" dt="2024-05-31T08:35:47.592" v="70" actId="14100"/>
        <pc:sldMkLst>
          <pc:docMk/>
          <pc:sldMk cId="2009253857" sldId="395"/>
        </pc:sldMkLst>
        <pc:spChg chg="mod">
          <ac:chgData name="Tryggve Pederby" userId="d776a248-088c-4ec4-8f18-6614fdd9190c" providerId="ADAL" clId="{1F88DA0E-257F-4F40-8B73-1519B4A95379}" dt="2024-05-31T08:35:47.592" v="70" actId="14100"/>
          <ac:spMkLst>
            <pc:docMk/>
            <pc:sldMk cId="2009253857" sldId="395"/>
            <ac:spMk id="2" creationId="{F52295FE-9282-AA48-CBCF-B59C0FE11F38}"/>
          </ac:spMkLst>
        </pc:spChg>
      </pc:sldChg>
      <pc:sldChg chg="modSp mod">
        <pc:chgData name="Tryggve Pederby" userId="d776a248-088c-4ec4-8f18-6614fdd9190c" providerId="ADAL" clId="{1F88DA0E-257F-4F40-8B73-1519B4A95379}" dt="2024-05-31T08:38:30.969" v="71" actId="1076"/>
        <pc:sldMkLst>
          <pc:docMk/>
          <pc:sldMk cId="1542794780" sldId="398"/>
        </pc:sldMkLst>
        <pc:picChg chg="mod">
          <ac:chgData name="Tryggve Pederby" userId="d776a248-088c-4ec4-8f18-6614fdd9190c" providerId="ADAL" clId="{1F88DA0E-257F-4F40-8B73-1519B4A95379}" dt="2024-05-31T08:38:30.969" v="71" actId="1076"/>
          <ac:picMkLst>
            <pc:docMk/>
            <pc:sldMk cId="1542794780" sldId="398"/>
            <ac:picMk id="10" creationId="{AC086EF3-3565-190B-C16C-36C186F72CEE}"/>
          </ac:picMkLst>
        </pc:picChg>
      </pc:sldChg>
    </pc:docChg>
  </pc:docChgLst>
  <pc:docChgLst>
    <pc:chgData name="Tryggve Pederby" userId="d776a248-088c-4ec4-8f18-6614fdd9190c" providerId="ADAL" clId="{4AFAFDA8-DE4D-4F0B-8861-4B2D1A7BC02C}"/>
    <pc:docChg chg="undo custSel addSld delSld modSld">
      <pc:chgData name="Tryggve Pederby" userId="d776a248-088c-4ec4-8f18-6614fdd9190c" providerId="ADAL" clId="{4AFAFDA8-DE4D-4F0B-8861-4B2D1A7BC02C}" dt="2024-04-22T11:35:15.238" v="417" actId="1076"/>
      <pc:docMkLst>
        <pc:docMk/>
      </pc:docMkLst>
      <pc:sldChg chg="modSp mod">
        <pc:chgData name="Tryggve Pederby" userId="d776a248-088c-4ec4-8f18-6614fdd9190c" providerId="ADAL" clId="{4AFAFDA8-DE4D-4F0B-8861-4B2D1A7BC02C}" dt="2024-04-17T12:04:36.268" v="177" actId="1076"/>
        <pc:sldMkLst>
          <pc:docMk/>
          <pc:sldMk cId="1660505915" sldId="265"/>
        </pc:sldMkLst>
        <pc:spChg chg="mod">
          <ac:chgData name="Tryggve Pederby" userId="d776a248-088c-4ec4-8f18-6614fdd9190c" providerId="ADAL" clId="{4AFAFDA8-DE4D-4F0B-8861-4B2D1A7BC02C}" dt="2024-04-17T12:03:38.637" v="165" actId="1076"/>
          <ac:spMkLst>
            <pc:docMk/>
            <pc:sldMk cId="1660505915" sldId="265"/>
            <ac:spMk id="2" creationId="{FDE1D2DD-1953-368A-7F25-32DBDB282724}"/>
          </ac:spMkLst>
        </pc:spChg>
        <pc:spChg chg="mod">
          <ac:chgData name="Tryggve Pederby" userId="d776a248-088c-4ec4-8f18-6614fdd9190c" providerId="ADAL" clId="{4AFAFDA8-DE4D-4F0B-8861-4B2D1A7BC02C}" dt="2024-04-17T12:04:30.780" v="176" actId="14100"/>
          <ac:spMkLst>
            <pc:docMk/>
            <pc:sldMk cId="1660505915" sldId="265"/>
            <ac:spMk id="3" creationId="{1C4607C0-ACE2-CB16-758B-73CD6249C151}"/>
          </ac:spMkLst>
        </pc:spChg>
        <pc:picChg chg="mod">
          <ac:chgData name="Tryggve Pederby" userId="d776a248-088c-4ec4-8f18-6614fdd9190c" providerId="ADAL" clId="{4AFAFDA8-DE4D-4F0B-8861-4B2D1A7BC02C}" dt="2024-04-17T12:04:36.268" v="177" actId="1076"/>
          <ac:picMkLst>
            <pc:docMk/>
            <pc:sldMk cId="1660505915" sldId="265"/>
            <ac:picMk id="5" creationId="{CE9CC2AD-B529-53CF-0EF3-B1A89436E44F}"/>
          </ac:picMkLst>
        </pc:picChg>
      </pc:sldChg>
      <pc:sldChg chg="addSp delSp modSp mod">
        <pc:chgData name="Tryggve Pederby" userId="d776a248-088c-4ec4-8f18-6614fdd9190c" providerId="ADAL" clId="{4AFAFDA8-DE4D-4F0B-8861-4B2D1A7BC02C}" dt="2024-04-22T11:35:15.238" v="417" actId="1076"/>
        <pc:sldMkLst>
          <pc:docMk/>
          <pc:sldMk cId="2031484285" sldId="266"/>
        </pc:sldMkLst>
        <pc:spChg chg="add mod">
          <ac:chgData name="Tryggve Pederby" userId="d776a248-088c-4ec4-8f18-6614fdd9190c" providerId="ADAL" clId="{4AFAFDA8-DE4D-4F0B-8861-4B2D1A7BC02C}" dt="2024-04-22T11:35:15.238" v="417" actId="1076"/>
          <ac:spMkLst>
            <pc:docMk/>
            <pc:sldMk cId="2031484285" sldId="266"/>
            <ac:spMk id="7" creationId="{59B21725-FB71-4C6A-6956-B0D0121C72A3}"/>
          </ac:spMkLst>
        </pc:spChg>
        <pc:graphicFrameChg chg="add del mod">
          <ac:chgData name="Tryggve Pederby" userId="d776a248-088c-4ec4-8f18-6614fdd9190c" providerId="ADAL" clId="{4AFAFDA8-DE4D-4F0B-8861-4B2D1A7BC02C}" dt="2024-04-22T11:34:47.997" v="408"/>
          <ac:graphicFrameMkLst>
            <pc:docMk/>
            <pc:sldMk cId="2031484285" sldId="266"/>
            <ac:graphicFrameMk id="2" creationId="{1AE693F0-1AFD-0AB6-1E8F-D1B755532E75}"/>
          </ac:graphicFrameMkLst>
        </pc:graphicFrameChg>
        <pc:graphicFrameChg chg="add del mod">
          <ac:chgData name="Tryggve Pederby" userId="d776a248-088c-4ec4-8f18-6614fdd9190c" providerId="ADAL" clId="{4AFAFDA8-DE4D-4F0B-8861-4B2D1A7BC02C}" dt="2024-04-22T11:34:56.532" v="410"/>
          <ac:graphicFrameMkLst>
            <pc:docMk/>
            <pc:sldMk cId="2031484285" sldId="266"/>
            <ac:graphicFrameMk id="5" creationId="{EB6044AD-2C8F-BD02-FD45-309587EBB32D}"/>
          </ac:graphicFrameMkLst>
        </pc:graphicFrameChg>
        <pc:graphicFrameChg chg="mod">
          <ac:chgData name="Tryggve Pederby" userId="d776a248-088c-4ec4-8f18-6614fdd9190c" providerId="ADAL" clId="{4AFAFDA8-DE4D-4F0B-8861-4B2D1A7BC02C}" dt="2024-04-22T11:35:02.123" v="413"/>
          <ac:graphicFrameMkLst>
            <pc:docMk/>
            <pc:sldMk cId="2031484285" sldId="266"/>
            <ac:graphicFrameMk id="9" creationId="{AEF83004-6766-9DD5-648E-92F37D4E1839}"/>
          </ac:graphicFrameMkLst>
        </pc:graphicFrameChg>
      </pc:sldChg>
      <pc:sldChg chg="addSp delSp modSp mod">
        <pc:chgData name="Tryggve Pederby" userId="d776a248-088c-4ec4-8f18-6614fdd9190c" providerId="ADAL" clId="{4AFAFDA8-DE4D-4F0B-8861-4B2D1A7BC02C}" dt="2024-04-15T13:56:18.090" v="139"/>
        <pc:sldMkLst>
          <pc:docMk/>
          <pc:sldMk cId="220348652" sldId="306"/>
        </pc:sldMkLst>
        <pc:graphicFrameChg chg="add del mod">
          <ac:chgData name="Tryggve Pederby" userId="d776a248-088c-4ec4-8f18-6614fdd9190c" providerId="ADAL" clId="{4AFAFDA8-DE4D-4F0B-8861-4B2D1A7BC02C}" dt="2024-04-15T13:56:18.090" v="139"/>
          <ac:graphicFrameMkLst>
            <pc:docMk/>
            <pc:sldMk cId="220348652" sldId="306"/>
            <ac:graphicFrameMk id="2" creationId="{D762FCDF-9202-35D2-FBDF-8B5438F6043C}"/>
          </ac:graphicFrameMkLst>
        </pc:graphicFrameChg>
      </pc:sldChg>
      <pc:sldChg chg="addSp delSp modSp add mod">
        <pc:chgData name="Tryggve Pederby" userId="d776a248-088c-4ec4-8f18-6614fdd9190c" providerId="ADAL" clId="{4AFAFDA8-DE4D-4F0B-8861-4B2D1A7BC02C}" dt="2024-04-19T11:39:04.980" v="249"/>
        <pc:sldMkLst>
          <pc:docMk/>
          <pc:sldMk cId="341242657" sldId="310"/>
        </pc:sldMkLst>
        <pc:spChg chg="add del mod">
          <ac:chgData name="Tryggve Pederby" userId="d776a248-088c-4ec4-8f18-6614fdd9190c" providerId="ADAL" clId="{4AFAFDA8-DE4D-4F0B-8861-4B2D1A7BC02C}" dt="2024-04-15T11:26:23.265" v="15"/>
          <ac:spMkLst>
            <pc:docMk/>
            <pc:sldMk cId="341242657" sldId="310"/>
            <ac:spMk id="5" creationId="{0825F913-626F-5179-DE6D-AE0D9D665FB8}"/>
          </ac:spMkLst>
        </pc:spChg>
        <pc:graphicFrameChg chg="add mod">
          <ac:chgData name="Tryggve Pederby" userId="d776a248-088c-4ec4-8f18-6614fdd9190c" providerId="ADAL" clId="{4AFAFDA8-DE4D-4F0B-8861-4B2D1A7BC02C}" dt="2024-04-19T11:39:04.980" v="249"/>
          <ac:graphicFrameMkLst>
            <pc:docMk/>
            <pc:sldMk cId="341242657" sldId="310"/>
            <ac:graphicFrameMk id="6" creationId="{F19E7B42-34D9-C7B2-48EE-8ED14D3251EB}"/>
          </ac:graphicFrameMkLst>
        </pc:graphicFrameChg>
        <pc:graphicFrameChg chg="del">
          <ac:chgData name="Tryggve Pederby" userId="d776a248-088c-4ec4-8f18-6614fdd9190c" providerId="ADAL" clId="{4AFAFDA8-DE4D-4F0B-8861-4B2D1A7BC02C}" dt="2024-04-15T11:26:18.620" v="13" actId="478"/>
          <ac:graphicFrameMkLst>
            <pc:docMk/>
            <pc:sldMk cId="341242657" sldId="310"/>
            <ac:graphicFrameMk id="9" creationId="{AEF83004-6766-9DD5-648E-92F37D4E1839}"/>
          </ac:graphicFrameMkLst>
        </pc:graphicFrameChg>
      </pc:sldChg>
      <pc:sldChg chg="addSp delSp modSp new del mod">
        <pc:chgData name="Tryggve Pederby" userId="d776a248-088c-4ec4-8f18-6614fdd9190c" providerId="ADAL" clId="{4AFAFDA8-DE4D-4F0B-8861-4B2D1A7BC02C}" dt="2024-04-15T09:28:18.751" v="4" actId="680"/>
        <pc:sldMkLst>
          <pc:docMk/>
          <pc:sldMk cId="1316368937" sldId="310"/>
        </pc:sldMkLst>
        <pc:spChg chg="add del">
          <ac:chgData name="Tryggve Pederby" userId="d776a248-088c-4ec4-8f18-6614fdd9190c" providerId="ADAL" clId="{4AFAFDA8-DE4D-4F0B-8861-4B2D1A7BC02C}" dt="2024-04-15T09:28:17.435" v="3"/>
          <ac:spMkLst>
            <pc:docMk/>
            <pc:sldMk cId="1316368937" sldId="310"/>
            <ac:spMk id="2" creationId="{4751CC46-84C5-23F2-41AC-C2D1783A001F}"/>
          </ac:spMkLst>
        </pc:spChg>
        <pc:graphicFrameChg chg="add mod">
          <ac:chgData name="Tryggve Pederby" userId="d776a248-088c-4ec4-8f18-6614fdd9190c" providerId="ADAL" clId="{4AFAFDA8-DE4D-4F0B-8861-4B2D1A7BC02C}" dt="2024-04-15T09:28:17.435" v="3"/>
          <ac:graphicFrameMkLst>
            <pc:docMk/>
            <pc:sldMk cId="1316368937" sldId="310"/>
            <ac:graphicFrameMk id="5" creationId="{F19E7B42-34D9-C7B2-48EE-8ED14D3251EB}"/>
          </ac:graphicFrameMkLst>
        </pc:graphicFrameChg>
      </pc:sldChg>
      <pc:sldChg chg="addSp delSp modSp new del mod">
        <pc:chgData name="Tryggve Pederby" userId="d776a248-088c-4ec4-8f18-6614fdd9190c" providerId="ADAL" clId="{4AFAFDA8-DE4D-4F0B-8861-4B2D1A7BC02C}" dt="2024-04-15T11:26:13.174" v="11" actId="47"/>
        <pc:sldMkLst>
          <pc:docMk/>
          <pc:sldMk cId="4007444688" sldId="310"/>
        </pc:sldMkLst>
        <pc:graphicFrameChg chg="add del mod">
          <ac:chgData name="Tryggve Pederby" userId="d776a248-088c-4ec4-8f18-6614fdd9190c" providerId="ADAL" clId="{4AFAFDA8-DE4D-4F0B-8861-4B2D1A7BC02C}" dt="2024-04-15T11:26:11.131" v="10" actId="478"/>
          <ac:graphicFrameMkLst>
            <pc:docMk/>
            <pc:sldMk cId="4007444688" sldId="310"/>
            <ac:graphicFrameMk id="5" creationId="{F19E7B42-34D9-C7B2-48EE-8ED14D3251EB}"/>
          </ac:graphicFrameMkLst>
        </pc:graphicFrameChg>
      </pc:sldChg>
      <pc:sldChg chg="addSp delSp modSp add mod">
        <pc:chgData name="Tryggve Pederby" userId="d776a248-088c-4ec4-8f18-6614fdd9190c" providerId="ADAL" clId="{4AFAFDA8-DE4D-4F0B-8861-4B2D1A7BC02C}" dt="2024-04-15T11:28:34.425" v="28" actId="27918"/>
        <pc:sldMkLst>
          <pc:docMk/>
          <pc:sldMk cId="46060304" sldId="311"/>
        </pc:sldMkLst>
        <pc:spChg chg="add del mod">
          <ac:chgData name="Tryggve Pederby" userId="d776a248-088c-4ec4-8f18-6614fdd9190c" providerId="ADAL" clId="{4AFAFDA8-DE4D-4F0B-8861-4B2D1A7BC02C}" dt="2024-04-15T11:27:18.561" v="22"/>
          <ac:spMkLst>
            <pc:docMk/>
            <pc:sldMk cId="46060304" sldId="311"/>
            <ac:spMk id="6" creationId="{86C345EF-1F65-DEA8-2E32-40D44C28BAC9}"/>
          </ac:spMkLst>
        </pc:spChg>
        <pc:graphicFrameChg chg="del">
          <ac:chgData name="Tryggve Pederby" userId="d776a248-088c-4ec4-8f18-6614fdd9190c" providerId="ADAL" clId="{4AFAFDA8-DE4D-4F0B-8861-4B2D1A7BC02C}" dt="2024-04-15T11:26:31.088" v="17" actId="478"/>
          <ac:graphicFrameMkLst>
            <pc:docMk/>
            <pc:sldMk cId="46060304" sldId="311"/>
            <ac:graphicFrameMk id="5" creationId="{393D8739-E6E2-47FA-8523-7A55C6040207}"/>
          </ac:graphicFrameMkLst>
        </pc:graphicFrameChg>
        <pc:graphicFrameChg chg="add mod">
          <ac:chgData name="Tryggve Pederby" userId="d776a248-088c-4ec4-8f18-6614fdd9190c" providerId="ADAL" clId="{4AFAFDA8-DE4D-4F0B-8861-4B2D1A7BC02C}" dt="2024-04-15T11:27:17.026" v="20"/>
          <ac:graphicFrameMkLst>
            <pc:docMk/>
            <pc:sldMk cId="46060304" sldId="311"/>
            <ac:graphicFrameMk id="7" creationId="{F7692B57-5C70-4D40-9498-675927422EE5}"/>
          </ac:graphicFrameMkLst>
        </pc:graphicFrameChg>
        <pc:graphicFrameChg chg="add mod">
          <ac:chgData name="Tryggve Pederby" userId="d776a248-088c-4ec4-8f18-6614fdd9190c" providerId="ADAL" clId="{4AFAFDA8-DE4D-4F0B-8861-4B2D1A7BC02C}" dt="2024-04-15T11:27:18.561" v="22"/>
          <ac:graphicFrameMkLst>
            <pc:docMk/>
            <pc:sldMk cId="46060304" sldId="311"/>
            <ac:graphicFrameMk id="8" creationId="{F7692B57-5C70-4D40-9498-675927422EE5}"/>
          </ac:graphicFrameMkLst>
        </pc:graphicFrameChg>
      </pc:sldChg>
      <pc:sldChg chg="addSp delSp modSp add mod">
        <pc:chgData name="Tryggve Pederby" userId="d776a248-088c-4ec4-8f18-6614fdd9190c" providerId="ADAL" clId="{4AFAFDA8-DE4D-4F0B-8861-4B2D1A7BC02C}" dt="2024-04-15T11:28:11.523" v="26"/>
        <pc:sldMkLst>
          <pc:docMk/>
          <pc:sldMk cId="2194080500" sldId="312"/>
        </pc:sldMkLst>
        <pc:spChg chg="add del mod">
          <ac:chgData name="Tryggve Pederby" userId="d776a248-088c-4ec4-8f18-6614fdd9190c" providerId="ADAL" clId="{4AFAFDA8-DE4D-4F0B-8861-4B2D1A7BC02C}" dt="2024-04-15T11:28:11.523" v="26"/>
          <ac:spMkLst>
            <pc:docMk/>
            <pc:sldMk cId="2194080500" sldId="312"/>
            <ac:spMk id="6" creationId="{3CEBFCC0-1742-8B45-3E1E-8BFBBA19901B}"/>
          </ac:spMkLst>
        </pc:spChg>
        <pc:graphicFrameChg chg="del">
          <ac:chgData name="Tryggve Pederby" userId="d776a248-088c-4ec4-8f18-6614fdd9190c" providerId="ADAL" clId="{4AFAFDA8-DE4D-4F0B-8861-4B2D1A7BC02C}" dt="2024-04-15T11:27:32.832" v="24" actId="478"/>
          <ac:graphicFrameMkLst>
            <pc:docMk/>
            <pc:sldMk cId="2194080500" sldId="312"/>
            <ac:graphicFrameMk id="5" creationId="{061284BF-1D99-4E99-939C-C28CAD974714}"/>
          </ac:graphicFrameMkLst>
        </pc:graphicFrameChg>
        <pc:graphicFrameChg chg="add mod">
          <ac:chgData name="Tryggve Pederby" userId="d776a248-088c-4ec4-8f18-6614fdd9190c" providerId="ADAL" clId="{4AFAFDA8-DE4D-4F0B-8861-4B2D1A7BC02C}" dt="2024-04-15T11:28:11.523" v="26"/>
          <ac:graphicFrameMkLst>
            <pc:docMk/>
            <pc:sldMk cId="2194080500" sldId="312"/>
            <ac:graphicFrameMk id="7" creationId="{7024BD5E-E223-4609-B611-95F66AD66788}"/>
          </ac:graphicFrameMkLst>
        </pc:graphicFrameChg>
      </pc:sldChg>
      <pc:sldChg chg="addSp delSp modSp add mod">
        <pc:chgData name="Tryggve Pederby" userId="d776a248-088c-4ec4-8f18-6614fdd9190c" providerId="ADAL" clId="{4AFAFDA8-DE4D-4F0B-8861-4B2D1A7BC02C}" dt="2024-04-15T11:28:41.936" v="32"/>
        <pc:sldMkLst>
          <pc:docMk/>
          <pc:sldMk cId="3093967962" sldId="313"/>
        </pc:sldMkLst>
        <pc:spChg chg="add del mod">
          <ac:chgData name="Tryggve Pederby" userId="d776a248-088c-4ec4-8f18-6614fdd9190c" providerId="ADAL" clId="{4AFAFDA8-DE4D-4F0B-8861-4B2D1A7BC02C}" dt="2024-04-15T11:28:41.936" v="32"/>
          <ac:spMkLst>
            <pc:docMk/>
            <pc:sldMk cId="3093967962" sldId="313"/>
            <ac:spMk id="6" creationId="{9C49C467-C0FD-5146-9423-1F60D1652DCA}"/>
          </ac:spMkLst>
        </pc:spChg>
        <pc:graphicFrameChg chg="del">
          <ac:chgData name="Tryggve Pederby" userId="d776a248-088c-4ec4-8f18-6614fdd9190c" providerId="ADAL" clId="{4AFAFDA8-DE4D-4F0B-8861-4B2D1A7BC02C}" dt="2024-04-15T11:28:36.484" v="30" actId="478"/>
          <ac:graphicFrameMkLst>
            <pc:docMk/>
            <pc:sldMk cId="3093967962" sldId="313"/>
            <ac:graphicFrameMk id="5" creationId="{6595C66B-04E3-4371-8465-AC83331F8DC7}"/>
          </ac:graphicFrameMkLst>
        </pc:graphicFrameChg>
        <pc:graphicFrameChg chg="add mod">
          <ac:chgData name="Tryggve Pederby" userId="d776a248-088c-4ec4-8f18-6614fdd9190c" providerId="ADAL" clId="{4AFAFDA8-DE4D-4F0B-8861-4B2D1A7BC02C}" dt="2024-04-15T11:28:41.936" v="32"/>
          <ac:graphicFrameMkLst>
            <pc:docMk/>
            <pc:sldMk cId="3093967962" sldId="313"/>
            <ac:graphicFrameMk id="7" creationId="{9A7BA632-49FC-42D7-9D21-DFD227DEBF3C}"/>
          </ac:graphicFrameMkLst>
        </pc:graphicFrameChg>
      </pc:sldChg>
      <pc:sldChg chg="addSp delSp modSp add mod">
        <pc:chgData name="Tryggve Pederby" userId="d776a248-088c-4ec4-8f18-6614fdd9190c" providerId="ADAL" clId="{4AFAFDA8-DE4D-4F0B-8861-4B2D1A7BC02C}" dt="2024-04-15T11:32:02.558" v="36"/>
        <pc:sldMkLst>
          <pc:docMk/>
          <pc:sldMk cId="3233308871" sldId="314"/>
        </pc:sldMkLst>
        <pc:spChg chg="add del mod">
          <ac:chgData name="Tryggve Pederby" userId="d776a248-088c-4ec4-8f18-6614fdd9190c" providerId="ADAL" clId="{4AFAFDA8-DE4D-4F0B-8861-4B2D1A7BC02C}" dt="2024-04-15T11:32:02.558" v="36"/>
          <ac:spMkLst>
            <pc:docMk/>
            <pc:sldMk cId="3233308871" sldId="314"/>
            <ac:spMk id="6" creationId="{1539A5CE-1B1F-3098-0F0B-A5B593BECCDB}"/>
          </ac:spMkLst>
        </pc:spChg>
        <pc:graphicFrameChg chg="del">
          <ac:chgData name="Tryggve Pederby" userId="d776a248-088c-4ec4-8f18-6614fdd9190c" providerId="ADAL" clId="{4AFAFDA8-DE4D-4F0B-8861-4B2D1A7BC02C}" dt="2024-04-15T11:31:50.372" v="34" actId="478"/>
          <ac:graphicFrameMkLst>
            <pc:docMk/>
            <pc:sldMk cId="3233308871" sldId="314"/>
            <ac:graphicFrameMk id="5" creationId="{1E644804-649F-4257-81F6-886DCE4C11BE}"/>
          </ac:graphicFrameMkLst>
        </pc:graphicFrameChg>
        <pc:graphicFrameChg chg="add mod">
          <ac:chgData name="Tryggve Pederby" userId="d776a248-088c-4ec4-8f18-6614fdd9190c" providerId="ADAL" clId="{4AFAFDA8-DE4D-4F0B-8861-4B2D1A7BC02C}" dt="2024-04-15T11:32:02.558" v="36"/>
          <ac:graphicFrameMkLst>
            <pc:docMk/>
            <pc:sldMk cId="3233308871" sldId="314"/>
            <ac:graphicFrameMk id="7" creationId="{4983F62E-A777-4286-9268-528D4E7E35D1}"/>
          </ac:graphicFrameMkLst>
        </pc:graphicFrameChg>
      </pc:sldChg>
      <pc:sldChg chg="addSp delSp modSp add mod">
        <pc:chgData name="Tryggve Pederby" userId="d776a248-088c-4ec4-8f18-6614fdd9190c" providerId="ADAL" clId="{4AFAFDA8-DE4D-4F0B-8861-4B2D1A7BC02C}" dt="2024-04-15T11:53:18.676" v="40"/>
        <pc:sldMkLst>
          <pc:docMk/>
          <pc:sldMk cId="2550059928" sldId="315"/>
        </pc:sldMkLst>
        <pc:spChg chg="add del mod">
          <ac:chgData name="Tryggve Pederby" userId="d776a248-088c-4ec4-8f18-6614fdd9190c" providerId="ADAL" clId="{4AFAFDA8-DE4D-4F0B-8861-4B2D1A7BC02C}" dt="2024-04-15T11:53:18.676" v="40"/>
          <ac:spMkLst>
            <pc:docMk/>
            <pc:sldMk cId="2550059928" sldId="315"/>
            <ac:spMk id="6" creationId="{1FCAD6B9-F5F7-2E57-F18B-581A4A287CAD}"/>
          </ac:spMkLst>
        </pc:spChg>
        <pc:graphicFrameChg chg="del">
          <ac:chgData name="Tryggve Pederby" userId="d776a248-088c-4ec4-8f18-6614fdd9190c" providerId="ADAL" clId="{4AFAFDA8-DE4D-4F0B-8861-4B2D1A7BC02C}" dt="2024-04-15T11:53:05.037" v="38" actId="478"/>
          <ac:graphicFrameMkLst>
            <pc:docMk/>
            <pc:sldMk cId="2550059928" sldId="315"/>
            <ac:graphicFrameMk id="5" creationId="{5BF11D60-C834-4FCE-BB08-BA08B467594A}"/>
          </ac:graphicFrameMkLst>
        </pc:graphicFrameChg>
        <pc:graphicFrameChg chg="add mod">
          <ac:chgData name="Tryggve Pederby" userId="d776a248-088c-4ec4-8f18-6614fdd9190c" providerId="ADAL" clId="{4AFAFDA8-DE4D-4F0B-8861-4B2D1A7BC02C}" dt="2024-04-15T11:53:18.676" v="40"/>
          <ac:graphicFrameMkLst>
            <pc:docMk/>
            <pc:sldMk cId="2550059928" sldId="315"/>
            <ac:graphicFrameMk id="7" creationId="{A62EEC94-B901-448D-A5CF-7909699EA40E}"/>
          </ac:graphicFrameMkLst>
        </pc:graphicFrameChg>
      </pc:sldChg>
      <pc:sldChg chg="add del">
        <pc:chgData name="Tryggve Pederby" userId="d776a248-088c-4ec4-8f18-6614fdd9190c" providerId="ADAL" clId="{4AFAFDA8-DE4D-4F0B-8861-4B2D1A7BC02C}" dt="2024-04-15T11:58:28.336" v="46" actId="47"/>
        <pc:sldMkLst>
          <pc:docMk/>
          <pc:sldMk cId="2204930453" sldId="316"/>
        </pc:sldMkLst>
      </pc:sldChg>
      <pc:sldChg chg="addSp delSp modSp add mod">
        <pc:chgData name="Tryggve Pederby" userId="d776a248-088c-4ec4-8f18-6614fdd9190c" providerId="ADAL" clId="{4AFAFDA8-DE4D-4F0B-8861-4B2D1A7BC02C}" dt="2024-04-15T11:58:09.418" v="45"/>
        <pc:sldMkLst>
          <pc:docMk/>
          <pc:sldMk cId="933413731" sldId="317"/>
        </pc:sldMkLst>
        <pc:spChg chg="add del mod">
          <ac:chgData name="Tryggve Pederby" userId="d776a248-088c-4ec4-8f18-6614fdd9190c" providerId="ADAL" clId="{4AFAFDA8-DE4D-4F0B-8861-4B2D1A7BC02C}" dt="2024-04-15T11:58:09.418" v="45"/>
          <ac:spMkLst>
            <pc:docMk/>
            <pc:sldMk cId="933413731" sldId="317"/>
            <ac:spMk id="6" creationId="{FBB065DF-41B6-DEC9-B4D5-8CCC448172EC}"/>
          </ac:spMkLst>
        </pc:spChg>
        <pc:graphicFrameChg chg="del">
          <ac:chgData name="Tryggve Pederby" userId="d776a248-088c-4ec4-8f18-6614fdd9190c" providerId="ADAL" clId="{4AFAFDA8-DE4D-4F0B-8861-4B2D1A7BC02C}" dt="2024-04-15T11:58:07.571" v="43" actId="478"/>
          <ac:graphicFrameMkLst>
            <pc:docMk/>
            <pc:sldMk cId="933413731" sldId="317"/>
            <ac:graphicFrameMk id="5" creationId="{D9B4AB65-F0E3-4840-9592-053EC1605CD8}"/>
          </ac:graphicFrameMkLst>
        </pc:graphicFrameChg>
        <pc:graphicFrameChg chg="add mod">
          <ac:chgData name="Tryggve Pederby" userId="d776a248-088c-4ec4-8f18-6614fdd9190c" providerId="ADAL" clId="{4AFAFDA8-DE4D-4F0B-8861-4B2D1A7BC02C}" dt="2024-04-15T11:58:09.418" v="45"/>
          <ac:graphicFrameMkLst>
            <pc:docMk/>
            <pc:sldMk cId="933413731" sldId="317"/>
            <ac:graphicFrameMk id="7" creationId="{A09C8D2F-2461-4166-A652-1AEE512E66A8}"/>
          </ac:graphicFrameMkLst>
        </pc:graphicFrameChg>
      </pc:sldChg>
      <pc:sldChg chg="addSp delSp modSp add mod">
        <pc:chgData name="Tryggve Pederby" userId="d776a248-088c-4ec4-8f18-6614fdd9190c" providerId="ADAL" clId="{4AFAFDA8-DE4D-4F0B-8861-4B2D1A7BC02C}" dt="2024-04-15T12:04:36.572" v="50"/>
        <pc:sldMkLst>
          <pc:docMk/>
          <pc:sldMk cId="999195987" sldId="318"/>
        </pc:sldMkLst>
        <pc:spChg chg="add del mod">
          <ac:chgData name="Tryggve Pederby" userId="d776a248-088c-4ec4-8f18-6614fdd9190c" providerId="ADAL" clId="{4AFAFDA8-DE4D-4F0B-8861-4B2D1A7BC02C}" dt="2024-04-15T12:04:36.572" v="50"/>
          <ac:spMkLst>
            <pc:docMk/>
            <pc:sldMk cId="999195987" sldId="318"/>
            <ac:spMk id="6" creationId="{AF57D5D8-3667-2ED0-5590-F41AB9FC9727}"/>
          </ac:spMkLst>
        </pc:spChg>
        <pc:graphicFrameChg chg="del">
          <ac:chgData name="Tryggve Pederby" userId="d776a248-088c-4ec4-8f18-6614fdd9190c" providerId="ADAL" clId="{4AFAFDA8-DE4D-4F0B-8861-4B2D1A7BC02C}" dt="2024-04-15T12:04:35.035" v="48" actId="478"/>
          <ac:graphicFrameMkLst>
            <pc:docMk/>
            <pc:sldMk cId="999195987" sldId="318"/>
            <ac:graphicFrameMk id="5" creationId="{42EAE5D9-3CFA-403C-9774-9EAD5B1EE270}"/>
          </ac:graphicFrameMkLst>
        </pc:graphicFrameChg>
        <pc:graphicFrameChg chg="add mod">
          <ac:chgData name="Tryggve Pederby" userId="d776a248-088c-4ec4-8f18-6614fdd9190c" providerId="ADAL" clId="{4AFAFDA8-DE4D-4F0B-8861-4B2D1A7BC02C}" dt="2024-04-15T12:04:36.572" v="50"/>
          <ac:graphicFrameMkLst>
            <pc:docMk/>
            <pc:sldMk cId="999195987" sldId="318"/>
            <ac:graphicFrameMk id="7" creationId="{FB864988-4693-40D6-94C1-C854E71F387F}"/>
          </ac:graphicFrameMkLst>
        </pc:graphicFrameChg>
      </pc:sldChg>
      <pc:sldChg chg="addSp delSp modSp add mod">
        <pc:chgData name="Tryggve Pederby" userId="d776a248-088c-4ec4-8f18-6614fdd9190c" providerId="ADAL" clId="{4AFAFDA8-DE4D-4F0B-8861-4B2D1A7BC02C}" dt="2024-04-15T12:05:43.674" v="58"/>
        <pc:sldMkLst>
          <pc:docMk/>
          <pc:sldMk cId="4194823089" sldId="319"/>
        </pc:sldMkLst>
        <pc:spChg chg="add del mod">
          <ac:chgData name="Tryggve Pederby" userId="d776a248-088c-4ec4-8f18-6614fdd9190c" providerId="ADAL" clId="{4AFAFDA8-DE4D-4F0B-8861-4B2D1A7BC02C}" dt="2024-04-15T12:05:43.674" v="58"/>
          <ac:spMkLst>
            <pc:docMk/>
            <pc:sldMk cId="4194823089" sldId="319"/>
            <ac:spMk id="6" creationId="{5F5CCECE-6782-2121-80A5-D6A3EB54BE37}"/>
          </ac:spMkLst>
        </pc:spChg>
        <pc:graphicFrameChg chg="del">
          <ac:chgData name="Tryggve Pederby" userId="d776a248-088c-4ec4-8f18-6614fdd9190c" providerId="ADAL" clId="{4AFAFDA8-DE4D-4F0B-8861-4B2D1A7BC02C}" dt="2024-04-15T12:05:27.966" v="52" actId="478"/>
          <ac:graphicFrameMkLst>
            <pc:docMk/>
            <pc:sldMk cId="4194823089" sldId="319"/>
            <ac:graphicFrameMk id="5" creationId="{1A5D4F72-B98D-4DA4-BEDE-AA17D52C5134}"/>
          </ac:graphicFrameMkLst>
        </pc:graphicFrameChg>
        <pc:graphicFrameChg chg="add mod">
          <ac:chgData name="Tryggve Pederby" userId="d776a248-088c-4ec4-8f18-6614fdd9190c" providerId="ADAL" clId="{4AFAFDA8-DE4D-4F0B-8861-4B2D1A7BC02C}" dt="2024-04-15T12:05:43.674" v="58"/>
          <ac:graphicFrameMkLst>
            <pc:docMk/>
            <pc:sldMk cId="4194823089" sldId="319"/>
            <ac:graphicFrameMk id="7" creationId="{B4813406-DE26-4676-A498-4686FDF77FBF}"/>
          </ac:graphicFrameMkLst>
        </pc:graphicFrameChg>
      </pc:sldChg>
      <pc:sldChg chg="add del">
        <pc:chgData name="Tryggve Pederby" userId="d776a248-088c-4ec4-8f18-6614fdd9190c" providerId="ADAL" clId="{4AFAFDA8-DE4D-4F0B-8861-4B2D1A7BC02C}" dt="2024-04-15T12:05:38.599" v="56"/>
        <pc:sldMkLst>
          <pc:docMk/>
          <pc:sldMk cId="1146182546" sldId="320"/>
        </pc:sldMkLst>
      </pc:sldChg>
      <pc:sldChg chg="addSp delSp modSp add mod">
        <pc:chgData name="Tryggve Pederby" userId="d776a248-088c-4ec4-8f18-6614fdd9190c" providerId="ADAL" clId="{4AFAFDA8-DE4D-4F0B-8861-4B2D1A7BC02C}" dt="2024-04-15T12:06:32.174" v="62"/>
        <pc:sldMkLst>
          <pc:docMk/>
          <pc:sldMk cId="2563724338" sldId="320"/>
        </pc:sldMkLst>
        <pc:spChg chg="add del mod">
          <ac:chgData name="Tryggve Pederby" userId="d776a248-088c-4ec4-8f18-6614fdd9190c" providerId="ADAL" clId="{4AFAFDA8-DE4D-4F0B-8861-4B2D1A7BC02C}" dt="2024-04-15T12:06:32.174" v="62"/>
          <ac:spMkLst>
            <pc:docMk/>
            <pc:sldMk cId="2563724338" sldId="320"/>
            <ac:spMk id="6" creationId="{8C8C1BED-4B27-2935-32E5-5B15C612EB80}"/>
          </ac:spMkLst>
        </pc:spChg>
        <pc:graphicFrameChg chg="del">
          <ac:chgData name="Tryggve Pederby" userId="d776a248-088c-4ec4-8f18-6614fdd9190c" providerId="ADAL" clId="{4AFAFDA8-DE4D-4F0B-8861-4B2D1A7BC02C}" dt="2024-04-15T12:06:08.742" v="60" actId="478"/>
          <ac:graphicFrameMkLst>
            <pc:docMk/>
            <pc:sldMk cId="2563724338" sldId="320"/>
            <ac:graphicFrameMk id="5" creationId="{D21DB4C3-6E7B-49DC-9E58-F9DE0A473331}"/>
          </ac:graphicFrameMkLst>
        </pc:graphicFrameChg>
        <pc:graphicFrameChg chg="add mod">
          <ac:chgData name="Tryggve Pederby" userId="d776a248-088c-4ec4-8f18-6614fdd9190c" providerId="ADAL" clId="{4AFAFDA8-DE4D-4F0B-8861-4B2D1A7BC02C}" dt="2024-04-15T12:06:32.174" v="62"/>
          <ac:graphicFrameMkLst>
            <pc:docMk/>
            <pc:sldMk cId="2563724338" sldId="320"/>
            <ac:graphicFrameMk id="7" creationId="{5754C8DE-1110-4553-8E70-D5DF4E53294B}"/>
          </ac:graphicFrameMkLst>
        </pc:graphicFrameChg>
      </pc:sldChg>
      <pc:sldChg chg="add del">
        <pc:chgData name="Tryggve Pederby" userId="d776a248-088c-4ec4-8f18-6614fdd9190c" providerId="ADAL" clId="{4AFAFDA8-DE4D-4F0B-8861-4B2D1A7BC02C}" dt="2024-04-15T12:05:32.351" v="54"/>
        <pc:sldMkLst>
          <pc:docMk/>
          <pc:sldMk cId="4125022018" sldId="320"/>
        </pc:sldMkLst>
      </pc:sldChg>
      <pc:sldChg chg="addSp delSp modSp add mod">
        <pc:chgData name="Tryggve Pederby" userId="d776a248-088c-4ec4-8f18-6614fdd9190c" providerId="ADAL" clId="{4AFAFDA8-DE4D-4F0B-8861-4B2D1A7BC02C}" dt="2024-04-15T12:51:56.518" v="66"/>
        <pc:sldMkLst>
          <pc:docMk/>
          <pc:sldMk cId="2984486222" sldId="321"/>
        </pc:sldMkLst>
        <pc:spChg chg="add del mod">
          <ac:chgData name="Tryggve Pederby" userId="d776a248-088c-4ec4-8f18-6614fdd9190c" providerId="ADAL" clId="{4AFAFDA8-DE4D-4F0B-8861-4B2D1A7BC02C}" dt="2024-04-15T12:51:56.518" v="66"/>
          <ac:spMkLst>
            <pc:docMk/>
            <pc:sldMk cId="2984486222" sldId="321"/>
            <ac:spMk id="6" creationId="{1662A3EC-F5AF-7763-9357-6278B5C7371C}"/>
          </ac:spMkLst>
        </pc:spChg>
        <pc:graphicFrameChg chg="del">
          <ac:chgData name="Tryggve Pederby" userId="d776a248-088c-4ec4-8f18-6614fdd9190c" providerId="ADAL" clId="{4AFAFDA8-DE4D-4F0B-8861-4B2D1A7BC02C}" dt="2024-04-15T12:42:44.668" v="64" actId="478"/>
          <ac:graphicFrameMkLst>
            <pc:docMk/>
            <pc:sldMk cId="2984486222" sldId="321"/>
            <ac:graphicFrameMk id="5" creationId="{75A34BA1-1BA7-43DD-A7DC-CFFC570308DD}"/>
          </ac:graphicFrameMkLst>
        </pc:graphicFrameChg>
        <pc:graphicFrameChg chg="add mod">
          <ac:chgData name="Tryggve Pederby" userId="d776a248-088c-4ec4-8f18-6614fdd9190c" providerId="ADAL" clId="{4AFAFDA8-DE4D-4F0B-8861-4B2D1A7BC02C}" dt="2024-04-15T12:51:56.518" v="66"/>
          <ac:graphicFrameMkLst>
            <pc:docMk/>
            <pc:sldMk cId="2984486222" sldId="321"/>
            <ac:graphicFrameMk id="7" creationId="{6DAB547E-656E-4D5A-99ED-D7719695817A}"/>
          </ac:graphicFrameMkLst>
        </pc:graphicFrameChg>
      </pc:sldChg>
      <pc:sldChg chg="addSp delSp modSp add mod">
        <pc:chgData name="Tryggve Pederby" userId="d776a248-088c-4ec4-8f18-6614fdd9190c" providerId="ADAL" clId="{4AFAFDA8-DE4D-4F0B-8861-4B2D1A7BC02C}" dt="2024-04-15T12:54:27.643" v="70"/>
        <pc:sldMkLst>
          <pc:docMk/>
          <pc:sldMk cId="521821236" sldId="322"/>
        </pc:sldMkLst>
        <pc:spChg chg="add del mod">
          <ac:chgData name="Tryggve Pederby" userId="d776a248-088c-4ec4-8f18-6614fdd9190c" providerId="ADAL" clId="{4AFAFDA8-DE4D-4F0B-8861-4B2D1A7BC02C}" dt="2024-04-15T12:54:27.643" v="70"/>
          <ac:spMkLst>
            <pc:docMk/>
            <pc:sldMk cId="521821236" sldId="322"/>
            <ac:spMk id="6" creationId="{FD3C7409-C03B-F96A-5B69-6EAFF7401068}"/>
          </ac:spMkLst>
        </pc:spChg>
        <pc:graphicFrameChg chg="del">
          <ac:chgData name="Tryggve Pederby" userId="d776a248-088c-4ec4-8f18-6614fdd9190c" providerId="ADAL" clId="{4AFAFDA8-DE4D-4F0B-8861-4B2D1A7BC02C}" dt="2024-04-15T12:54:23.958" v="68" actId="478"/>
          <ac:graphicFrameMkLst>
            <pc:docMk/>
            <pc:sldMk cId="521821236" sldId="322"/>
            <ac:graphicFrameMk id="5" creationId="{30E7FF73-869A-40C2-8650-4370FE154EDC}"/>
          </ac:graphicFrameMkLst>
        </pc:graphicFrameChg>
        <pc:graphicFrameChg chg="add mod">
          <ac:chgData name="Tryggve Pederby" userId="d776a248-088c-4ec4-8f18-6614fdd9190c" providerId="ADAL" clId="{4AFAFDA8-DE4D-4F0B-8861-4B2D1A7BC02C}" dt="2024-04-15T12:54:27.643" v="70"/>
          <ac:graphicFrameMkLst>
            <pc:docMk/>
            <pc:sldMk cId="521821236" sldId="322"/>
            <ac:graphicFrameMk id="7" creationId="{3D2C7B76-BC60-487F-9FF2-5971752B74BB}"/>
          </ac:graphicFrameMkLst>
        </pc:graphicFrameChg>
      </pc:sldChg>
      <pc:sldChg chg="addSp delSp modSp add mod">
        <pc:chgData name="Tryggve Pederby" userId="d776a248-088c-4ec4-8f18-6614fdd9190c" providerId="ADAL" clId="{4AFAFDA8-DE4D-4F0B-8861-4B2D1A7BC02C}" dt="2024-04-15T12:54:52.208" v="74"/>
        <pc:sldMkLst>
          <pc:docMk/>
          <pc:sldMk cId="3248501655" sldId="323"/>
        </pc:sldMkLst>
        <pc:spChg chg="add del mod">
          <ac:chgData name="Tryggve Pederby" userId="d776a248-088c-4ec4-8f18-6614fdd9190c" providerId="ADAL" clId="{4AFAFDA8-DE4D-4F0B-8861-4B2D1A7BC02C}" dt="2024-04-15T12:54:52.208" v="74"/>
          <ac:spMkLst>
            <pc:docMk/>
            <pc:sldMk cId="3248501655" sldId="323"/>
            <ac:spMk id="6" creationId="{B4852F6B-3746-00A8-5C88-416763EBB10B}"/>
          </ac:spMkLst>
        </pc:spChg>
        <pc:graphicFrameChg chg="del">
          <ac:chgData name="Tryggve Pederby" userId="d776a248-088c-4ec4-8f18-6614fdd9190c" providerId="ADAL" clId="{4AFAFDA8-DE4D-4F0B-8861-4B2D1A7BC02C}" dt="2024-04-15T12:54:46.414" v="72" actId="478"/>
          <ac:graphicFrameMkLst>
            <pc:docMk/>
            <pc:sldMk cId="3248501655" sldId="323"/>
            <ac:graphicFrameMk id="5" creationId="{314F7E86-15F7-4E79-A33C-615F2725E206}"/>
          </ac:graphicFrameMkLst>
        </pc:graphicFrameChg>
        <pc:graphicFrameChg chg="add mod">
          <ac:chgData name="Tryggve Pederby" userId="d776a248-088c-4ec4-8f18-6614fdd9190c" providerId="ADAL" clId="{4AFAFDA8-DE4D-4F0B-8861-4B2D1A7BC02C}" dt="2024-04-15T12:54:52.208" v="74"/>
          <ac:graphicFrameMkLst>
            <pc:docMk/>
            <pc:sldMk cId="3248501655" sldId="323"/>
            <ac:graphicFrameMk id="7" creationId="{DDC5487F-83F7-4635-93C7-3D9D596365DC}"/>
          </ac:graphicFrameMkLst>
        </pc:graphicFrameChg>
      </pc:sldChg>
      <pc:sldChg chg="addSp delSp modSp add mod">
        <pc:chgData name="Tryggve Pederby" userId="d776a248-088c-4ec4-8f18-6614fdd9190c" providerId="ADAL" clId="{4AFAFDA8-DE4D-4F0B-8861-4B2D1A7BC02C}" dt="2024-04-15T13:05:38.049" v="78"/>
        <pc:sldMkLst>
          <pc:docMk/>
          <pc:sldMk cId="2703970853" sldId="324"/>
        </pc:sldMkLst>
        <pc:spChg chg="add del mod">
          <ac:chgData name="Tryggve Pederby" userId="d776a248-088c-4ec4-8f18-6614fdd9190c" providerId="ADAL" clId="{4AFAFDA8-DE4D-4F0B-8861-4B2D1A7BC02C}" dt="2024-04-15T13:05:38.049" v="78"/>
          <ac:spMkLst>
            <pc:docMk/>
            <pc:sldMk cId="2703970853" sldId="324"/>
            <ac:spMk id="6" creationId="{29A7C41C-C0F0-1DAB-65F0-8A4270E2CB7B}"/>
          </ac:spMkLst>
        </pc:spChg>
        <pc:graphicFrameChg chg="del">
          <ac:chgData name="Tryggve Pederby" userId="d776a248-088c-4ec4-8f18-6614fdd9190c" providerId="ADAL" clId="{4AFAFDA8-DE4D-4F0B-8861-4B2D1A7BC02C}" dt="2024-04-15T13:05:33.099" v="76" actId="478"/>
          <ac:graphicFrameMkLst>
            <pc:docMk/>
            <pc:sldMk cId="2703970853" sldId="324"/>
            <ac:graphicFrameMk id="5" creationId="{7744F7EF-E384-4324-93B9-4D7B99862F45}"/>
          </ac:graphicFrameMkLst>
        </pc:graphicFrameChg>
        <pc:graphicFrameChg chg="add mod">
          <ac:chgData name="Tryggve Pederby" userId="d776a248-088c-4ec4-8f18-6614fdd9190c" providerId="ADAL" clId="{4AFAFDA8-DE4D-4F0B-8861-4B2D1A7BC02C}" dt="2024-04-15T13:05:38.049" v="78"/>
          <ac:graphicFrameMkLst>
            <pc:docMk/>
            <pc:sldMk cId="2703970853" sldId="324"/>
            <ac:graphicFrameMk id="7" creationId="{33572F35-7233-4A3D-8E47-03E0B8308BD3}"/>
          </ac:graphicFrameMkLst>
        </pc:graphicFrameChg>
      </pc:sldChg>
      <pc:sldChg chg="addSp delSp modSp add mod">
        <pc:chgData name="Tryggve Pederby" userId="d776a248-088c-4ec4-8f18-6614fdd9190c" providerId="ADAL" clId="{4AFAFDA8-DE4D-4F0B-8861-4B2D1A7BC02C}" dt="2024-04-15T13:20:03.873" v="82"/>
        <pc:sldMkLst>
          <pc:docMk/>
          <pc:sldMk cId="2420532685" sldId="325"/>
        </pc:sldMkLst>
        <pc:spChg chg="add del mod">
          <ac:chgData name="Tryggve Pederby" userId="d776a248-088c-4ec4-8f18-6614fdd9190c" providerId="ADAL" clId="{4AFAFDA8-DE4D-4F0B-8861-4B2D1A7BC02C}" dt="2024-04-15T13:20:03.873" v="82"/>
          <ac:spMkLst>
            <pc:docMk/>
            <pc:sldMk cId="2420532685" sldId="325"/>
            <ac:spMk id="6" creationId="{DCD2547E-F208-4A87-FD30-0EF4B032273B}"/>
          </ac:spMkLst>
        </pc:spChg>
        <pc:graphicFrameChg chg="del">
          <ac:chgData name="Tryggve Pederby" userId="d776a248-088c-4ec4-8f18-6614fdd9190c" providerId="ADAL" clId="{4AFAFDA8-DE4D-4F0B-8861-4B2D1A7BC02C}" dt="2024-04-15T13:20:02.466" v="80" actId="478"/>
          <ac:graphicFrameMkLst>
            <pc:docMk/>
            <pc:sldMk cId="2420532685" sldId="325"/>
            <ac:graphicFrameMk id="5" creationId="{160717B0-D108-4A8D-BAAC-7A76D10A73BF}"/>
          </ac:graphicFrameMkLst>
        </pc:graphicFrameChg>
        <pc:graphicFrameChg chg="add mod">
          <ac:chgData name="Tryggve Pederby" userId="d776a248-088c-4ec4-8f18-6614fdd9190c" providerId="ADAL" clId="{4AFAFDA8-DE4D-4F0B-8861-4B2D1A7BC02C}" dt="2024-04-15T13:20:03.873" v="82"/>
          <ac:graphicFrameMkLst>
            <pc:docMk/>
            <pc:sldMk cId="2420532685" sldId="325"/>
            <ac:graphicFrameMk id="7" creationId="{B61B98A9-42C3-429A-BBA6-73190BD251E4}"/>
          </ac:graphicFrameMkLst>
        </pc:graphicFrameChg>
      </pc:sldChg>
      <pc:sldChg chg="addSp delSp modSp add mod">
        <pc:chgData name="Tryggve Pederby" userId="d776a248-088c-4ec4-8f18-6614fdd9190c" providerId="ADAL" clId="{4AFAFDA8-DE4D-4F0B-8861-4B2D1A7BC02C}" dt="2024-04-15T13:21:45.891" v="88"/>
        <pc:sldMkLst>
          <pc:docMk/>
          <pc:sldMk cId="2728128304" sldId="326"/>
        </pc:sldMkLst>
        <pc:spChg chg="add del mod">
          <ac:chgData name="Tryggve Pederby" userId="d776a248-088c-4ec4-8f18-6614fdd9190c" providerId="ADAL" clId="{4AFAFDA8-DE4D-4F0B-8861-4B2D1A7BC02C}" dt="2024-04-15T13:21:45.891" v="88"/>
          <ac:spMkLst>
            <pc:docMk/>
            <pc:sldMk cId="2728128304" sldId="326"/>
            <ac:spMk id="6" creationId="{826DBE6E-ABAA-2606-493C-14608B2B89CD}"/>
          </ac:spMkLst>
        </pc:spChg>
        <pc:graphicFrameChg chg="del">
          <ac:chgData name="Tryggve Pederby" userId="d776a248-088c-4ec4-8f18-6614fdd9190c" providerId="ADAL" clId="{4AFAFDA8-DE4D-4F0B-8861-4B2D1A7BC02C}" dt="2024-04-15T13:21:18.422" v="84" actId="478"/>
          <ac:graphicFrameMkLst>
            <pc:docMk/>
            <pc:sldMk cId="2728128304" sldId="326"/>
            <ac:graphicFrameMk id="5" creationId="{F9251C89-E675-4173-8B11-4D7554F4923E}"/>
          </ac:graphicFrameMkLst>
        </pc:graphicFrameChg>
        <pc:graphicFrameChg chg="add mod">
          <ac:chgData name="Tryggve Pederby" userId="d776a248-088c-4ec4-8f18-6614fdd9190c" providerId="ADAL" clId="{4AFAFDA8-DE4D-4F0B-8861-4B2D1A7BC02C}" dt="2024-04-15T13:21:45.891" v="88"/>
          <ac:graphicFrameMkLst>
            <pc:docMk/>
            <pc:sldMk cId="2728128304" sldId="326"/>
            <ac:graphicFrameMk id="7" creationId="{D1A995B4-D8B6-45E7-89DB-6863D3382C19}"/>
          </ac:graphicFrameMkLst>
        </pc:graphicFrameChg>
      </pc:sldChg>
      <pc:sldChg chg="addSp delSp modSp add mod">
        <pc:chgData name="Tryggve Pederby" userId="d776a248-088c-4ec4-8f18-6614fdd9190c" providerId="ADAL" clId="{4AFAFDA8-DE4D-4F0B-8861-4B2D1A7BC02C}" dt="2024-04-15T13:49:52.230" v="90"/>
        <pc:sldMkLst>
          <pc:docMk/>
          <pc:sldMk cId="1785793298" sldId="327"/>
        </pc:sldMkLst>
        <pc:spChg chg="add del mod">
          <ac:chgData name="Tryggve Pederby" userId="d776a248-088c-4ec4-8f18-6614fdd9190c" providerId="ADAL" clId="{4AFAFDA8-DE4D-4F0B-8861-4B2D1A7BC02C}" dt="2024-04-15T13:49:52.230" v="90"/>
          <ac:spMkLst>
            <pc:docMk/>
            <pc:sldMk cId="1785793298" sldId="327"/>
            <ac:spMk id="6" creationId="{15E004AD-FFA3-FA8E-F2AC-B80013B97F09}"/>
          </ac:spMkLst>
        </pc:spChg>
        <pc:graphicFrameChg chg="del">
          <ac:chgData name="Tryggve Pederby" userId="d776a248-088c-4ec4-8f18-6614fdd9190c" providerId="ADAL" clId="{4AFAFDA8-DE4D-4F0B-8861-4B2D1A7BC02C}" dt="2024-04-15T13:21:23.496" v="86" actId="478"/>
          <ac:graphicFrameMkLst>
            <pc:docMk/>
            <pc:sldMk cId="1785793298" sldId="327"/>
            <ac:graphicFrameMk id="5" creationId="{62591782-94EC-4C1E-854A-1CA1CED0C2C6}"/>
          </ac:graphicFrameMkLst>
        </pc:graphicFrameChg>
        <pc:graphicFrameChg chg="add mod">
          <ac:chgData name="Tryggve Pederby" userId="d776a248-088c-4ec4-8f18-6614fdd9190c" providerId="ADAL" clId="{4AFAFDA8-DE4D-4F0B-8861-4B2D1A7BC02C}" dt="2024-04-15T13:49:52.230" v="90"/>
          <ac:graphicFrameMkLst>
            <pc:docMk/>
            <pc:sldMk cId="1785793298" sldId="327"/>
            <ac:graphicFrameMk id="7" creationId="{C1E64421-C0CF-46B5-88DA-64272EEF9B62}"/>
          </ac:graphicFrameMkLst>
        </pc:graphicFrameChg>
      </pc:sldChg>
      <pc:sldChg chg="addSp delSp modSp add mod">
        <pc:chgData name="Tryggve Pederby" userId="d776a248-088c-4ec4-8f18-6614fdd9190c" providerId="ADAL" clId="{4AFAFDA8-DE4D-4F0B-8861-4B2D1A7BC02C}" dt="2024-04-15T13:50:39.480" v="96" actId="478"/>
        <pc:sldMkLst>
          <pc:docMk/>
          <pc:sldMk cId="1311684536" sldId="328"/>
        </pc:sldMkLst>
        <pc:spChg chg="del">
          <ac:chgData name="Tryggve Pederby" userId="d776a248-088c-4ec4-8f18-6614fdd9190c" providerId="ADAL" clId="{4AFAFDA8-DE4D-4F0B-8861-4B2D1A7BC02C}" dt="2024-04-15T13:50:39.480" v="96" actId="478"/>
          <ac:spMkLst>
            <pc:docMk/>
            <pc:sldMk cId="1311684536" sldId="328"/>
            <ac:spMk id="6" creationId="{5596F10F-C3DA-5DBB-D6C7-0B04FBFAFEF1}"/>
          </ac:spMkLst>
        </pc:spChg>
        <pc:spChg chg="del">
          <ac:chgData name="Tryggve Pederby" userId="d776a248-088c-4ec4-8f18-6614fdd9190c" providerId="ADAL" clId="{4AFAFDA8-DE4D-4F0B-8861-4B2D1A7BC02C}" dt="2024-04-15T13:50:36.411" v="95" actId="478"/>
          <ac:spMkLst>
            <pc:docMk/>
            <pc:sldMk cId="1311684536" sldId="328"/>
            <ac:spMk id="7" creationId="{C0A083D2-5CAA-B33F-A9F7-21C452779C6C}"/>
          </ac:spMkLst>
        </pc:spChg>
        <pc:spChg chg="add del mod">
          <ac:chgData name="Tryggve Pederby" userId="d776a248-088c-4ec4-8f18-6614fdd9190c" providerId="ADAL" clId="{4AFAFDA8-DE4D-4F0B-8861-4B2D1A7BC02C}" dt="2024-04-15T13:50:32.384" v="94"/>
          <ac:spMkLst>
            <pc:docMk/>
            <pc:sldMk cId="1311684536" sldId="328"/>
            <ac:spMk id="8" creationId="{BD13F182-EF2C-5BB5-F6DD-D4DB84C85104}"/>
          </ac:spMkLst>
        </pc:spChg>
        <pc:graphicFrameChg chg="del">
          <ac:chgData name="Tryggve Pederby" userId="d776a248-088c-4ec4-8f18-6614fdd9190c" providerId="ADAL" clId="{4AFAFDA8-DE4D-4F0B-8861-4B2D1A7BC02C}" dt="2024-04-15T13:50:20.243" v="92" actId="478"/>
          <ac:graphicFrameMkLst>
            <pc:docMk/>
            <pc:sldMk cId="1311684536" sldId="328"/>
            <ac:graphicFrameMk id="5" creationId="{45ADD301-697F-4025-A620-3881067ADF3E}"/>
          </ac:graphicFrameMkLst>
        </pc:graphicFrameChg>
        <pc:graphicFrameChg chg="add mod">
          <ac:chgData name="Tryggve Pederby" userId="d776a248-088c-4ec4-8f18-6614fdd9190c" providerId="ADAL" clId="{4AFAFDA8-DE4D-4F0B-8861-4B2D1A7BC02C}" dt="2024-04-15T13:50:32.384" v="94"/>
          <ac:graphicFrameMkLst>
            <pc:docMk/>
            <pc:sldMk cId="1311684536" sldId="328"/>
            <ac:graphicFrameMk id="9" creationId="{070F90A4-A450-43EB-8646-0BA23D373FF9}"/>
          </ac:graphicFrameMkLst>
        </pc:graphicFrameChg>
      </pc:sldChg>
      <pc:sldChg chg="addSp delSp modSp add mod">
        <pc:chgData name="Tryggve Pederby" userId="d776a248-088c-4ec4-8f18-6614fdd9190c" providerId="ADAL" clId="{4AFAFDA8-DE4D-4F0B-8861-4B2D1A7BC02C}" dt="2024-04-15T13:51:07.833" v="101"/>
        <pc:sldMkLst>
          <pc:docMk/>
          <pc:sldMk cId="1627149127" sldId="329"/>
        </pc:sldMkLst>
        <pc:spChg chg="add del mod">
          <ac:chgData name="Tryggve Pederby" userId="d776a248-088c-4ec4-8f18-6614fdd9190c" providerId="ADAL" clId="{4AFAFDA8-DE4D-4F0B-8861-4B2D1A7BC02C}" dt="2024-04-15T13:51:07.833" v="101"/>
          <ac:spMkLst>
            <pc:docMk/>
            <pc:sldMk cId="1627149127" sldId="329"/>
            <ac:spMk id="4" creationId="{E42A8789-F54C-7F1D-E92B-F0628DA280F2}"/>
          </ac:spMkLst>
        </pc:spChg>
        <pc:spChg chg="del">
          <ac:chgData name="Tryggve Pederby" userId="d776a248-088c-4ec4-8f18-6614fdd9190c" providerId="ADAL" clId="{4AFAFDA8-DE4D-4F0B-8861-4B2D1A7BC02C}" dt="2024-04-15T13:50:50.043" v="98" actId="478"/>
          <ac:spMkLst>
            <pc:docMk/>
            <pc:sldMk cId="1627149127" sldId="329"/>
            <ac:spMk id="6" creationId="{BDA9358E-4AB6-85B8-120B-F7315A634561}"/>
          </ac:spMkLst>
        </pc:spChg>
        <pc:graphicFrameChg chg="del">
          <ac:chgData name="Tryggve Pederby" userId="d776a248-088c-4ec4-8f18-6614fdd9190c" providerId="ADAL" clId="{4AFAFDA8-DE4D-4F0B-8861-4B2D1A7BC02C}" dt="2024-04-15T13:50:52.729" v="99" actId="478"/>
          <ac:graphicFrameMkLst>
            <pc:docMk/>
            <pc:sldMk cId="1627149127" sldId="329"/>
            <ac:graphicFrameMk id="5" creationId="{F776B647-9A01-4D6B-BDED-B1F87910062A}"/>
          </ac:graphicFrameMkLst>
        </pc:graphicFrameChg>
        <pc:graphicFrameChg chg="add mod">
          <ac:chgData name="Tryggve Pederby" userId="d776a248-088c-4ec4-8f18-6614fdd9190c" providerId="ADAL" clId="{4AFAFDA8-DE4D-4F0B-8861-4B2D1A7BC02C}" dt="2024-04-15T13:51:07.833" v="101"/>
          <ac:graphicFrameMkLst>
            <pc:docMk/>
            <pc:sldMk cId="1627149127" sldId="329"/>
            <ac:graphicFrameMk id="7" creationId="{FA332102-703C-43F9-995D-4350A1C1E5D1}"/>
          </ac:graphicFrameMkLst>
        </pc:graphicFrameChg>
      </pc:sldChg>
      <pc:sldChg chg="addSp delSp modSp add mod">
        <pc:chgData name="Tryggve Pederby" userId="d776a248-088c-4ec4-8f18-6614fdd9190c" providerId="ADAL" clId="{4AFAFDA8-DE4D-4F0B-8861-4B2D1A7BC02C}" dt="2024-04-17T12:16:39.109" v="179"/>
        <pc:sldMkLst>
          <pc:docMk/>
          <pc:sldMk cId="3385452764" sldId="330"/>
        </pc:sldMkLst>
        <pc:spChg chg="add del mod">
          <ac:chgData name="Tryggve Pederby" userId="d776a248-088c-4ec4-8f18-6614fdd9190c" providerId="ADAL" clId="{4AFAFDA8-DE4D-4F0B-8861-4B2D1A7BC02C}" dt="2024-04-17T12:16:39.109" v="179"/>
          <ac:spMkLst>
            <pc:docMk/>
            <pc:sldMk cId="3385452764" sldId="330"/>
            <ac:spMk id="6" creationId="{49B22DF2-8796-1CD8-17EE-F1FFD14D3559}"/>
          </ac:spMkLst>
        </pc:spChg>
        <pc:graphicFrameChg chg="add mod">
          <ac:chgData name="Tryggve Pederby" userId="d776a248-088c-4ec4-8f18-6614fdd9190c" providerId="ADAL" clId="{4AFAFDA8-DE4D-4F0B-8861-4B2D1A7BC02C}" dt="2024-04-17T12:16:39.109" v="179"/>
          <ac:graphicFrameMkLst>
            <pc:docMk/>
            <pc:sldMk cId="3385452764" sldId="330"/>
            <ac:graphicFrameMk id="2" creationId="{341F3753-46F8-47A7-B65C-EAAC107AD3A7}"/>
          </ac:graphicFrameMkLst>
        </pc:graphicFrameChg>
        <pc:graphicFrameChg chg="del">
          <ac:chgData name="Tryggve Pederby" userId="d776a248-088c-4ec4-8f18-6614fdd9190c" providerId="ADAL" clId="{4AFAFDA8-DE4D-4F0B-8861-4B2D1A7BC02C}" dt="2024-04-15T13:52:38.090" v="103" actId="478"/>
          <ac:graphicFrameMkLst>
            <pc:docMk/>
            <pc:sldMk cId="3385452764" sldId="330"/>
            <ac:graphicFrameMk id="5" creationId="{82452DCE-AA46-4FAA-AD9C-DC3C8B884ABB}"/>
          </ac:graphicFrameMkLst>
        </pc:graphicFrameChg>
      </pc:sldChg>
      <pc:sldChg chg="addSp delSp modSp add mod">
        <pc:chgData name="Tryggve Pederby" userId="d776a248-088c-4ec4-8f18-6614fdd9190c" providerId="ADAL" clId="{4AFAFDA8-DE4D-4F0B-8861-4B2D1A7BC02C}" dt="2024-04-17T12:17:06.923" v="181"/>
        <pc:sldMkLst>
          <pc:docMk/>
          <pc:sldMk cId="4068087351" sldId="331"/>
        </pc:sldMkLst>
        <pc:spChg chg="add del mod">
          <ac:chgData name="Tryggve Pederby" userId="d776a248-088c-4ec4-8f18-6614fdd9190c" providerId="ADAL" clId="{4AFAFDA8-DE4D-4F0B-8861-4B2D1A7BC02C}" dt="2024-04-17T12:17:06.923" v="181"/>
          <ac:spMkLst>
            <pc:docMk/>
            <pc:sldMk cId="4068087351" sldId="331"/>
            <ac:spMk id="6" creationId="{BB5E56C3-8CC8-25E1-00FE-5B7681318761}"/>
          </ac:spMkLst>
        </pc:spChg>
        <pc:graphicFrameChg chg="add mod">
          <ac:chgData name="Tryggve Pederby" userId="d776a248-088c-4ec4-8f18-6614fdd9190c" providerId="ADAL" clId="{4AFAFDA8-DE4D-4F0B-8861-4B2D1A7BC02C}" dt="2024-04-17T12:17:06.923" v="181"/>
          <ac:graphicFrameMkLst>
            <pc:docMk/>
            <pc:sldMk cId="4068087351" sldId="331"/>
            <ac:graphicFrameMk id="2" creationId="{E7F54632-C8A7-4485-B810-69F4206F1C0D}"/>
          </ac:graphicFrameMkLst>
        </pc:graphicFrameChg>
        <pc:graphicFrameChg chg="del">
          <ac:chgData name="Tryggve Pederby" userId="d776a248-088c-4ec4-8f18-6614fdd9190c" providerId="ADAL" clId="{4AFAFDA8-DE4D-4F0B-8861-4B2D1A7BC02C}" dt="2024-04-15T13:52:42.840" v="105" actId="478"/>
          <ac:graphicFrameMkLst>
            <pc:docMk/>
            <pc:sldMk cId="4068087351" sldId="331"/>
            <ac:graphicFrameMk id="5" creationId="{21140ADE-8E94-4022-A216-C120311EC3CD}"/>
          </ac:graphicFrameMkLst>
        </pc:graphicFrameChg>
      </pc:sldChg>
      <pc:sldChg chg="addSp delSp modSp add mod">
        <pc:chgData name="Tryggve Pederby" userId="d776a248-088c-4ec4-8f18-6614fdd9190c" providerId="ADAL" clId="{4AFAFDA8-DE4D-4F0B-8861-4B2D1A7BC02C}" dt="2024-04-17T12:17:32.224" v="183"/>
        <pc:sldMkLst>
          <pc:docMk/>
          <pc:sldMk cId="365167323" sldId="332"/>
        </pc:sldMkLst>
        <pc:spChg chg="add del mod">
          <ac:chgData name="Tryggve Pederby" userId="d776a248-088c-4ec4-8f18-6614fdd9190c" providerId="ADAL" clId="{4AFAFDA8-DE4D-4F0B-8861-4B2D1A7BC02C}" dt="2024-04-17T12:17:32.224" v="183"/>
          <ac:spMkLst>
            <pc:docMk/>
            <pc:sldMk cId="365167323" sldId="332"/>
            <ac:spMk id="6" creationId="{03DA5083-940B-92F4-5577-7C05DDEB31E8}"/>
          </ac:spMkLst>
        </pc:spChg>
        <pc:graphicFrameChg chg="add mod">
          <ac:chgData name="Tryggve Pederby" userId="d776a248-088c-4ec4-8f18-6614fdd9190c" providerId="ADAL" clId="{4AFAFDA8-DE4D-4F0B-8861-4B2D1A7BC02C}" dt="2024-04-17T12:17:32.224" v="183"/>
          <ac:graphicFrameMkLst>
            <pc:docMk/>
            <pc:sldMk cId="365167323" sldId="332"/>
            <ac:graphicFrameMk id="2" creationId="{791BDD68-A424-4A81-A269-55E23FCC6977}"/>
          </ac:graphicFrameMkLst>
        </pc:graphicFrameChg>
        <pc:graphicFrameChg chg="del">
          <ac:chgData name="Tryggve Pederby" userId="d776a248-088c-4ec4-8f18-6614fdd9190c" providerId="ADAL" clId="{4AFAFDA8-DE4D-4F0B-8861-4B2D1A7BC02C}" dt="2024-04-15T13:52:49.317" v="107" actId="478"/>
          <ac:graphicFrameMkLst>
            <pc:docMk/>
            <pc:sldMk cId="365167323" sldId="332"/>
            <ac:graphicFrameMk id="5" creationId="{3FDE9E1D-6EBB-4FAF-9D3E-ABD81A444BFF}"/>
          </ac:graphicFrameMkLst>
        </pc:graphicFrameChg>
      </pc:sldChg>
      <pc:sldChg chg="addSp delSp modSp add mod">
        <pc:chgData name="Tryggve Pederby" userId="d776a248-088c-4ec4-8f18-6614fdd9190c" providerId="ADAL" clId="{4AFAFDA8-DE4D-4F0B-8861-4B2D1A7BC02C}" dt="2024-04-17T12:17:49.153" v="185"/>
        <pc:sldMkLst>
          <pc:docMk/>
          <pc:sldMk cId="1441343001" sldId="333"/>
        </pc:sldMkLst>
        <pc:spChg chg="add del mod">
          <ac:chgData name="Tryggve Pederby" userId="d776a248-088c-4ec4-8f18-6614fdd9190c" providerId="ADAL" clId="{4AFAFDA8-DE4D-4F0B-8861-4B2D1A7BC02C}" dt="2024-04-17T12:17:49.153" v="185"/>
          <ac:spMkLst>
            <pc:docMk/>
            <pc:sldMk cId="1441343001" sldId="333"/>
            <ac:spMk id="6" creationId="{04ACCBC9-AF45-AEAA-3FE9-48D2E4AC20B2}"/>
          </ac:spMkLst>
        </pc:spChg>
        <pc:graphicFrameChg chg="add mod">
          <ac:chgData name="Tryggve Pederby" userId="d776a248-088c-4ec4-8f18-6614fdd9190c" providerId="ADAL" clId="{4AFAFDA8-DE4D-4F0B-8861-4B2D1A7BC02C}" dt="2024-04-17T12:17:49.153" v="185"/>
          <ac:graphicFrameMkLst>
            <pc:docMk/>
            <pc:sldMk cId="1441343001" sldId="333"/>
            <ac:graphicFrameMk id="2" creationId="{FE61E5F7-85F1-4A9C-927E-A7404C7D2C8C}"/>
          </ac:graphicFrameMkLst>
        </pc:graphicFrameChg>
        <pc:graphicFrameChg chg="del">
          <ac:chgData name="Tryggve Pederby" userId="d776a248-088c-4ec4-8f18-6614fdd9190c" providerId="ADAL" clId="{4AFAFDA8-DE4D-4F0B-8861-4B2D1A7BC02C}" dt="2024-04-15T13:52:55.631" v="109" actId="478"/>
          <ac:graphicFrameMkLst>
            <pc:docMk/>
            <pc:sldMk cId="1441343001" sldId="333"/>
            <ac:graphicFrameMk id="5" creationId="{09FE7950-24C5-4E5D-B9ED-94D01A89CF26}"/>
          </ac:graphicFrameMkLst>
        </pc:graphicFrameChg>
      </pc:sldChg>
      <pc:sldChg chg="addSp delSp modSp add mod">
        <pc:chgData name="Tryggve Pederby" userId="d776a248-088c-4ec4-8f18-6614fdd9190c" providerId="ADAL" clId="{4AFAFDA8-DE4D-4F0B-8861-4B2D1A7BC02C}" dt="2024-04-17T12:18:09.401" v="187"/>
        <pc:sldMkLst>
          <pc:docMk/>
          <pc:sldMk cId="814068950" sldId="334"/>
        </pc:sldMkLst>
        <pc:spChg chg="add del mod">
          <ac:chgData name="Tryggve Pederby" userId="d776a248-088c-4ec4-8f18-6614fdd9190c" providerId="ADAL" clId="{4AFAFDA8-DE4D-4F0B-8861-4B2D1A7BC02C}" dt="2024-04-17T12:18:09.401" v="187"/>
          <ac:spMkLst>
            <pc:docMk/>
            <pc:sldMk cId="814068950" sldId="334"/>
            <ac:spMk id="6" creationId="{358438C5-4C4B-87A6-F3B5-6C32F9D0C963}"/>
          </ac:spMkLst>
        </pc:spChg>
        <pc:graphicFrameChg chg="add mod">
          <ac:chgData name="Tryggve Pederby" userId="d776a248-088c-4ec4-8f18-6614fdd9190c" providerId="ADAL" clId="{4AFAFDA8-DE4D-4F0B-8861-4B2D1A7BC02C}" dt="2024-04-17T12:18:09.401" v="187"/>
          <ac:graphicFrameMkLst>
            <pc:docMk/>
            <pc:sldMk cId="814068950" sldId="334"/>
            <ac:graphicFrameMk id="2" creationId="{9412C065-FBA8-4C39-8312-12BA00F78DD2}"/>
          </ac:graphicFrameMkLst>
        </pc:graphicFrameChg>
        <pc:graphicFrameChg chg="del">
          <ac:chgData name="Tryggve Pederby" userId="d776a248-088c-4ec4-8f18-6614fdd9190c" providerId="ADAL" clId="{4AFAFDA8-DE4D-4F0B-8861-4B2D1A7BC02C}" dt="2024-04-15T13:53:01.122" v="111" actId="478"/>
          <ac:graphicFrameMkLst>
            <pc:docMk/>
            <pc:sldMk cId="814068950" sldId="334"/>
            <ac:graphicFrameMk id="5" creationId="{B2AEB1D7-1A0A-4E6C-9BC5-3D743D035363}"/>
          </ac:graphicFrameMkLst>
        </pc:graphicFrameChg>
      </pc:sldChg>
      <pc:sldChg chg="addSp delSp modSp add mod">
        <pc:chgData name="Tryggve Pederby" userId="d776a248-088c-4ec4-8f18-6614fdd9190c" providerId="ADAL" clId="{4AFAFDA8-DE4D-4F0B-8861-4B2D1A7BC02C}" dt="2024-04-17T12:24:12.987" v="189"/>
        <pc:sldMkLst>
          <pc:docMk/>
          <pc:sldMk cId="249595194" sldId="335"/>
        </pc:sldMkLst>
        <pc:spChg chg="add del mod">
          <ac:chgData name="Tryggve Pederby" userId="d776a248-088c-4ec4-8f18-6614fdd9190c" providerId="ADAL" clId="{4AFAFDA8-DE4D-4F0B-8861-4B2D1A7BC02C}" dt="2024-04-17T12:24:12.987" v="189"/>
          <ac:spMkLst>
            <pc:docMk/>
            <pc:sldMk cId="249595194" sldId="335"/>
            <ac:spMk id="6" creationId="{4A7DC863-A7DA-1E70-3B11-2515182F3388}"/>
          </ac:spMkLst>
        </pc:spChg>
        <pc:graphicFrameChg chg="add mod">
          <ac:chgData name="Tryggve Pederby" userId="d776a248-088c-4ec4-8f18-6614fdd9190c" providerId="ADAL" clId="{4AFAFDA8-DE4D-4F0B-8861-4B2D1A7BC02C}" dt="2024-04-17T12:24:12.987" v="189"/>
          <ac:graphicFrameMkLst>
            <pc:docMk/>
            <pc:sldMk cId="249595194" sldId="335"/>
            <ac:graphicFrameMk id="2" creationId="{D870587E-6748-42BF-8952-BD8514C625FC}"/>
          </ac:graphicFrameMkLst>
        </pc:graphicFrameChg>
        <pc:graphicFrameChg chg="del">
          <ac:chgData name="Tryggve Pederby" userId="d776a248-088c-4ec4-8f18-6614fdd9190c" providerId="ADAL" clId="{4AFAFDA8-DE4D-4F0B-8861-4B2D1A7BC02C}" dt="2024-04-15T13:54:07.305" v="113" actId="478"/>
          <ac:graphicFrameMkLst>
            <pc:docMk/>
            <pc:sldMk cId="249595194" sldId="335"/>
            <ac:graphicFrameMk id="5" creationId="{F2CCC59D-AFA1-4FBF-8526-FF3E36280583}"/>
          </ac:graphicFrameMkLst>
        </pc:graphicFrameChg>
      </pc:sldChg>
      <pc:sldChg chg="addSp delSp modSp add mod">
        <pc:chgData name="Tryggve Pederby" userId="d776a248-088c-4ec4-8f18-6614fdd9190c" providerId="ADAL" clId="{4AFAFDA8-DE4D-4F0B-8861-4B2D1A7BC02C}" dt="2024-04-17T12:24:30.188" v="191"/>
        <pc:sldMkLst>
          <pc:docMk/>
          <pc:sldMk cId="2102360778" sldId="336"/>
        </pc:sldMkLst>
        <pc:spChg chg="add del mod">
          <ac:chgData name="Tryggve Pederby" userId="d776a248-088c-4ec4-8f18-6614fdd9190c" providerId="ADAL" clId="{4AFAFDA8-DE4D-4F0B-8861-4B2D1A7BC02C}" dt="2024-04-17T12:24:30.188" v="191"/>
          <ac:spMkLst>
            <pc:docMk/>
            <pc:sldMk cId="2102360778" sldId="336"/>
            <ac:spMk id="6" creationId="{C9A7B7EF-9F9A-742E-C562-264570112B9B}"/>
          </ac:spMkLst>
        </pc:spChg>
        <pc:graphicFrameChg chg="add mod">
          <ac:chgData name="Tryggve Pederby" userId="d776a248-088c-4ec4-8f18-6614fdd9190c" providerId="ADAL" clId="{4AFAFDA8-DE4D-4F0B-8861-4B2D1A7BC02C}" dt="2024-04-17T12:24:30.188" v="191"/>
          <ac:graphicFrameMkLst>
            <pc:docMk/>
            <pc:sldMk cId="2102360778" sldId="336"/>
            <ac:graphicFrameMk id="2" creationId="{1A8601B1-07B6-4C6D-9AD0-729B3D5B1D0F}"/>
          </ac:graphicFrameMkLst>
        </pc:graphicFrameChg>
        <pc:graphicFrameChg chg="del">
          <ac:chgData name="Tryggve Pederby" userId="d776a248-088c-4ec4-8f18-6614fdd9190c" providerId="ADAL" clId="{4AFAFDA8-DE4D-4F0B-8861-4B2D1A7BC02C}" dt="2024-04-15T13:54:13.815" v="115" actId="478"/>
          <ac:graphicFrameMkLst>
            <pc:docMk/>
            <pc:sldMk cId="2102360778" sldId="336"/>
            <ac:graphicFrameMk id="5" creationId="{90324CB5-3E7C-47E5-BC25-C9747E314F55}"/>
          </ac:graphicFrameMkLst>
        </pc:graphicFrameChg>
      </pc:sldChg>
      <pc:sldChg chg="addSp delSp modSp add mod">
        <pc:chgData name="Tryggve Pederby" userId="d776a248-088c-4ec4-8f18-6614fdd9190c" providerId="ADAL" clId="{4AFAFDA8-DE4D-4F0B-8861-4B2D1A7BC02C}" dt="2024-04-17T12:26:04.765" v="193"/>
        <pc:sldMkLst>
          <pc:docMk/>
          <pc:sldMk cId="2336790356" sldId="337"/>
        </pc:sldMkLst>
        <pc:spChg chg="add del mod">
          <ac:chgData name="Tryggve Pederby" userId="d776a248-088c-4ec4-8f18-6614fdd9190c" providerId="ADAL" clId="{4AFAFDA8-DE4D-4F0B-8861-4B2D1A7BC02C}" dt="2024-04-17T12:26:04.765" v="193"/>
          <ac:spMkLst>
            <pc:docMk/>
            <pc:sldMk cId="2336790356" sldId="337"/>
            <ac:spMk id="6" creationId="{B89FF2AE-860D-2EB1-A635-EC4379E03EA1}"/>
          </ac:spMkLst>
        </pc:spChg>
        <pc:graphicFrameChg chg="add mod">
          <ac:chgData name="Tryggve Pederby" userId="d776a248-088c-4ec4-8f18-6614fdd9190c" providerId="ADAL" clId="{4AFAFDA8-DE4D-4F0B-8861-4B2D1A7BC02C}" dt="2024-04-17T12:26:04.765" v="193"/>
          <ac:graphicFrameMkLst>
            <pc:docMk/>
            <pc:sldMk cId="2336790356" sldId="337"/>
            <ac:graphicFrameMk id="2" creationId="{1993B69F-9318-480A-BD4E-830CBA27B11B}"/>
          </ac:graphicFrameMkLst>
        </pc:graphicFrameChg>
        <pc:graphicFrameChg chg="del">
          <ac:chgData name="Tryggve Pederby" userId="d776a248-088c-4ec4-8f18-6614fdd9190c" providerId="ADAL" clId="{4AFAFDA8-DE4D-4F0B-8861-4B2D1A7BC02C}" dt="2024-04-15T13:54:19.553" v="117" actId="478"/>
          <ac:graphicFrameMkLst>
            <pc:docMk/>
            <pc:sldMk cId="2336790356" sldId="337"/>
            <ac:graphicFrameMk id="5" creationId="{14D55651-DF5B-4153-AF4E-80AEF5E9E400}"/>
          </ac:graphicFrameMkLst>
        </pc:graphicFrameChg>
      </pc:sldChg>
      <pc:sldChg chg="addSp delSp modSp add mod">
        <pc:chgData name="Tryggve Pederby" userId="d776a248-088c-4ec4-8f18-6614fdd9190c" providerId="ADAL" clId="{4AFAFDA8-DE4D-4F0B-8861-4B2D1A7BC02C}" dt="2024-04-17T12:26:23.547" v="195"/>
        <pc:sldMkLst>
          <pc:docMk/>
          <pc:sldMk cId="2730423191" sldId="338"/>
        </pc:sldMkLst>
        <pc:spChg chg="add del mod">
          <ac:chgData name="Tryggve Pederby" userId="d776a248-088c-4ec4-8f18-6614fdd9190c" providerId="ADAL" clId="{4AFAFDA8-DE4D-4F0B-8861-4B2D1A7BC02C}" dt="2024-04-17T12:26:23.547" v="195"/>
          <ac:spMkLst>
            <pc:docMk/>
            <pc:sldMk cId="2730423191" sldId="338"/>
            <ac:spMk id="6" creationId="{52286BCF-9CC7-B4AF-EC32-0782387BD907}"/>
          </ac:spMkLst>
        </pc:spChg>
        <pc:graphicFrameChg chg="add mod">
          <ac:chgData name="Tryggve Pederby" userId="d776a248-088c-4ec4-8f18-6614fdd9190c" providerId="ADAL" clId="{4AFAFDA8-DE4D-4F0B-8861-4B2D1A7BC02C}" dt="2024-04-17T12:26:23.547" v="195"/>
          <ac:graphicFrameMkLst>
            <pc:docMk/>
            <pc:sldMk cId="2730423191" sldId="338"/>
            <ac:graphicFrameMk id="2" creationId="{E0E82025-F78F-47FD-BFE2-8FDB5200412A}"/>
          </ac:graphicFrameMkLst>
        </pc:graphicFrameChg>
        <pc:graphicFrameChg chg="del">
          <ac:chgData name="Tryggve Pederby" userId="d776a248-088c-4ec4-8f18-6614fdd9190c" providerId="ADAL" clId="{4AFAFDA8-DE4D-4F0B-8861-4B2D1A7BC02C}" dt="2024-04-15T13:54:25.602" v="119" actId="478"/>
          <ac:graphicFrameMkLst>
            <pc:docMk/>
            <pc:sldMk cId="2730423191" sldId="338"/>
            <ac:graphicFrameMk id="5" creationId="{B48D4674-8471-4CD7-B058-D56A76BAFCA1}"/>
          </ac:graphicFrameMkLst>
        </pc:graphicFrameChg>
      </pc:sldChg>
      <pc:sldChg chg="addSp delSp modSp add mod">
        <pc:chgData name="Tryggve Pederby" userId="d776a248-088c-4ec4-8f18-6614fdd9190c" providerId="ADAL" clId="{4AFAFDA8-DE4D-4F0B-8861-4B2D1A7BC02C}" dt="2024-04-17T12:27:03.205" v="197"/>
        <pc:sldMkLst>
          <pc:docMk/>
          <pc:sldMk cId="2011979546" sldId="339"/>
        </pc:sldMkLst>
        <pc:spChg chg="add del mod">
          <ac:chgData name="Tryggve Pederby" userId="d776a248-088c-4ec4-8f18-6614fdd9190c" providerId="ADAL" clId="{4AFAFDA8-DE4D-4F0B-8861-4B2D1A7BC02C}" dt="2024-04-17T12:27:03.205" v="197"/>
          <ac:spMkLst>
            <pc:docMk/>
            <pc:sldMk cId="2011979546" sldId="339"/>
            <ac:spMk id="6" creationId="{5580F903-5554-05DD-8B1A-E1FCD9AE835B}"/>
          </ac:spMkLst>
        </pc:spChg>
        <pc:graphicFrameChg chg="add mod">
          <ac:chgData name="Tryggve Pederby" userId="d776a248-088c-4ec4-8f18-6614fdd9190c" providerId="ADAL" clId="{4AFAFDA8-DE4D-4F0B-8861-4B2D1A7BC02C}" dt="2024-04-17T12:27:03.205" v="197"/>
          <ac:graphicFrameMkLst>
            <pc:docMk/>
            <pc:sldMk cId="2011979546" sldId="339"/>
            <ac:graphicFrameMk id="2" creationId="{9E3E0A29-695C-4BE0-ADF9-044B1F2320AB}"/>
          </ac:graphicFrameMkLst>
        </pc:graphicFrameChg>
        <pc:graphicFrameChg chg="del">
          <ac:chgData name="Tryggve Pederby" userId="d776a248-088c-4ec4-8f18-6614fdd9190c" providerId="ADAL" clId="{4AFAFDA8-DE4D-4F0B-8861-4B2D1A7BC02C}" dt="2024-04-15T13:54:31.743" v="121" actId="478"/>
          <ac:graphicFrameMkLst>
            <pc:docMk/>
            <pc:sldMk cId="2011979546" sldId="339"/>
            <ac:graphicFrameMk id="5" creationId="{6AD88438-55A8-4599-BF87-52944FD5FEEB}"/>
          </ac:graphicFrameMkLst>
        </pc:graphicFrameChg>
      </pc:sldChg>
      <pc:sldChg chg="addSp delSp modSp add mod">
        <pc:chgData name="Tryggve Pederby" userId="d776a248-088c-4ec4-8f18-6614fdd9190c" providerId="ADAL" clId="{4AFAFDA8-DE4D-4F0B-8861-4B2D1A7BC02C}" dt="2024-04-17T12:38:24.599" v="199"/>
        <pc:sldMkLst>
          <pc:docMk/>
          <pc:sldMk cId="1842849239" sldId="340"/>
        </pc:sldMkLst>
        <pc:spChg chg="add del mod">
          <ac:chgData name="Tryggve Pederby" userId="d776a248-088c-4ec4-8f18-6614fdd9190c" providerId="ADAL" clId="{4AFAFDA8-DE4D-4F0B-8861-4B2D1A7BC02C}" dt="2024-04-17T12:38:24.599" v="199"/>
          <ac:spMkLst>
            <pc:docMk/>
            <pc:sldMk cId="1842849239" sldId="340"/>
            <ac:spMk id="6" creationId="{7F3BC90D-1CA5-3175-5DCC-A101CD1E1C1F}"/>
          </ac:spMkLst>
        </pc:spChg>
        <pc:graphicFrameChg chg="add mod">
          <ac:chgData name="Tryggve Pederby" userId="d776a248-088c-4ec4-8f18-6614fdd9190c" providerId="ADAL" clId="{4AFAFDA8-DE4D-4F0B-8861-4B2D1A7BC02C}" dt="2024-04-17T12:38:24.599" v="199"/>
          <ac:graphicFrameMkLst>
            <pc:docMk/>
            <pc:sldMk cId="1842849239" sldId="340"/>
            <ac:graphicFrameMk id="2" creationId="{288D1E2D-D410-4525-BA76-C7CD33C986B4}"/>
          </ac:graphicFrameMkLst>
        </pc:graphicFrameChg>
        <pc:graphicFrameChg chg="del">
          <ac:chgData name="Tryggve Pederby" userId="d776a248-088c-4ec4-8f18-6614fdd9190c" providerId="ADAL" clId="{4AFAFDA8-DE4D-4F0B-8861-4B2D1A7BC02C}" dt="2024-04-15T13:54:37.839" v="123" actId="478"/>
          <ac:graphicFrameMkLst>
            <pc:docMk/>
            <pc:sldMk cId="1842849239" sldId="340"/>
            <ac:graphicFrameMk id="5" creationId="{08BC91E9-BDB8-4CF9-BF98-48B0DEDC9DBC}"/>
          </ac:graphicFrameMkLst>
        </pc:graphicFrameChg>
      </pc:sldChg>
      <pc:sldChg chg="addSp delSp modSp add mod">
        <pc:chgData name="Tryggve Pederby" userId="d776a248-088c-4ec4-8f18-6614fdd9190c" providerId="ADAL" clId="{4AFAFDA8-DE4D-4F0B-8861-4B2D1A7BC02C}" dt="2024-04-17T13:03:00.818" v="203" actId="1035"/>
        <pc:sldMkLst>
          <pc:docMk/>
          <pc:sldMk cId="3938495810" sldId="341"/>
        </pc:sldMkLst>
        <pc:spChg chg="add del mod">
          <ac:chgData name="Tryggve Pederby" userId="d776a248-088c-4ec4-8f18-6614fdd9190c" providerId="ADAL" clId="{4AFAFDA8-DE4D-4F0B-8861-4B2D1A7BC02C}" dt="2024-04-17T12:38:37.372" v="201"/>
          <ac:spMkLst>
            <pc:docMk/>
            <pc:sldMk cId="3938495810" sldId="341"/>
            <ac:spMk id="6" creationId="{F5465A69-47B0-FEF7-9D9D-79B3AAC44314}"/>
          </ac:spMkLst>
        </pc:spChg>
        <pc:graphicFrameChg chg="add mod">
          <ac:chgData name="Tryggve Pederby" userId="d776a248-088c-4ec4-8f18-6614fdd9190c" providerId="ADAL" clId="{4AFAFDA8-DE4D-4F0B-8861-4B2D1A7BC02C}" dt="2024-04-17T13:03:00.818" v="203" actId="1035"/>
          <ac:graphicFrameMkLst>
            <pc:docMk/>
            <pc:sldMk cId="3938495810" sldId="341"/>
            <ac:graphicFrameMk id="2" creationId="{10586290-8711-4FFB-985D-7ED74CE87A1A}"/>
          </ac:graphicFrameMkLst>
        </pc:graphicFrameChg>
        <pc:graphicFrameChg chg="del">
          <ac:chgData name="Tryggve Pederby" userId="d776a248-088c-4ec4-8f18-6614fdd9190c" providerId="ADAL" clId="{4AFAFDA8-DE4D-4F0B-8861-4B2D1A7BC02C}" dt="2024-04-15T13:55:24.182" v="125" actId="478"/>
          <ac:graphicFrameMkLst>
            <pc:docMk/>
            <pc:sldMk cId="3938495810" sldId="341"/>
            <ac:graphicFrameMk id="5" creationId="{20E75113-B594-40FE-B578-ACC13963C910}"/>
          </ac:graphicFrameMkLst>
        </pc:graphicFrameChg>
      </pc:sldChg>
      <pc:sldChg chg="addSp delSp modSp add mod">
        <pc:chgData name="Tryggve Pederby" userId="d776a248-088c-4ec4-8f18-6614fdd9190c" providerId="ADAL" clId="{4AFAFDA8-DE4D-4F0B-8861-4B2D1A7BC02C}" dt="2024-04-17T13:11:51.477" v="218" actId="27918"/>
        <pc:sldMkLst>
          <pc:docMk/>
          <pc:sldMk cId="3221069217" sldId="342"/>
        </pc:sldMkLst>
        <pc:spChg chg="add del mod">
          <ac:chgData name="Tryggve Pederby" userId="d776a248-088c-4ec4-8f18-6614fdd9190c" providerId="ADAL" clId="{4AFAFDA8-DE4D-4F0B-8861-4B2D1A7BC02C}" dt="2024-04-17T13:08:45.588" v="205"/>
          <ac:spMkLst>
            <pc:docMk/>
            <pc:sldMk cId="3221069217" sldId="342"/>
            <ac:spMk id="7" creationId="{2AE25F9A-11B6-5E03-5422-92CAD110D561}"/>
          </ac:spMkLst>
        </pc:spChg>
        <pc:graphicFrameChg chg="add mod">
          <ac:chgData name="Tryggve Pederby" userId="d776a248-088c-4ec4-8f18-6614fdd9190c" providerId="ADAL" clId="{4AFAFDA8-DE4D-4F0B-8861-4B2D1A7BC02C}" dt="2024-04-17T13:11:47.382" v="216" actId="207"/>
          <ac:graphicFrameMkLst>
            <pc:docMk/>
            <pc:sldMk cId="3221069217" sldId="342"/>
            <ac:graphicFrameMk id="2" creationId="{9D99BFF6-12F2-48F0-A271-EEB4950EA3FD}"/>
          </ac:graphicFrameMkLst>
        </pc:graphicFrameChg>
        <pc:graphicFrameChg chg="del">
          <ac:chgData name="Tryggve Pederby" userId="d776a248-088c-4ec4-8f18-6614fdd9190c" providerId="ADAL" clId="{4AFAFDA8-DE4D-4F0B-8861-4B2D1A7BC02C}" dt="2024-04-15T13:55:34.033" v="127" actId="478"/>
          <ac:graphicFrameMkLst>
            <pc:docMk/>
            <pc:sldMk cId="3221069217" sldId="342"/>
            <ac:graphicFrameMk id="5" creationId="{822544BD-2BA6-41D2-B0A3-6E9F5256BBE9}"/>
          </ac:graphicFrameMkLst>
        </pc:graphicFrameChg>
      </pc:sldChg>
      <pc:sldChg chg="addSp delSp modSp add mod">
        <pc:chgData name="Tryggve Pederby" userId="d776a248-088c-4ec4-8f18-6614fdd9190c" providerId="ADAL" clId="{4AFAFDA8-DE4D-4F0B-8861-4B2D1A7BC02C}" dt="2024-04-17T13:12:00.862" v="219"/>
        <pc:sldMkLst>
          <pc:docMk/>
          <pc:sldMk cId="2207620691" sldId="343"/>
        </pc:sldMkLst>
        <pc:spChg chg="add del mod">
          <ac:chgData name="Tryggve Pederby" userId="d776a248-088c-4ec4-8f18-6614fdd9190c" providerId="ADAL" clId="{4AFAFDA8-DE4D-4F0B-8861-4B2D1A7BC02C}" dt="2024-04-17T13:09:09.865" v="207"/>
          <ac:spMkLst>
            <pc:docMk/>
            <pc:sldMk cId="2207620691" sldId="343"/>
            <ac:spMk id="7" creationId="{CE28FCDA-B007-C2EA-DE2E-C7E777D57A33}"/>
          </ac:spMkLst>
        </pc:spChg>
        <pc:graphicFrameChg chg="add mod">
          <ac:chgData name="Tryggve Pederby" userId="d776a248-088c-4ec4-8f18-6614fdd9190c" providerId="ADAL" clId="{4AFAFDA8-DE4D-4F0B-8861-4B2D1A7BC02C}" dt="2024-04-17T13:12:00.862" v="219"/>
          <ac:graphicFrameMkLst>
            <pc:docMk/>
            <pc:sldMk cId="2207620691" sldId="343"/>
            <ac:graphicFrameMk id="2" creationId="{1D20B165-01B8-453A-BA95-F74BEE9B6CA4}"/>
          </ac:graphicFrameMkLst>
        </pc:graphicFrameChg>
        <pc:graphicFrameChg chg="del">
          <ac:chgData name="Tryggve Pederby" userId="d776a248-088c-4ec4-8f18-6614fdd9190c" providerId="ADAL" clId="{4AFAFDA8-DE4D-4F0B-8861-4B2D1A7BC02C}" dt="2024-04-15T13:55:37.257" v="128" actId="478"/>
          <ac:graphicFrameMkLst>
            <pc:docMk/>
            <pc:sldMk cId="2207620691" sldId="343"/>
            <ac:graphicFrameMk id="5" creationId="{67AE52E3-653A-40BA-B17C-0450CAA32CA0}"/>
          </ac:graphicFrameMkLst>
        </pc:graphicFrameChg>
      </pc:sldChg>
      <pc:sldChg chg="addSp delSp modSp add mod">
        <pc:chgData name="Tryggve Pederby" userId="d776a248-088c-4ec4-8f18-6614fdd9190c" providerId="ADAL" clId="{4AFAFDA8-DE4D-4F0B-8861-4B2D1A7BC02C}" dt="2024-04-17T13:12:04.823" v="220"/>
        <pc:sldMkLst>
          <pc:docMk/>
          <pc:sldMk cId="3559742460" sldId="344"/>
        </pc:sldMkLst>
        <pc:spChg chg="add del mod">
          <ac:chgData name="Tryggve Pederby" userId="d776a248-088c-4ec4-8f18-6614fdd9190c" providerId="ADAL" clId="{4AFAFDA8-DE4D-4F0B-8861-4B2D1A7BC02C}" dt="2024-04-17T13:10:55.435" v="209"/>
          <ac:spMkLst>
            <pc:docMk/>
            <pc:sldMk cId="3559742460" sldId="344"/>
            <ac:spMk id="7" creationId="{684151FD-510C-3397-9B86-AA8F4C0A466D}"/>
          </ac:spMkLst>
        </pc:spChg>
        <pc:graphicFrameChg chg="add mod">
          <ac:chgData name="Tryggve Pederby" userId="d776a248-088c-4ec4-8f18-6614fdd9190c" providerId="ADAL" clId="{4AFAFDA8-DE4D-4F0B-8861-4B2D1A7BC02C}" dt="2024-04-17T13:12:04.823" v="220"/>
          <ac:graphicFrameMkLst>
            <pc:docMk/>
            <pc:sldMk cId="3559742460" sldId="344"/>
            <ac:graphicFrameMk id="2" creationId="{9DE37D43-75BA-431D-A71F-5F20837EF61F}"/>
          </ac:graphicFrameMkLst>
        </pc:graphicFrameChg>
        <pc:graphicFrameChg chg="del">
          <ac:chgData name="Tryggve Pederby" userId="d776a248-088c-4ec4-8f18-6614fdd9190c" providerId="ADAL" clId="{4AFAFDA8-DE4D-4F0B-8861-4B2D1A7BC02C}" dt="2024-04-15T13:55:41.109" v="129" actId="478"/>
          <ac:graphicFrameMkLst>
            <pc:docMk/>
            <pc:sldMk cId="3559742460" sldId="344"/>
            <ac:graphicFrameMk id="5" creationId="{C66CF143-CA4E-4657-8E94-726FABF8133F}"/>
          </ac:graphicFrameMkLst>
        </pc:graphicFrameChg>
      </pc:sldChg>
      <pc:sldChg chg="addSp delSp modSp add mod">
        <pc:chgData name="Tryggve Pederby" userId="d776a248-088c-4ec4-8f18-6614fdd9190c" providerId="ADAL" clId="{4AFAFDA8-DE4D-4F0B-8861-4B2D1A7BC02C}" dt="2024-04-17T13:12:08.331" v="221"/>
        <pc:sldMkLst>
          <pc:docMk/>
          <pc:sldMk cId="2447228844" sldId="345"/>
        </pc:sldMkLst>
        <pc:spChg chg="add del mod">
          <ac:chgData name="Tryggve Pederby" userId="d776a248-088c-4ec4-8f18-6614fdd9190c" providerId="ADAL" clId="{4AFAFDA8-DE4D-4F0B-8861-4B2D1A7BC02C}" dt="2024-04-17T13:11:10.141" v="211"/>
          <ac:spMkLst>
            <pc:docMk/>
            <pc:sldMk cId="2447228844" sldId="345"/>
            <ac:spMk id="7" creationId="{DBA0AC71-9FA5-5348-22F2-DA8A9144E056}"/>
          </ac:spMkLst>
        </pc:spChg>
        <pc:spChg chg="add del mod">
          <ac:chgData name="Tryggve Pederby" userId="d776a248-088c-4ec4-8f18-6614fdd9190c" providerId="ADAL" clId="{4AFAFDA8-DE4D-4F0B-8861-4B2D1A7BC02C}" dt="2024-04-17T13:11:31.820" v="215"/>
          <ac:spMkLst>
            <pc:docMk/>
            <pc:sldMk cId="2447228844" sldId="345"/>
            <ac:spMk id="8" creationId="{AEF10802-A314-A12D-A1AC-729AAAEC2595}"/>
          </ac:spMkLst>
        </pc:spChg>
        <pc:graphicFrameChg chg="add del mod">
          <ac:chgData name="Tryggve Pederby" userId="d776a248-088c-4ec4-8f18-6614fdd9190c" providerId="ADAL" clId="{4AFAFDA8-DE4D-4F0B-8861-4B2D1A7BC02C}" dt="2024-04-17T13:11:27.658" v="213" actId="478"/>
          <ac:graphicFrameMkLst>
            <pc:docMk/>
            <pc:sldMk cId="2447228844" sldId="345"/>
            <ac:graphicFrameMk id="2" creationId="{00CC501E-D34B-4731-AE67-75073970020A}"/>
          </ac:graphicFrameMkLst>
        </pc:graphicFrameChg>
        <pc:graphicFrameChg chg="del">
          <ac:chgData name="Tryggve Pederby" userId="d776a248-088c-4ec4-8f18-6614fdd9190c" providerId="ADAL" clId="{4AFAFDA8-DE4D-4F0B-8861-4B2D1A7BC02C}" dt="2024-04-15T13:55:44.199" v="130" actId="478"/>
          <ac:graphicFrameMkLst>
            <pc:docMk/>
            <pc:sldMk cId="2447228844" sldId="345"/>
            <ac:graphicFrameMk id="5" creationId="{EF41F928-8C71-4F7E-A598-30E8132FA8B7}"/>
          </ac:graphicFrameMkLst>
        </pc:graphicFrameChg>
        <pc:graphicFrameChg chg="add mod">
          <ac:chgData name="Tryggve Pederby" userId="d776a248-088c-4ec4-8f18-6614fdd9190c" providerId="ADAL" clId="{4AFAFDA8-DE4D-4F0B-8861-4B2D1A7BC02C}" dt="2024-04-17T13:12:08.331" v="221"/>
          <ac:graphicFrameMkLst>
            <pc:docMk/>
            <pc:sldMk cId="2447228844" sldId="345"/>
            <ac:graphicFrameMk id="9" creationId="{00CC501E-D34B-4731-AE67-75073970020A}"/>
          </ac:graphicFrameMkLst>
        </pc:graphicFrameChg>
      </pc:sldChg>
      <pc:sldChg chg="addSp delSp modSp add mod">
        <pc:chgData name="Tryggve Pederby" userId="d776a248-088c-4ec4-8f18-6614fdd9190c" providerId="ADAL" clId="{4AFAFDA8-DE4D-4F0B-8861-4B2D1A7BC02C}" dt="2024-04-17T13:20:52.986" v="223"/>
        <pc:sldMkLst>
          <pc:docMk/>
          <pc:sldMk cId="3948151751" sldId="346"/>
        </pc:sldMkLst>
        <pc:spChg chg="add del mod">
          <ac:chgData name="Tryggve Pederby" userId="d776a248-088c-4ec4-8f18-6614fdd9190c" providerId="ADAL" clId="{4AFAFDA8-DE4D-4F0B-8861-4B2D1A7BC02C}" dt="2024-04-17T13:20:52.986" v="223"/>
          <ac:spMkLst>
            <pc:docMk/>
            <pc:sldMk cId="3948151751" sldId="346"/>
            <ac:spMk id="7" creationId="{8696DE29-A73A-A20B-C518-97FCD116C44F}"/>
          </ac:spMkLst>
        </pc:spChg>
        <pc:graphicFrameChg chg="add mod">
          <ac:chgData name="Tryggve Pederby" userId="d776a248-088c-4ec4-8f18-6614fdd9190c" providerId="ADAL" clId="{4AFAFDA8-DE4D-4F0B-8861-4B2D1A7BC02C}" dt="2024-04-17T13:20:52.986" v="223"/>
          <ac:graphicFrameMkLst>
            <pc:docMk/>
            <pc:sldMk cId="3948151751" sldId="346"/>
            <ac:graphicFrameMk id="2" creationId="{CE029A3B-9EB6-44F4-AC4D-DD89B5B498F7}"/>
          </ac:graphicFrameMkLst>
        </pc:graphicFrameChg>
        <pc:graphicFrameChg chg="del">
          <ac:chgData name="Tryggve Pederby" userId="d776a248-088c-4ec4-8f18-6614fdd9190c" providerId="ADAL" clId="{4AFAFDA8-DE4D-4F0B-8861-4B2D1A7BC02C}" dt="2024-04-15T13:55:58.938" v="132" actId="478"/>
          <ac:graphicFrameMkLst>
            <pc:docMk/>
            <pc:sldMk cId="3948151751" sldId="346"/>
            <ac:graphicFrameMk id="5" creationId="{11439756-2AE1-47D7-8982-292D767D8784}"/>
          </ac:graphicFrameMkLst>
        </pc:graphicFrameChg>
      </pc:sldChg>
      <pc:sldChg chg="addSp delSp modSp add mod">
        <pc:chgData name="Tryggve Pederby" userId="d776a248-088c-4ec4-8f18-6614fdd9190c" providerId="ADAL" clId="{4AFAFDA8-DE4D-4F0B-8861-4B2D1A7BC02C}" dt="2024-04-19T09:24:43.094" v="243" actId="27918"/>
        <pc:sldMkLst>
          <pc:docMk/>
          <pc:sldMk cId="1583548183" sldId="347"/>
        </pc:sldMkLst>
        <pc:spChg chg="add del mod">
          <ac:chgData name="Tryggve Pederby" userId="d776a248-088c-4ec4-8f18-6614fdd9190c" providerId="ADAL" clId="{4AFAFDA8-DE4D-4F0B-8861-4B2D1A7BC02C}" dt="2024-04-19T09:19:23.400" v="225"/>
          <ac:spMkLst>
            <pc:docMk/>
            <pc:sldMk cId="1583548183" sldId="347"/>
            <ac:spMk id="8" creationId="{0F9291AA-DA25-6031-CDCF-6C7734704C2A}"/>
          </ac:spMkLst>
        </pc:spChg>
        <pc:graphicFrameChg chg="del">
          <ac:chgData name="Tryggve Pederby" userId="d776a248-088c-4ec4-8f18-6614fdd9190c" providerId="ADAL" clId="{4AFAFDA8-DE4D-4F0B-8861-4B2D1A7BC02C}" dt="2024-04-15T13:56:02.882" v="133" actId="478"/>
          <ac:graphicFrameMkLst>
            <pc:docMk/>
            <pc:sldMk cId="1583548183" sldId="347"/>
            <ac:graphicFrameMk id="5" creationId="{275A8289-2241-4F6F-8C94-CC0279AB5DD7}"/>
          </ac:graphicFrameMkLst>
        </pc:graphicFrameChg>
        <pc:graphicFrameChg chg="add mod">
          <ac:chgData name="Tryggve Pederby" userId="d776a248-088c-4ec4-8f18-6614fdd9190c" providerId="ADAL" clId="{4AFAFDA8-DE4D-4F0B-8861-4B2D1A7BC02C}" dt="2024-04-19T09:19:23.400" v="225"/>
          <ac:graphicFrameMkLst>
            <pc:docMk/>
            <pc:sldMk cId="1583548183" sldId="347"/>
            <ac:graphicFrameMk id="5" creationId="{58767F96-4B71-4731-A457-2A14EF4A2F1D}"/>
          </ac:graphicFrameMkLst>
        </pc:graphicFrameChg>
      </pc:sldChg>
      <pc:sldChg chg="addSp delSp modSp add mod">
        <pc:chgData name="Tryggve Pederby" userId="d776a248-088c-4ec4-8f18-6614fdd9190c" providerId="ADAL" clId="{4AFAFDA8-DE4D-4F0B-8861-4B2D1A7BC02C}" dt="2024-04-19T09:24:35.438" v="242" actId="27918"/>
        <pc:sldMkLst>
          <pc:docMk/>
          <pc:sldMk cId="2155500717" sldId="348"/>
        </pc:sldMkLst>
        <pc:spChg chg="add del mod">
          <ac:chgData name="Tryggve Pederby" userId="d776a248-088c-4ec4-8f18-6614fdd9190c" providerId="ADAL" clId="{4AFAFDA8-DE4D-4F0B-8861-4B2D1A7BC02C}" dt="2024-04-19T09:20:59.599" v="231"/>
          <ac:spMkLst>
            <pc:docMk/>
            <pc:sldMk cId="2155500717" sldId="348"/>
            <ac:spMk id="7" creationId="{211EC71F-ECCB-A9C8-E43C-C7ED6645C412}"/>
          </ac:spMkLst>
        </pc:spChg>
        <pc:graphicFrameChg chg="add mod">
          <ac:chgData name="Tryggve Pederby" userId="d776a248-088c-4ec4-8f18-6614fdd9190c" providerId="ADAL" clId="{4AFAFDA8-DE4D-4F0B-8861-4B2D1A7BC02C}" dt="2024-04-19T09:20:59.599" v="231"/>
          <ac:graphicFrameMkLst>
            <pc:docMk/>
            <pc:sldMk cId="2155500717" sldId="348"/>
            <ac:graphicFrameMk id="2" creationId="{C724BE22-2AE6-4D53-B2C9-5EFC4CB25F98}"/>
          </ac:graphicFrameMkLst>
        </pc:graphicFrameChg>
        <pc:graphicFrameChg chg="del">
          <ac:chgData name="Tryggve Pederby" userId="d776a248-088c-4ec4-8f18-6614fdd9190c" providerId="ADAL" clId="{4AFAFDA8-DE4D-4F0B-8861-4B2D1A7BC02C}" dt="2024-04-15T13:56:06.311" v="134" actId="478"/>
          <ac:graphicFrameMkLst>
            <pc:docMk/>
            <pc:sldMk cId="2155500717" sldId="348"/>
            <ac:graphicFrameMk id="5" creationId="{929BE946-75F8-4D4D-AE1E-11EA6BA01AE6}"/>
          </ac:graphicFrameMkLst>
        </pc:graphicFrameChg>
      </pc:sldChg>
      <pc:sldChg chg="addSp delSp modSp add mod">
        <pc:chgData name="Tryggve Pederby" userId="d776a248-088c-4ec4-8f18-6614fdd9190c" providerId="ADAL" clId="{4AFAFDA8-DE4D-4F0B-8861-4B2D1A7BC02C}" dt="2024-04-19T09:24:33.954" v="241" actId="27918"/>
        <pc:sldMkLst>
          <pc:docMk/>
          <pc:sldMk cId="109525653" sldId="349"/>
        </pc:sldMkLst>
        <pc:spChg chg="add del mod">
          <ac:chgData name="Tryggve Pederby" userId="d776a248-088c-4ec4-8f18-6614fdd9190c" providerId="ADAL" clId="{4AFAFDA8-DE4D-4F0B-8861-4B2D1A7BC02C}" dt="2024-04-19T09:22:04.763" v="233"/>
          <ac:spMkLst>
            <pc:docMk/>
            <pc:sldMk cId="109525653" sldId="349"/>
            <ac:spMk id="6" creationId="{F41D6D81-C259-30EB-CF7D-F2FAE477F424}"/>
          </ac:spMkLst>
        </pc:spChg>
        <pc:graphicFrameChg chg="add mod">
          <ac:chgData name="Tryggve Pederby" userId="d776a248-088c-4ec4-8f18-6614fdd9190c" providerId="ADAL" clId="{4AFAFDA8-DE4D-4F0B-8861-4B2D1A7BC02C}" dt="2024-04-19T09:22:04.763" v="233"/>
          <ac:graphicFrameMkLst>
            <pc:docMk/>
            <pc:sldMk cId="109525653" sldId="349"/>
            <ac:graphicFrameMk id="2" creationId="{DEA0253E-218D-4F0A-9362-33CBDFD9E1AA}"/>
          </ac:graphicFrameMkLst>
        </pc:graphicFrameChg>
        <pc:graphicFrameChg chg="del">
          <ac:chgData name="Tryggve Pederby" userId="d776a248-088c-4ec4-8f18-6614fdd9190c" providerId="ADAL" clId="{4AFAFDA8-DE4D-4F0B-8861-4B2D1A7BC02C}" dt="2024-04-15T13:56:12.547" v="136" actId="478"/>
          <ac:graphicFrameMkLst>
            <pc:docMk/>
            <pc:sldMk cId="109525653" sldId="349"/>
            <ac:graphicFrameMk id="5" creationId="{8CF33568-7BE5-4660-8678-CA4028A4C17B}"/>
          </ac:graphicFrameMkLst>
        </pc:graphicFrameChg>
      </pc:sldChg>
      <pc:sldChg chg="addSp delSp modSp add mod">
        <pc:chgData name="Tryggve Pederby" userId="d776a248-088c-4ec4-8f18-6614fdd9190c" providerId="ADAL" clId="{4AFAFDA8-DE4D-4F0B-8861-4B2D1A7BC02C}" dt="2024-04-19T09:22:52.864" v="236" actId="27918"/>
        <pc:sldMkLst>
          <pc:docMk/>
          <pc:sldMk cId="509670838" sldId="350"/>
        </pc:sldMkLst>
        <pc:spChg chg="add del mod">
          <ac:chgData name="Tryggve Pederby" userId="d776a248-088c-4ec4-8f18-6614fdd9190c" providerId="ADAL" clId="{4AFAFDA8-DE4D-4F0B-8861-4B2D1A7BC02C}" dt="2024-04-19T09:22:17.983" v="235"/>
          <ac:spMkLst>
            <pc:docMk/>
            <pc:sldMk cId="509670838" sldId="350"/>
            <ac:spMk id="6" creationId="{4BC3F177-DA8F-4C47-18B8-B5AF3F10A1B7}"/>
          </ac:spMkLst>
        </pc:spChg>
        <pc:graphicFrameChg chg="add mod">
          <ac:chgData name="Tryggve Pederby" userId="d776a248-088c-4ec4-8f18-6614fdd9190c" providerId="ADAL" clId="{4AFAFDA8-DE4D-4F0B-8861-4B2D1A7BC02C}" dt="2024-04-19T09:22:17.983" v="235"/>
          <ac:graphicFrameMkLst>
            <pc:docMk/>
            <pc:sldMk cId="509670838" sldId="350"/>
            <ac:graphicFrameMk id="2" creationId="{27529369-3224-4C0B-961F-A7ED06C22ACE}"/>
          </ac:graphicFrameMkLst>
        </pc:graphicFrameChg>
        <pc:graphicFrameChg chg="del">
          <ac:chgData name="Tryggve Pederby" userId="d776a248-088c-4ec4-8f18-6614fdd9190c" providerId="ADAL" clId="{4AFAFDA8-DE4D-4F0B-8861-4B2D1A7BC02C}" dt="2024-04-15T13:56:22.581" v="141" actId="478"/>
          <ac:graphicFrameMkLst>
            <pc:docMk/>
            <pc:sldMk cId="509670838" sldId="350"/>
            <ac:graphicFrameMk id="5" creationId="{0C632838-F64E-475A-B354-973CEF2BA320}"/>
          </ac:graphicFrameMkLst>
        </pc:graphicFrameChg>
      </pc:sldChg>
      <pc:sldChg chg="addSp delSp modSp add mod">
        <pc:chgData name="Tryggve Pederby" userId="d776a248-088c-4ec4-8f18-6614fdd9190c" providerId="ADAL" clId="{4AFAFDA8-DE4D-4F0B-8861-4B2D1A7BC02C}" dt="2024-04-19T09:23:29.407" v="238"/>
        <pc:sldMkLst>
          <pc:docMk/>
          <pc:sldMk cId="69604850" sldId="351"/>
        </pc:sldMkLst>
        <pc:spChg chg="add del mod">
          <ac:chgData name="Tryggve Pederby" userId="d776a248-088c-4ec4-8f18-6614fdd9190c" providerId="ADAL" clId="{4AFAFDA8-DE4D-4F0B-8861-4B2D1A7BC02C}" dt="2024-04-19T09:23:29.407" v="238"/>
          <ac:spMkLst>
            <pc:docMk/>
            <pc:sldMk cId="69604850" sldId="351"/>
            <ac:spMk id="6" creationId="{BD3E1A46-F983-8BD4-2DCE-E6463FFCE23E}"/>
          </ac:spMkLst>
        </pc:spChg>
        <pc:graphicFrameChg chg="add mod">
          <ac:chgData name="Tryggve Pederby" userId="d776a248-088c-4ec4-8f18-6614fdd9190c" providerId="ADAL" clId="{4AFAFDA8-DE4D-4F0B-8861-4B2D1A7BC02C}" dt="2024-04-19T09:23:29.407" v="238"/>
          <ac:graphicFrameMkLst>
            <pc:docMk/>
            <pc:sldMk cId="69604850" sldId="351"/>
            <ac:graphicFrameMk id="2" creationId="{286C891D-77A6-4A92-B5D8-7B5366805806}"/>
          </ac:graphicFrameMkLst>
        </pc:graphicFrameChg>
        <pc:graphicFrameChg chg="del">
          <ac:chgData name="Tryggve Pederby" userId="d776a248-088c-4ec4-8f18-6614fdd9190c" providerId="ADAL" clId="{4AFAFDA8-DE4D-4F0B-8861-4B2D1A7BC02C}" dt="2024-04-15T13:59:00.908" v="143" actId="478"/>
          <ac:graphicFrameMkLst>
            <pc:docMk/>
            <pc:sldMk cId="69604850" sldId="351"/>
            <ac:graphicFrameMk id="5" creationId="{AF0F32DA-8EE9-4EF1-85CF-ADC9115B76C1}"/>
          </ac:graphicFrameMkLst>
        </pc:graphicFrameChg>
      </pc:sldChg>
      <pc:sldChg chg="addSp delSp modSp add mod">
        <pc:chgData name="Tryggve Pederby" userId="d776a248-088c-4ec4-8f18-6614fdd9190c" providerId="ADAL" clId="{4AFAFDA8-DE4D-4F0B-8861-4B2D1A7BC02C}" dt="2024-04-19T09:24:28.440" v="240"/>
        <pc:sldMkLst>
          <pc:docMk/>
          <pc:sldMk cId="2365767507" sldId="352"/>
        </pc:sldMkLst>
        <pc:spChg chg="add del mod">
          <ac:chgData name="Tryggve Pederby" userId="d776a248-088c-4ec4-8f18-6614fdd9190c" providerId="ADAL" clId="{4AFAFDA8-DE4D-4F0B-8861-4B2D1A7BC02C}" dt="2024-04-19T09:24:28.440" v="240"/>
          <ac:spMkLst>
            <pc:docMk/>
            <pc:sldMk cId="2365767507" sldId="352"/>
            <ac:spMk id="6" creationId="{01D20E0C-E4F7-0287-C225-7796968BAAC6}"/>
          </ac:spMkLst>
        </pc:spChg>
        <pc:graphicFrameChg chg="add mod">
          <ac:chgData name="Tryggve Pederby" userId="d776a248-088c-4ec4-8f18-6614fdd9190c" providerId="ADAL" clId="{4AFAFDA8-DE4D-4F0B-8861-4B2D1A7BC02C}" dt="2024-04-19T09:24:28.440" v="240"/>
          <ac:graphicFrameMkLst>
            <pc:docMk/>
            <pc:sldMk cId="2365767507" sldId="352"/>
            <ac:graphicFrameMk id="2" creationId="{583E9A62-7236-418A-87DB-2E5E2B2CA527}"/>
          </ac:graphicFrameMkLst>
        </pc:graphicFrameChg>
        <pc:graphicFrameChg chg="del">
          <ac:chgData name="Tryggve Pederby" userId="d776a248-088c-4ec4-8f18-6614fdd9190c" providerId="ADAL" clId="{4AFAFDA8-DE4D-4F0B-8861-4B2D1A7BC02C}" dt="2024-04-15T13:59:06.451" v="145" actId="478"/>
          <ac:graphicFrameMkLst>
            <pc:docMk/>
            <pc:sldMk cId="2365767507" sldId="352"/>
            <ac:graphicFrameMk id="5" creationId="{29CAF12E-BE4D-4ED5-9BEB-885C0D2CCEF7}"/>
          </ac:graphicFrameMkLst>
        </pc:graphicFrameChg>
      </pc:sldChg>
      <pc:sldChg chg="addSp delSp modSp add mod">
        <pc:chgData name="Tryggve Pederby" userId="d776a248-088c-4ec4-8f18-6614fdd9190c" providerId="ADAL" clId="{4AFAFDA8-DE4D-4F0B-8861-4B2D1A7BC02C}" dt="2024-04-19T11:39:00.570" v="248"/>
        <pc:sldMkLst>
          <pc:docMk/>
          <pc:sldMk cId="2400696868" sldId="353"/>
        </pc:sldMkLst>
        <pc:spChg chg="add del mod">
          <ac:chgData name="Tryggve Pederby" userId="d776a248-088c-4ec4-8f18-6614fdd9190c" providerId="ADAL" clId="{4AFAFDA8-DE4D-4F0B-8861-4B2D1A7BC02C}" dt="2024-04-19T11:38:54.726" v="247"/>
          <ac:spMkLst>
            <pc:docMk/>
            <pc:sldMk cId="2400696868" sldId="353"/>
            <ac:spMk id="5" creationId="{68C63398-D87D-7F7A-FD20-2C83299096EF}"/>
          </ac:spMkLst>
        </pc:spChg>
        <pc:graphicFrameChg chg="del">
          <ac:chgData name="Tryggve Pederby" userId="d776a248-088c-4ec4-8f18-6614fdd9190c" providerId="ADAL" clId="{4AFAFDA8-DE4D-4F0B-8861-4B2D1A7BC02C}" dt="2024-04-19T11:38:47.877" v="245" actId="478"/>
          <ac:graphicFrameMkLst>
            <pc:docMk/>
            <pc:sldMk cId="2400696868" sldId="353"/>
            <ac:graphicFrameMk id="6" creationId="{F19E7B42-34D9-C7B2-48EE-8ED14D3251EB}"/>
          </ac:graphicFrameMkLst>
        </pc:graphicFrameChg>
        <pc:graphicFrameChg chg="add mod">
          <ac:chgData name="Tryggve Pederby" userId="d776a248-088c-4ec4-8f18-6614fdd9190c" providerId="ADAL" clId="{4AFAFDA8-DE4D-4F0B-8861-4B2D1A7BC02C}" dt="2024-04-19T11:39:00.570" v="248"/>
          <ac:graphicFrameMkLst>
            <pc:docMk/>
            <pc:sldMk cId="2400696868" sldId="353"/>
            <ac:graphicFrameMk id="7" creationId="{137BACA5-3511-4C3E-9088-ED46AAE484E2}"/>
          </ac:graphicFrameMkLst>
        </pc:graphicFrameChg>
      </pc:sldChg>
      <pc:sldChg chg="addSp delSp modSp add mod">
        <pc:chgData name="Tryggve Pederby" userId="d776a248-088c-4ec4-8f18-6614fdd9190c" providerId="ADAL" clId="{4AFAFDA8-DE4D-4F0B-8861-4B2D1A7BC02C}" dt="2024-04-19T11:39:31.138" v="254"/>
        <pc:sldMkLst>
          <pc:docMk/>
          <pc:sldMk cId="1920434094" sldId="354"/>
        </pc:sldMkLst>
        <pc:spChg chg="add del mod">
          <ac:chgData name="Tryggve Pederby" userId="d776a248-088c-4ec4-8f18-6614fdd9190c" providerId="ADAL" clId="{4AFAFDA8-DE4D-4F0B-8861-4B2D1A7BC02C}" dt="2024-04-19T11:39:23.162" v="253"/>
          <ac:spMkLst>
            <pc:docMk/>
            <pc:sldMk cId="1920434094" sldId="354"/>
            <ac:spMk id="5" creationId="{623661AD-ECF1-F040-9B7C-CA58EB5FEB8A}"/>
          </ac:spMkLst>
        </pc:spChg>
        <pc:graphicFrameChg chg="add mod">
          <ac:chgData name="Tryggve Pederby" userId="d776a248-088c-4ec4-8f18-6614fdd9190c" providerId="ADAL" clId="{4AFAFDA8-DE4D-4F0B-8861-4B2D1A7BC02C}" dt="2024-04-19T11:39:31.138" v="254"/>
          <ac:graphicFrameMkLst>
            <pc:docMk/>
            <pc:sldMk cId="1920434094" sldId="354"/>
            <ac:graphicFrameMk id="6" creationId="{EF72CBAC-5F25-4C83-A78E-2EF02874937B}"/>
          </ac:graphicFrameMkLst>
        </pc:graphicFrameChg>
        <pc:graphicFrameChg chg="del">
          <ac:chgData name="Tryggve Pederby" userId="d776a248-088c-4ec4-8f18-6614fdd9190c" providerId="ADAL" clId="{4AFAFDA8-DE4D-4F0B-8861-4B2D1A7BC02C}" dt="2024-04-19T11:39:17.472" v="251" actId="478"/>
          <ac:graphicFrameMkLst>
            <pc:docMk/>
            <pc:sldMk cId="1920434094" sldId="354"/>
            <ac:graphicFrameMk id="8" creationId="{F7692B57-5C70-4D40-9498-675927422EE5}"/>
          </ac:graphicFrameMkLst>
        </pc:graphicFrameChg>
      </pc:sldChg>
      <pc:sldChg chg="addSp delSp modSp add mod">
        <pc:chgData name="Tryggve Pederby" userId="d776a248-088c-4ec4-8f18-6614fdd9190c" providerId="ADAL" clId="{4AFAFDA8-DE4D-4F0B-8861-4B2D1A7BC02C}" dt="2024-04-19T11:40:04.114" v="259"/>
        <pc:sldMkLst>
          <pc:docMk/>
          <pc:sldMk cId="894017850" sldId="355"/>
        </pc:sldMkLst>
        <pc:spChg chg="add del mod">
          <ac:chgData name="Tryggve Pederby" userId="d776a248-088c-4ec4-8f18-6614fdd9190c" providerId="ADAL" clId="{4AFAFDA8-DE4D-4F0B-8861-4B2D1A7BC02C}" dt="2024-04-19T11:39:59.688" v="258"/>
          <ac:spMkLst>
            <pc:docMk/>
            <pc:sldMk cId="894017850" sldId="355"/>
            <ac:spMk id="5" creationId="{6D01B62D-FC36-C531-B938-E8B2209E8D0B}"/>
          </ac:spMkLst>
        </pc:spChg>
        <pc:graphicFrameChg chg="add mod">
          <ac:chgData name="Tryggve Pederby" userId="d776a248-088c-4ec4-8f18-6614fdd9190c" providerId="ADAL" clId="{4AFAFDA8-DE4D-4F0B-8861-4B2D1A7BC02C}" dt="2024-04-19T11:40:04.114" v="259"/>
          <ac:graphicFrameMkLst>
            <pc:docMk/>
            <pc:sldMk cId="894017850" sldId="355"/>
            <ac:graphicFrameMk id="6" creationId="{DC825BDF-5BA4-4B0A-A1A1-DEA3F3D4BE3F}"/>
          </ac:graphicFrameMkLst>
        </pc:graphicFrameChg>
        <pc:graphicFrameChg chg="del">
          <ac:chgData name="Tryggve Pederby" userId="d776a248-088c-4ec4-8f18-6614fdd9190c" providerId="ADAL" clId="{4AFAFDA8-DE4D-4F0B-8861-4B2D1A7BC02C}" dt="2024-04-19T11:39:50.289" v="256" actId="478"/>
          <ac:graphicFrameMkLst>
            <pc:docMk/>
            <pc:sldMk cId="894017850" sldId="355"/>
            <ac:graphicFrameMk id="7" creationId="{7024BD5E-E223-4609-B611-95F66AD66788}"/>
          </ac:graphicFrameMkLst>
        </pc:graphicFrameChg>
      </pc:sldChg>
      <pc:sldChg chg="addSp delSp modSp add del mod">
        <pc:chgData name="Tryggve Pederby" userId="d776a248-088c-4ec4-8f18-6614fdd9190c" providerId="ADAL" clId="{4AFAFDA8-DE4D-4F0B-8861-4B2D1A7BC02C}" dt="2024-04-19T11:41:05.401" v="265" actId="47"/>
        <pc:sldMkLst>
          <pc:docMk/>
          <pc:sldMk cId="1107757906" sldId="356"/>
        </pc:sldMkLst>
        <pc:spChg chg="add del mod">
          <ac:chgData name="Tryggve Pederby" userId="d776a248-088c-4ec4-8f18-6614fdd9190c" providerId="ADAL" clId="{4AFAFDA8-DE4D-4F0B-8861-4B2D1A7BC02C}" dt="2024-04-19T11:40:51.591" v="263"/>
          <ac:spMkLst>
            <pc:docMk/>
            <pc:sldMk cId="1107757906" sldId="356"/>
            <ac:spMk id="5" creationId="{4AEF61E0-5D05-7592-92C2-41023A5541FA}"/>
          </ac:spMkLst>
        </pc:spChg>
        <pc:graphicFrameChg chg="add mod">
          <ac:chgData name="Tryggve Pederby" userId="d776a248-088c-4ec4-8f18-6614fdd9190c" providerId="ADAL" clId="{4AFAFDA8-DE4D-4F0B-8861-4B2D1A7BC02C}" dt="2024-04-19T11:40:58.523" v="264"/>
          <ac:graphicFrameMkLst>
            <pc:docMk/>
            <pc:sldMk cId="1107757906" sldId="356"/>
            <ac:graphicFrameMk id="6" creationId="{DC825BDF-5BA4-4B0A-A1A1-DEA3F3D4BE3F}"/>
          </ac:graphicFrameMkLst>
        </pc:graphicFrameChg>
        <pc:graphicFrameChg chg="del">
          <ac:chgData name="Tryggve Pederby" userId="d776a248-088c-4ec4-8f18-6614fdd9190c" providerId="ADAL" clId="{4AFAFDA8-DE4D-4F0B-8861-4B2D1A7BC02C}" dt="2024-04-19T11:40:29.552" v="261" actId="478"/>
          <ac:graphicFrameMkLst>
            <pc:docMk/>
            <pc:sldMk cId="1107757906" sldId="356"/>
            <ac:graphicFrameMk id="7" creationId="{7024BD5E-E223-4609-B611-95F66AD66788}"/>
          </ac:graphicFrameMkLst>
        </pc:graphicFrameChg>
      </pc:sldChg>
      <pc:sldChg chg="addSp delSp modSp add mod">
        <pc:chgData name="Tryggve Pederby" userId="d776a248-088c-4ec4-8f18-6614fdd9190c" providerId="ADAL" clId="{4AFAFDA8-DE4D-4F0B-8861-4B2D1A7BC02C}" dt="2024-04-19T11:41:21.806" v="270"/>
        <pc:sldMkLst>
          <pc:docMk/>
          <pc:sldMk cId="1589459549" sldId="356"/>
        </pc:sldMkLst>
        <pc:spChg chg="add del mod">
          <ac:chgData name="Tryggve Pederby" userId="d776a248-088c-4ec4-8f18-6614fdd9190c" providerId="ADAL" clId="{4AFAFDA8-DE4D-4F0B-8861-4B2D1A7BC02C}" dt="2024-04-19T11:41:17.332" v="269"/>
          <ac:spMkLst>
            <pc:docMk/>
            <pc:sldMk cId="1589459549" sldId="356"/>
            <ac:spMk id="5" creationId="{FEA15372-DEF5-C4D2-0EC8-F7DC5EBA1D00}"/>
          </ac:spMkLst>
        </pc:spChg>
        <pc:graphicFrameChg chg="add mod">
          <ac:chgData name="Tryggve Pederby" userId="d776a248-088c-4ec4-8f18-6614fdd9190c" providerId="ADAL" clId="{4AFAFDA8-DE4D-4F0B-8861-4B2D1A7BC02C}" dt="2024-04-19T11:41:21.806" v="270"/>
          <ac:graphicFrameMkLst>
            <pc:docMk/>
            <pc:sldMk cId="1589459549" sldId="356"/>
            <ac:graphicFrameMk id="6" creationId="{DAAFAAC3-2551-4578-A383-DCCFAFA9E87E}"/>
          </ac:graphicFrameMkLst>
        </pc:graphicFrameChg>
        <pc:graphicFrameChg chg="del">
          <ac:chgData name="Tryggve Pederby" userId="d776a248-088c-4ec4-8f18-6614fdd9190c" providerId="ADAL" clId="{4AFAFDA8-DE4D-4F0B-8861-4B2D1A7BC02C}" dt="2024-04-19T11:41:12.252" v="267" actId="478"/>
          <ac:graphicFrameMkLst>
            <pc:docMk/>
            <pc:sldMk cId="1589459549" sldId="356"/>
            <ac:graphicFrameMk id="7" creationId="{9A7BA632-49FC-42D7-9D21-DFD227DEBF3C}"/>
          </ac:graphicFrameMkLst>
        </pc:graphicFrameChg>
      </pc:sldChg>
      <pc:sldChg chg="addSp delSp modSp add mod">
        <pc:chgData name="Tryggve Pederby" userId="d776a248-088c-4ec4-8f18-6614fdd9190c" providerId="ADAL" clId="{4AFAFDA8-DE4D-4F0B-8861-4B2D1A7BC02C}" dt="2024-04-19T11:41:57.516" v="275"/>
        <pc:sldMkLst>
          <pc:docMk/>
          <pc:sldMk cId="2697125252" sldId="357"/>
        </pc:sldMkLst>
        <pc:spChg chg="add del mod">
          <ac:chgData name="Tryggve Pederby" userId="d776a248-088c-4ec4-8f18-6614fdd9190c" providerId="ADAL" clId="{4AFAFDA8-DE4D-4F0B-8861-4B2D1A7BC02C}" dt="2024-04-19T11:41:53.516" v="274"/>
          <ac:spMkLst>
            <pc:docMk/>
            <pc:sldMk cId="2697125252" sldId="357"/>
            <ac:spMk id="5" creationId="{B93B9EC4-3538-03EC-D7FE-C01A4E25E5E6}"/>
          </ac:spMkLst>
        </pc:spChg>
        <pc:graphicFrameChg chg="add mod">
          <ac:chgData name="Tryggve Pederby" userId="d776a248-088c-4ec4-8f18-6614fdd9190c" providerId="ADAL" clId="{4AFAFDA8-DE4D-4F0B-8861-4B2D1A7BC02C}" dt="2024-04-19T11:41:57.516" v="275"/>
          <ac:graphicFrameMkLst>
            <pc:docMk/>
            <pc:sldMk cId="2697125252" sldId="357"/>
            <ac:graphicFrameMk id="6" creationId="{765DE330-8F87-4547-B4F6-6D9ABB043413}"/>
          </ac:graphicFrameMkLst>
        </pc:graphicFrameChg>
        <pc:graphicFrameChg chg="del">
          <ac:chgData name="Tryggve Pederby" userId="d776a248-088c-4ec4-8f18-6614fdd9190c" providerId="ADAL" clId="{4AFAFDA8-DE4D-4F0B-8861-4B2D1A7BC02C}" dt="2024-04-19T11:41:44.305" v="272" actId="478"/>
          <ac:graphicFrameMkLst>
            <pc:docMk/>
            <pc:sldMk cId="2697125252" sldId="357"/>
            <ac:graphicFrameMk id="7" creationId="{4983F62E-A777-4286-9268-528D4E7E35D1}"/>
          </ac:graphicFrameMkLst>
        </pc:graphicFrameChg>
      </pc:sldChg>
      <pc:sldChg chg="addSp delSp modSp add mod">
        <pc:chgData name="Tryggve Pederby" userId="d776a248-088c-4ec4-8f18-6614fdd9190c" providerId="ADAL" clId="{4AFAFDA8-DE4D-4F0B-8861-4B2D1A7BC02C}" dt="2024-04-19T11:42:17.420" v="280"/>
        <pc:sldMkLst>
          <pc:docMk/>
          <pc:sldMk cId="813847359" sldId="358"/>
        </pc:sldMkLst>
        <pc:spChg chg="add del mod">
          <ac:chgData name="Tryggve Pederby" userId="d776a248-088c-4ec4-8f18-6614fdd9190c" providerId="ADAL" clId="{4AFAFDA8-DE4D-4F0B-8861-4B2D1A7BC02C}" dt="2024-04-19T11:42:12.794" v="279"/>
          <ac:spMkLst>
            <pc:docMk/>
            <pc:sldMk cId="813847359" sldId="358"/>
            <ac:spMk id="5" creationId="{B3EFBB31-4DF8-D8C8-76F6-66A3546A01C0}"/>
          </ac:spMkLst>
        </pc:spChg>
        <pc:graphicFrameChg chg="add mod">
          <ac:chgData name="Tryggve Pederby" userId="d776a248-088c-4ec4-8f18-6614fdd9190c" providerId="ADAL" clId="{4AFAFDA8-DE4D-4F0B-8861-4B2D1A7BC02C}" dt="2024-04-19T11:42:17.420" v="280"/>
          <ac:graphicFrameMkLst>
            <pc:docMk/>
            <pc:sldMk cId="813847359" sldId="358"/>
            <ac:graphicFrameMk id="6" creationId="{F25EC46A-E04B-49E7-9B04-91A0BEA1DC34}"/>
          </ac:graphicFrameMkLst>
        </pc:graphicFrameChg>
        <pc:graphicFrameChg chg="del">
          <ac:chgData name="Tryggve Pederby" userId="d776a248-088c-4ec4-8f18-6614fdd9190c" providerId="ADAL" clId="{4AFAFDA8-DE4D-4F0B-8861-4B2D1A7BC02C}" dt="2024-04-19T11:42:04.131" v="277" actId="478"/>
          <ac:graphicFrameMkLst>
            <pc:docMk/>
            <pc:sldMk cId="813847359" sldId="358"/>
            <ac:graphicFrameMk id="7" creationId="{A62EEC94-B901-448D-A5CF-7909699EA40E}"/>
          </ac:graphicFrameMkLst>
        </pc:graphicFrameChg>
      </pc:sldChg>
      <pc:sldChg chg="addSp delSp modSp add mod">
        <pc:chgData name="Tryggve Pederby" userId="d776a248-088c-4ec4-8f18-6614fdd9190c" providerId="ADAL" clId="{4AFAFDA8-DE4D-4F0B-8861-4B2D1A7BC02C}" dt="2024-04-19T11:42:53.566" v="285"/>
        <pc:sldMkLst>
          <pc:docMk/>
          <pc:sldMk cId="1664117208" sldId="359"/>
        </pc:sldMkLst>
        <pc:spChg chg="add del mod">
          <ac:chgData name="Tryggve Pederby" userId="d776a248-088c-4ec4-8f18-6614fdd9190c" providerId="ADAL" clId="{4AFAFDA8-DE4D-4F0B-8861-4B2D1A7BC02C}" dt="2024-04-19T11:42:48.717" v="284"/>
          <ac:spMkLst>
            <pc:docMk/>
            <pc:sldMk cId="1664117208" sldId="359"/>
            <ac:spMk id="6" creationId="{6BAEBEEF-9105-B9A8-337F-2D3807FE69A1}"/>
          </ac:spMkLst>
        </pc:spChg>
        <pc:graphicFrameChg chg="del">
          <ac:chgData name="Tryggve Pederby" userId="d776a248-088c-4ec4-8f18-6614fdd9190c" providerId="ADAL" clId="{4AFAFDA8-DE4D-4F0B-8861-4B2D1A7BC02C}" dt="2024-04-19T11:42:43.887" v="282" actId="478"/>
          <ac:graphicFrameMkLst>
            <pc:docMk/>
            <pc:sldMk cId="1664117208" sldId="359"/>
            <ac:graphicFrameMk id="5" creationId="{18A55557-4C37-43CC-A6EF-72ED79F14FF0}"/>
          </ac:graphicFrameMkLst>
        </pc:graphicFrameChg>
        <pc:graphicFrameChg chg="add mod">
          <ac:chgData name="Tryggve Pederby" userId="d776a248-088c-4ec4-8f18-6614fdd9190c" providerId="ADAL" clId="{4AFAFDA8-DE4D-4F0B-8861-4B2D1A7BC02C}" dt="2024-04-19T11:42:53.566" v="285"/>
          <ac:graphicFrameMkLst>
            <pc:docMk/>
            <pc:sldMk cId="1664117208" sldId="359"/>
            <ac:graphicFrameMk id="7" creationId="{9BB2CCF2-D279-490F-B84B-D3F0CA881A10}"/>
          </ac:graphicFrameMkLst>
        </pc:graphicFrameChg>
      </pc:sldChg>
      <pc:sldChg chg="addSp delSp modSp add mod">
        <pc:chgData name="Tryggve Pederby" userId="d776a248-088c-4ec4-8f18-6614fdd9190c" providerId="ADAL" clId="{4AFAFDA8-DE4D-4F0B-8861-4B2D1A7BC02C}" dt="2024-04-19T11:49:08.100" v="290"/>
        <pc:sldMkLst>
          <pc:docMk/>
          <pc:sldMk cId="2570973408" sldId="360"/>
        </pc:sldMkLst>
        <pc:spChg chg="add del mod">
          <ac:chgData name="Tryggve Pederby" userId="d776a248-088c-4ec4-8f18-6614fdd9190c" providerId="ADAL" clId="{4AFAFDA8-DE4D-4F0B-8861-4B2D1A7BC02C}" dt="2024-04-19T11:48:59.012" v="289"/>
          <ac:spMkLst>
            <pc:docMk/>
            <pc:sldMk cId="2570973408" sldId="360"/>
            <ac:spMk id="5" creationId="{516B442E-C7E7-C366-4E15-5A812B9EE9BE}"/>
          </ac:spMkLst>
        </pc:spChg>
        <pc:graphicFrameChg chg="add mod">
          <ac:chgData name="Tryggve Pederby" userId="d776a248-088c-4ec4-8f18-6614fdd9190c" providerId="ADAL" clId="{4AFAFDA8-DE4D-4F0B-8861-4B2D1A7BC02C}" dt="2024-04-19T11:49:08.100" v="290"/>
          <ac:graphicFrameMkLst>
            <pc:docMk/>
            <pc:sldMk cId="2570973408" sldId="360"/>
            <ac:graphicFrameMk id="6" creationId="{13512153-1E3B-46EB-BC43-78630D0F8EC3}"/>
          </ac:graphicFrameMkLst>
        </pc:graphicFrameChg>
        <pc:graphicFrameChg chg="del">
          <ac:chgData name="Tryggve Pederby" userId="d776a248-088c-4ec4-8f18-6614fdd9190c" providerId="ADAL" clId="{4AFAFDA8-DE4D-4F0B-8861-4B2D1A7BC02C}" dt="2024-04-19T11:48:55.086" v="287" actId="478"/>
          <ac:graphicFrameMkLst>
            <pc:docMk/>
            <pc:sldMk cId="2570973408" sldId="360"/>
            <ac:graphicFrameMk id="7" creationId="{A09C8D2F-2461-4166-A652-1AEE512E66A8}"/>
          </ac:graphicFrameMkLst>
        </pc:graphicFrameChg>
      </pc:sldChg>
      <pc:sldChg chg="addSp delSp modSp add mod">
        <pc:chgData name="Tryggve Pederby" userId="d776a248-088c-4ec4-8f18-6614fdd9190c" providerId="ADAL" clId="{4AFAFDA8-DE4D-4F0B-8861-4B2D1A7BC02C}" dt="2024-04-19T11:49:53.587" v="297"/>
        <pc:sldMkLst>
          <pc:docMk/>
          <pc:sldMk cId="3565737897" sldId="361"/>
        </pc:sldMkLst>
        <pc:spChg chg="add del mod">
          <ac:chgData name="Tryggve Pederby" userId="d776a248-088c-4ec4-8f18-6614fdd9190c" providerId="ADAL" clId="{4AFAFDA8-DE4D-4F0B-8861-4B2D1A7BC02C}" dt="2024-04-19T11:49:46.958" v="296"/>
          <ac:spMkLst>
            <pc:docMk/>
            <pc:sldMk cId="3565737897" sldId="361"/>
            <ac:spMk id="5" creationId="{8D438CE5-C961-5314-CBBC-FCC0F2093A58}"/>
          </ac:spMkLst>
        </pc:spChg>
        <pc:graphicFrameChg chg="add mod">
          <ac:chgData name="Tryggve Pederby" userId="d776a248-088c-4ec4-8f18-6614fdd9190c" providerId="ADAL" clId="{4AFAFDA8-DE4D-4F0B-8861-4B2D1A7BC02C}" dt="2024-04-19T11:49:53.587" v="297"/>
          <ac:graphicFrameMkLst>
            <pc:docMk/>
            <pc:sldMk cId="3565737897" sldId="361"/>
            <ac:graphicFrameMk id="6" creationId="{D0232141-58BE-4966-A4CC-A0B04EFD1367}"/>
          </ac:graphicFrameMkLst>
        </pc:graphicFrameChg>
        <pc:graphicFrameChg chg="del mod">
          <ac:chgData name="Tryggve Pederby" userId="d776a248-088c-4ec4-8f18-6614fdd9190c" providerId="ADAL" clId="{4AFAFDA8-DE4D-4F0B-8861-4B2D1A7BC02C}" dt="2024-04-19T11:49:40.222" v="294" actId="478"/>
          <ac:graphicFrameMkLst>
            <pc:docMk/>
            <pc:sldMk cId="3565737897" sldId="361"/>
            <ac:graphicFrameMk id="7" creationId="{FB864988-4693-40D6-94C1-C854E71F387F}"/>
          </ac:graphicFrameMkLst>
        </pc:graphicFrameChg>
      </pc:sldChg>
      <pc:sldChg chg="addSp delSp modSp add mod">
        <pc:chgData name="Tryggve Pederby" userId="d776a248-088c-4ec4-8f18-6614fdd9190c" providerId="ADAL" clId="{4AFAFDA8-DE4D-4F0B-8861-4B2D1A7BC02C}" dt="2024-04-19T13:35:20.243" v="364"/>
        <pc:sldMkLst>
          <pc:docMk/>
          <pc:sldMk cId="3901529447" sldId="362"/>
        </pc:sldMkLst>
        <pc:spChg chg="add del mod">
          <ac:chgData name="Tryggve Pederby" userId="d776a248-088c-4ec4-8f18-6614fdd9190c" providerId="ADAL" clId="{4AFAFDA8-DE4D-4F0B-8861-4B2D1A7BC02C}" dt="2024-04-19T13:35:13.415" v="361"/>
          <ac:spMkLst>
            <pc:docMk/>
            <pc:sldMk cId="3901529447" sldId="362"/>
            <ac:spMk id="5" creationId="{2441B739-AF38-B13E-03F7-8E98AFADF9F9}"/>
          </ac:spMkLst>
        </pc:spChg>
        <pc:graphicFrameChg chg="add mod">
          <ac:chgData name="Tryggve Pederby" userId="d776a248-088c-4ec4-8f18-6614fdd9190c" providerId="ADAL" clId="{4AFAFDA8-DE4D-4F0B-8861-4B2D1A7BC02C}" dt="2024-04-19T13:35:20.243" v="364"/>
          <ac:graphicFrameMkLst>
            <pc:docMk/>
            <pc:sldMk cId="3901529447" sldId="362"/>
            <ac:graphicFrameMk id="6" creationId="{DC6D39D7-13CD-4D75-84D3-F1A7C08F6D27}"/>
          </ac:graphicFrameMkLst>
        </pc:graphicFrameChg>
        <pc:graphicFrameChg chg="del">
          <ac:chgData name="Tryggve Pederby" userId="d776a248-088c-4ec4-8f18-6614fdd9190c" providerId="ADAL" clId="{4AFAFDA8-DE4D-4F0B-8861-4B2D1A7BC02C}" dt="2024-04-19T11:52:23.262" v="299" actId="478"/>
          <ac:graphicFrameMkLst>
            <pc:docMk/>
            <pc:sldMk cId="3901529447" sldId="362"/>
            <ac:graphicFrameMk id="7" creationId="{B4813406-DE26-4676-A498-4686FDF77FBF}"/>
          </ac:graphicFrameMkLst>
        </pc:graphicFrameChg>
      </pc:sldChg>
      <pc:sldChg chg="addSp delSp modSp add mod">
        <pc:chgData name="Tryggve Pederby" userId="d776a248-088c-4ec4-8f18-6614fdd9190c" providerId="ADAL" clId="{4AFAFDA8-DE4D-4F0B-8861-4B2D1A7BC02C}" dt="2024-04-19T13:35:55.715" v="367"/>
        <pc:sldMkLst>
          <pc:docMk/>
          <pc:sldMk cId="3424191277" sldId="363"/>
        </pc:sldMkLst>
        <pc:spChg chg="add del mod">
          <ac:chgData name="Tryggve Pederby" userId="d776a248-088c-4ec4-8f18-6614fdd9190c" providerId="ADAL" clId="{4AFAFDA8-DE4D-4F0B-8861-4B2D1A7BC02C}" dt="2024-04-19T13:35:49.183" v="366"/>
          <ac:spMkLst>
            <pc:docMk/>
            <pc:sldMk cId="3424191277" sldId="363"/>
            <ac:spMk id="5" creationId="{E0982F2A-D71F-1FD0-E4AB-5A39DBC56711}"/>
          </ac:spMkLst>
        </pc:spChg>
        <pc:graphicFrameChg chg="add mod">
          <ac:chgData name="Tryggve Pederby" userId="d776a248-088c-4ec4-8f18-6614fdd9190c" providerId="ADAL" clId="{4AFAFDA8-DE4D-4F0B-8861-4B2D1A7BC02C}" dt="2024-04-19T13:35:55.715" v="367"/>
          <ac:graphicFrameMkLst>
            <pc:docMk/>
            <pc:sldMk cId="3424191277" sldId="363"/>
            <ac:graphicFrameMk id="6" creationId="{46C29DEA-C6EC-4D81-8EBC-1A276BC10E87}"/>
          </ac:graphicFrameMkLst>
        </pc:graphicFrameChg>
        <pc:graphicFrameChg chg="del">
          <ac:chgData name="Tryggve Pederby" userId="d776a248-088c-4ec4-8f18-6614fdd9190c" providerId="ADAL" clId="{4AFAFDA8-DE4D-4F0B-8861-4B2D1A7BC02C}" dt="2024-04-19T11:52:29.695" v="301" actId="478"/>
          <ac:graphicFrameMkLst>
            <pc:docMk/>
            <pc:sldMk cId="3424191277" sldId="363"/>
            <ac:graphicFrameMk id="7" creationId="{5754C8DE-1110-4553-8E70-D5DF4E53294B}"/>
          </ac:graphicFrameMkLst>
        </pc:graphicFrameChg>
      </pc:sldChg>
      <pc:sldChg chg="addSp delSp modSp add mod">
        <pc:chgData name="Tryggve Pederby" userId="d776a248-088c-4ec4-8f18-6614fdd9190c" providerId="ADAL" clId="{4AFAFDA8-DE4D-4F0B-8861-4B2D1A7BC02C}" dt="2024-04-19T13:36:11.210" v="370"/>
        <pc:sldMkLst>
          <pc:docMk/>
          <pc:sldMk cId="3005922007" sldId="364"/>
        </pc:sldMkLst>
        <pc:spChg chg="add del mod">
          <ac:chgData name="Tryggve Pederby" userId="d776a248-088c-4ec4-8f18-6614fdd9190c" providerId="ADAL" clId="{4AFAFDA8-DE4D-4F0B-8861-4B2D1A7BC02C}" dt="2024-04-19T13:36:06.448" v="369"/>
          <ac:spMkLst>
            <pc:docMk/>
            <pc:sldMk cId="3005922007" sldId="364"/>
            <ac:spMk id="5" creationId="{19FE99B4-3612-6306-FFD2-60C3E51661DC}"/>
          </ac:spMkLst>
        </pc:spChg>
        <pc:graphicFrameChg chg="add mod">
          <ac:chgData name="Tryggve Pederby" userId="d776a248-088c-4ec4-8f18-6614fdd9190c" providerId="ADAL" clId="{4AFAFDA8-DE4D-4F0B-8861-4B2D1A7BC02C}" dt="2024-04-19T13:36:11.210" v="370"/>
          <ac:graphicFrameMkLst>
            <pc:docMk/>
            <pc:sldMk cId="3005922007" sldId="364"/>
            <ac:graphicFrameMk id="6" creationId="{DC6D39D7-13CD-4D75-84D3-F1A7C08F6D27}"/>
          </ac:graphicFrameMkLst>
        </pc:graphicFrameChg>
        <pc:graphicFrameChg chg="del">
          <ac:chgData name="Tryggve Pederby" userId="d776a248-088c-4ec4-8f18-6614fdd9190c" providerId="ADAL" clId="{4AFAFDA8-DE4D-4F0B-8861-4B2D1A7BC02C}" dt="2024-04-19T11:52:34.721" v="303" actId="478"/>
          <ac:graphicFrameMkLst>
            <pc:docMk/>
            <pc:sldMk cId="3005922007" sldId="364"/>
            <ac:graphicFrameMk id="7" creationId="{6DAB547E-656E-4D5A-99ED-D7719695817A}"/>
          </ac:graphicFrameMkLst>
        </pc:graphicFrameChg>
      </pc:sldChg>
      <pc:sldChg chg="addSp delSp modSp add mod">
        <pc:chgData name="Tryggve Pederby" userId="d776a248-088c-4ec4-8f18-6614fdd9190c" providerId="ADAL" clId="{4AFAFDA8-DE4D-4F0B-8861-4B2D1A7BC02C}" dt="2024-04-19T13:36:25.651" v="373"/>
        <pc:sldMkLst>
          <pc:docMk/>
          <pc:sldMk cId="1938683085" sldId="365"/>
        </pc:sldMkLst>
        <pc:spChg chg="add del mod">
          <ac:chgData name="Tryggve Pederby" userId="d776a248-088c-4ec4-8f18-6614fdd9190c" providerId="ADAL" clId="{4AFAFDA8-DE4D-4F0B-8861-4B2D1A7BC02C}" dt="2024-04-19T13:36:22.044" v="372"/>
          <ac:spMkLst>
            <pc:docMk/>
            <pc:sldMk cId="1938683085" sldId="365"/>
            <ac:spMk id="5" creationId="{900871FC-59D9-FC3C-9AE3-BB3824A40798}"/>
          </ac:spMkLst>
        </pc:spChg>
        <pc:graphicFrameChg chg="add mod">
          <ac:chgData name="Tryggve Pederby" userId="d776a248-088c-4ec4-8f18-6614fdd9190c" providerId="ADAL" clId="{4AFAFDA8-DE4D-4F0B-8861-4B2D1A7BC02C}" dt="2024-04-19T13:36:25.651" v="373"/>
          <ac:graphicFrameMkLst>
            <pc:docMk/>
            <pc:sldMk cId="1938683085" sldId="365"/>
            <ac:graphicFrameMk id="6" creationId="{BFDE1781-7A11-43A3-93B2-BFC557701FB6}"/>
          </ac:graphicFrameMkLst>
        </pc:graphicFrameChg>
        <pc:graphicFrameChg chg="del">
          <ac:chgData name="Tryggve Pederby" userId="d776a248-088c-4ec4-8f18-6614fdd9190c" providerId="ADAL" clId="{4AFAFDA8-DE4D-4F0B-8861-4B2D1A7BC02C}" dt="2024-04-19T11:52:39.202" v="305" actId="478"/>
          <ac:graphicFrameMkLst>
            <pc:docMk/>
            <pc:sldMk cId="1938683085" sldId="365"/>
            <ac:graphicFrameMk id="7" creationId="{3D2C7B76-BC60-487F-9FF2-5971752B74BB}"/>
          </ac:graphicFrameMkLst>
        </pc:graphicFrameChg>
      </pc:sldChg>
      <pc:sldChg chg="addSp delSp modSp add mod">
        <pc:chgData name="Tryggve Pederby" userId="d776a248-088c-4ec4-8f18-6614fdd9190c" providerId="ADAL" clId="{4AFAFDA8-DE4D-4F0B-8861-4B2D1A7BC02C}" dt="2024-04-19T13:37:55.172" v="378"/>
        <pc:sldMkLst>
          <pc:docMk/>
          <pc:sldMk cId="981437914" sldId="366"/>
        </pc:sldMkLst>
        <pc:spChg chg="add del mod">
          <ac:chgData name="Tryggve Pederby" userId="d776a248-088c-4ec4-8f18-6614fdd9190c" providerId="ADAL" clId="{4AFAFDA8-DE4D-4F0B-8861-4B2D1A7BC02C}" dt="2024-04-19T13:37:34.412" v="375"/>
          <ac:spMkLst>
            <pc:docMk/>
            <pc:sldMk cId="981437914" sldId="366"/>
            <ac:spMk id="5" creationId="{3AC2506B-7370-AF3B-7EBA-3A6D2F2E4792}"/>
          </ac:spMkLst>
        </pc:spChg>
        <pc:graphicFrameChg chg="add mod">
          <ac:chgData name="Tryggve Pederby" userId="d776a248-088c-4ec4-8f18-6614fdd9190c" providerId="ADAL" clId="{4AFAFDA8-DE4D-4F0B-8861-4B2D1A7BC02C}" dt="2024-04-19T13:37:55.172" v="378"/>
          <ac:graphicFrameMkLst>
            <pc:docMk/>
            <pc:sldMk cId="981437914" sldId="366"/>
            <ac:graphicFrameMk id="6" creationId="{53A20F01-4229-4434-AA33-D8A4BF38B78C}"/>
          </ac:graphicFrameMkLst>
        </pc:graphicFrameChg>
        <pc:graphicFrameChg chg="del">
          <ac:chgData name="Tryggve Pederby" userId="d776a248-088c-4ec4-8f18-6614fdd9190c" providerId="ADAL" clId="{4AFAFDA8-DE4D-4F0B-8861-4B2D1A7BC02C}" dt="2024-04-19T11:52:44.319" v="307" actId="478"/>
          <ac:graphicFrameMkLst>
            <pc:docMk/>
            <pc:sldMk cId="981437914" sldId="366"/>
            <ac:graphicFrameMk id="7" creationId="{DDC5487F-83F7-4635-93C7-3D9D596365DC}"/>
          </ac:graphicFrameMkLst>
        </pc:graphicFrameChg>
      </pc:sldChg>
      <pc:sldChg chg="addSp delSp modSp add mod">
        <pc:chgData name="Tryggve Pederby" userId="d776a248-088c-4ec4-8f18-6614fdd9190c" providerId="ADAL" clId="{4AFAFDA8-DE4D-4F0B-8861-4B2D1A7BC02C}" dt="2024-04-19T13:38:01.786" v="379"/>
        <pc:sldMkLst>
          <pc:docMk/>
          <pc:sldMk cId="1157806807" sldId="367"/>
        </pc:sldMkLst>
        <pc:spChg chg="add del mod">
          <ac:chgData name="Tryggve Pederby" userId="d776a248-088c-4ec4-8f18-6614fdd9190c" providerId="ADAL" clId="{4AFAFDA8-DE4D-4F0B-8861-4B2D1A7BC02C}" dt="2024-04-19T13:37:45.562" v="377"/>
          <ac:spMkLst>
            <pc:docMk/>
            <pc:sldMk cId="1157806807" sldId="367"/>
            <ac:spMk id="5" creationId="{79B65C7D-3B99-34CD-F1C9-D0EA40CC77C0}"/>
          </ac:spMkLst>
        </pc:spChg>
        <pc:graphicFrameChg chg="add mod">
          <ac:chgData name="Tryggve Pederby" userId="d776a248-088c-4ec4-8f18-6614fdd9190c" providerId="ADAL" clId="{4AFAFDA8-DE4D-4F0B-8861-4B2D1A7BC02C}" dt="2024-04-19T13:38:01.786" v="379"/>
          <ac:graphicFrameMkLst>
            <pc:docMk/>
            <pc:sldMk cId="1157806807" sldId="367"/>
            <ac:graphicFrameMk id="6" creationId="{E3AC10AF-F56F-479E-8767-B90FBE223771}"/>
          </ac:graphicFrameMkLst>
        </pc:graphicFrameChg>
        <pc:graphicFrameChg chg="del">
          <ac:chgData name="Tryggve Pederby" userId="d776a248-088c-4ec4-8f18-6614fdd9190c" providerId="ADAL" clId="{4AFAFDA8-DE4D-4F0B-8861-4B2D1A7BC02C}" dt="2024-04-19T11:52:48.618" v="309" actId="478"/>
          <ac:graphicFrameMkLst>
            <pc:docMk/>
            <pc:sldMk cId="1157806807" sldId="367"/>
            <ac:graphicFrameMk id="7" creationId="{33572F35-7233-4A3D-8E47-03E0B8308BD3}"/>
          </ac:graphicFrameMkLst>
        </pc:graphicFrameChg>
      </pc:sldChg>
      <pc:sldChg chg="addSp delSp modSp add mod">
        <pc:chgData name="Tryggve Pederby" userId="d776a248-088c-4ec4-8f18-6614fdd9190c" providerId="ADAL" clId="{4AFAFDA8-DE4D-4F0B-8861-4B2D1A7BC02C}" dt="2024-04-19T13:38:24.315" v="382"/>
        <pc:sldMkLst>
          <pc:docMk/>
          <pc:sldMk cId="4105650313" sldId="368"/>
        </pc:sldMkLst>
        <pc:spChg chg="add del mod">
          <ac:chgData name="Tryggve Pederby" userId="d776a248-088c-4ec4-8f18-6614fdd9190c" providerId="ADAL" clId="{4AFAFDA8-DE4D-4F0B-8861-4B2D1A7BC02C}" dt="2024-04-19T13:38:20.579" v="381"/>
          <ac:spMkLst>
            <pc:docMk/>
            <pc:sldMk cId="4105650313" sldId="368"/>
            <ac:spMk id="5" creationId="{17F9A4DA-83DE-92CA-1F7F-9ED237ABDB77}"/>
          </ac:spMkLst>
        </pc:spChg>
        <pc:graphicFrameChg chg="add mod">
          <ac:chgData name="Tryggve Pederby" userId="d776a248-088c-4ec4-8f18-6614fdd9190c" providerId="ADAL" clId="{4AFAFDA8-DE4D-4F0B-8861-4B2D1A7BC02C}" dt="2024-04-19T13:38:24.315" v="382"/>
          <ac:graphicFrameMkLst>
            <pc:docMk/>
            <pc:sldMk cId="4105650313" sldId="368"/>
            <ac:graphicFrameMk id="6" creationId="{77DAA4FE-B1FC-4B09-A7E8-37896B424AF9}"/>
          </ac:graphicFrameMkLst>
        </pc:graphicFrameChg>
        <pc:graphicFrameChg chg="del">
          <ac:chgData name="Tryggve Pederby" userId="d776a248-088c-4ec4-8f18-6614fdd9190c" providerId="ADAL" clId="{4AFAFDA8-DE4D-4F0B-8861-4B2D1A7BC02C}" dt="2024-04-19T11:52:53.386" v="311" actId="478"/>
          <ac:graphicFrameMkLst>
            <pc:docMk/>
            <pc:sldMk cId="4105650313" sldId="368"/>
            <ac:graphicFrameMk id="7" creationId="{B61B98A9-42C3-429A-BBA6-73190BD251E4}"/>
          </ac:graphicFrameMkLst>
        </pc:graphicFrameChg>
      </pc:sldChg>
      <pc:sldChg chg="addSp delSp modSp add mod">
        <pc:chgData name="Tryggve Pederby" userId="d776a248-088c-4ec4-8f18-6614fdd9190c" providerId="ADAL" clId="{4AFAFDA8-DE4D-4F0B-8861-4B2D1A7BC02C}" dt="2024-04-19T13:40:23.397" v="385"/>
        <pc:sldMkLst>
          <pc:docMk/>
          <pc:sldMk cId="1640509787" sldId="369"/>
        </pc:sldMkLst>
        <pc:spChg chg="add del mod">
          <ac:chgData name="Tryggve Pederby" userId="d776a248-088c-4ec4-8f18-6614fdd9190c" providerId="ADAL" clId="{4AFAFDA8-DE4D-4F0B-8861-4B2D1A7BC02C}" dt="2024-04-19T13:40:18.193" v="384"/>
          <ac:spMkLst>
            <pc:docMk/>
            <pc:sldMk cId="1640509787" sldId="369"/>
            <ac:spMk id="5" creationId="{E009511B-27CB-FB8A-4AB1-04CAF50CDE30}"/>
          </ac:spMkLst>
        </pc:spChg>
        <pc:graphicFrameChg chg="add mod">
          <ac:chgData name="Tryggve Pederby" userId="d776a248-088c-4ec4-8f18-6614fdd9190c" providerId="ADAL" clId="{4AFAFDA8-DE4D-4F0B-8861-4B2D1A7BC02C}" dt="2024-04-19T13:40:23.397" v="385"/>
          <ac:graphicFrameMkLst>
            <pc:docMk/>
            <pc:sldMk cId="1640509787" sldId="369"/>
            <ac:graphicFrameMk id="6" creationId="{C4A16B69-3B67-4815-8D09-A39BEE90164D}"/>
          </ac:graphicFrameMkLst>
        </pc:graphicFrameChg>
        <pc:graphicFrameChg chg="del">
          <ac:chgData name="Tryggve Pederby" userId="d776a248-088c-4ec4-8f18-6614fdd9190c" providerId="ADAL" clId="{4AFAFDA8-DE4D-4F0B-8861-4B2D1A7BC02C}" dt="2024-04-19T11:52:59.432" v="313" actId="478"/>
          <ac:graphicFrameMkLst>
            <pc:docMk/>
            <pc:sldMk cId="1640509787" sldId="369"/>
            <ac:graphicFrameMk id="7" creationId="{D1A995B4-D8B6-45E7-89DB-6863D3382C19}"/>
          </ac:graphicFrameMkLst>
        </pc:graphicFrameChg>
      </pc:sldChg>
      <pc:sldChg chg="addSp delSp modSp add mod">
        <pc:chgData name="Tryggve Pederby" userId="d776a248-088c-4ec4-8f18-6614fdd9190c" providerId="ADAL" clId="{4AFAFDA8-DE4D-4F0B-8861-4B2D1A7BC02C}" dt="2024-04-19T13:43:22.848" v="391"/>
        <pc:sldMkLst>
          <pc:docMk/>
          <pc:sldMk cId="2118947259" sldId="370"/>
        </pc:sldMkLst>
        <pc:spChg chg="add del mod">
          <ac:chgData name="Tryggve Pederby" userId="d776a248-088c-4ec4-8f18-6614fdd9190c" providerId="ADAL" clId="{4AFAFDA8-DE4D-4F0B-8861-4B2D1A7BC02C}" dt="2024-04-19T13:42:42.964" v="387"/>
          <ac:spMkLst>
            <pc:docMk/>
            <pc:sldMk cId="2118947259" sldId="370"/>
            <ac:spMk id="5" creationId="{D24A07B6-587D-1F26-69AD-F92D8E2C88A1}"/>
          </ac:spMkLst>
        </pc:spChg>
        <pc:spChg chg="add del mod">
          <ac:chgData name="Tryggve Pederby" userId="d776a248-088c-4ec4-8f18-6614fdd9190c" providerId="ADAL" clId="{4AFAFDA8-DE4D-4F0B-8861-4B2D1A7BC02C}" dt="2024-04-19T13:43:22.848" v="391"/>
          <ac:spMkLst>
            <pc:docMk/>
            <pc:sldMk cId="2118947259" sldId="370"/>
            <ac:spMk id="9" creationId="{DBEDD727-B01E-B5AE-32E2-F231573E251A}"/>
          </ac:spMkLst>
        </pc:spChg>
        <pc:graphicFrameChg chg="add del mod">
          <ac:chgData name="Tryggve Pederby" userId="d776a248-088c-4ec4-8f18-6614fdd9190c" providerId="ADAL" clId="{4AFAFDA8-DE4D-4F0B-8861-4B2D1A7BC02C}" dt="2024-04-19T13:43:21.403" v="389" actId="478"/>
          <ac:graphicFrameMkLst>
            <pc:docMk/>
            <pc:sldMk cId="2118947259" sldId="370"/>
            <ac:graphicFrameMk id="6" creationId="{C4A16B69-3B67-4815-8D09-A39BEE90164D}"/>
          </ac:graphicFrameMkLst>
        </pc:graphicFrameChg>
        <pc:graphicFrameChg chg="del">
          <ac:chgData name="Tryggve Pederby" userId="d776a248-088c-4ec4-8f18-6614fdd9190c" providerId="ADAL" clId="{4AFAFDA8-DE4D-4F0B-8861-4B2D1A7BC02C}" dt="2024-04-19T11:53:03.561" v="315" actId="478"/>
          <ac:graphicFrameMkLst>
            <pc:docMk/>
            <pc:sldMk cId="2118947259" sldId="370"/>
            <ac:graphicFrameMk id="7" creationId="{C1E64421-C0CF-46B5-88DA-64272EEF9B62}"/>
          </ac:graphicFrameMkLst>
        </pc:graphicFrameChg>
        <pc:graphicFrameChg chg="add mod">
          <ac:chgData name="Tryggve Pederby" userId="d776a248-088c-4ec4-8f18-6614fdd9190c" providerId="ADAL" clId="{4AFAFDA8-DE4D-4F0B-8861-4B2D1A7BC02C}" dt="2024-04-19T13:43:22.848" v="391"/>
          <ac:graphicFrameMkLst>
            <pc:docMk/>
            <pc:sldMk cId="2118947259" sldId="370"/>
            <ac:graphicFrameMk id="10" creationId="{3A18D617-C6CC-4DFF-84E3-2E04B21249E8}"/>
          </ac:graphicFrameMkLst>
        </pc:graphicFrameChg>
      </pc:sldChg>
      <pc:sldChg chg="addSp delSp modSp add mod">
        <pc:chgData name="Tryggve Pederby" userId="d776a248-088c-4ec4-8f18-6614fdd9190c" providerId="ADAL" clId="{4AFAFDA8-DE4D-4F0B-8861-4B2D1A7BC02C}" dt="2024-04-19T13:43:57.932" v="396"/>
        <pc:sldMkLst>
          <pc:docMk/>
          <pc:sldMk cId="4026031583" sldId="371"/>
        </pc:sldMkLst>
        <pc:spChg chg="add del mod">
          <ac:chgData name="Tryggve Pederby" userId="d776a248-088c-4ec4-8f18-6614fdd9190c" providerId="ADAL" clId="{4AFAFDA8-DE4D-4F0B-8861-4B2D1A7BC02C}" dt="2024-04-19T13:43:34.473" v="393"/>
          <ac:spMkLst>
            <pc:docMk/>
            <pc:sldMk cId="4026031583" sldId="371"/>
            <ac:spMk id="8" creationId="{5BF4DC7B-A544-48B0-1773-C12689A9B8C0}"/>
          </ac:spMkLst>
        </pc:spChg>
        <pc:graphicFrameChg chg="del">
          <ac:chgData name="Tryggve Pederby" userId="d776a248-088c-4ec4-8f18-6614fdd9190c" providerId="ADAL" clId="{4AFAFDA8-DE4D-4F0B-8861-4B2D1A7BC02C}" dt="2024-04-19T11:53:14.852" v="317" actId="478"/>
          <ac:graphicFrameMkLst>
            <pc:docMk/>
            <pc:sldMk cId="4026031583" sldId="371"/>
            <ac:graphicFrameMk id="5" creationId="{45ADD301-697F-4025-A620-3881067ADF3E}"/>
          </ac:graphicFrameMkLst>
        </pc:graphicFrameChg>
        <pc:graphicFrameChg chg="add mod">
          <ac:chgData name="Tryggve Pederby" userId="d776a248-088c-4ec4-8f18-6614fdd9190c" providerId="ADAL" clId="{4AFAFDA8-DE4D-4F0B-8861-4B2D1A7BC02C}" dt="2024-04-19T13:43:57.932" v="396"/>
          <ac:graphicFrameMkLst>
            <pc:docMk/>
            <pc:sldMk cId="4026031583" sldId="371"/>
            <ac:graphicFrameMk id="9" creationId="{FFDE354B-374A-47BF-B378-311CBE25EBC0}"/>
          </ac:graphicFrameMkLst>
        </pc:graphicFrameChg>
      </pc:sldChg>
      <pc:sldChg chg="addSp delSp modSp add mod">
        <pc:chgData name="Tryggve Pederby" userId="d776a248-088c-4ec4-8f18-6614fdd9190c" providerId="ADAL" clId="{4AFAFDA8-DE4D-4F0B-8861-4B2D1A7BC02C}" dt="2024-04-19T13:44:02.316" v="397"/>
        <pc:sldMkLst>
          <pc:docMk/>
          <pc:sldMk cId="2611307165" sldId="372"/>
        </pc:sldMkLst>
        <pc:spChg chg="add del mod">
          <ac:chgData name="Tryggve Pederby" userId="d776a248-088c-4ec4-8f18-6614fdd9190c" providerId="ADAL" clId="{4AFAFDA8-DE4D-4F0B-8861-4B2D1A7BC02C}" dt="2024-04-19T13:43:44.730" v="395"/>
          <ac:spMkLst>
            <pc:docMk/>
            <pc:sldMk cId="2611307165" sldId="372"/>
            <ac:spMk id="4" creationId="{18BFCF3F-07E7-F9AC-1B57-39CDFB60EAB1}"/>
          </ac:spMkLst>
        </pc:spChg>
        <pc:graphicFrameChg chg="del">
          <ac:chgData name="Tryggve Pederby" userId="d776a248-088c-4ec4-8f18-6614fdd9190c" providerId="ADAL" clId="{4AFAFDA8-DE4D-4F0B-8861-4B2D1A7BC02C}" dt="2024-04-19T11:53:17.596" v="318" actId="478"/>
          <ac:graphicFrameMkLst>
            <pc:docMk/>
            <pc:sldMk cId="2611307165" sldId="372"/>
            <ac:graphicFrameMk id="5" creationId="{F776B647-9A01-4D6B-BDED-B1F87910062A}"/>
          </ac:graphicFrameMkLst>
        </pc:graphicFrameChg>
        <pc:graphicFrameChg chg="add mod">
          <ac:chgData name="Tryggve Pederby" userId="d776a248-088c-4ec4-8f18-6614fdd9190c" providerId="ADAL" clId="{4AFAFDA8-DE4D-4F0B-8861-4B2D1A7BC02C}" dt="2024-04-19T13:44:02.316" v="397"/>
          <ac:graphicFrameMkLst>
            <pc:docMk/>
            <pc:sldMk cId="2611307165" sldId="372"/>
            <ac:graphicFrameMk id="7" creationId="{170E5F28-6387-468E-8262-0EF1A41100B6}"/>
          </ac:graphicFrameMkLst>
        </pc:graphicFrameChg>
      </pc:sldChg>
      <pc:sldChg chg="addSp delSp modSp add mod">
        <pc:chgData name="Tryggve Pederby" userId="d776a248-088c-4ec4-8f18-6614fdd9190c" providerId="ADAL" clId="{4AFAFDA8-DE4D-4F0B-8861-4B2D1A7BC02C}" dt="2024-04-22T06:41:41.884" v="400"/>
        <pc:sldMkLst>
          <pc:docMk/>
          <pc:sldMk cId="4236296823" sldId="373"/>
        </pc:sldMkLst>
        <pc:spChg chg="add del mod">
          <ac:chgData name="Tryggve Pederby" userId="d776a248-088c-4ec4-8f18-6614fdd9190c" providerId="ADAL" clId="{4AFAFDA8-DE4D-4F0B-8861-4B2D1A7BC02C}" dt="2024-04-22T06:41:36.230" v="399"/>
          <ac:spMkLst>
            <pc:docMk/>
            <pc:sldMk cId="4236296823" sldId="373"/>
            <ac:spMk id="6" creationId="{1035CB57-6B8D-4566-A66F-95A8926C7002}"/>
          </ac:spMkLst>
        </pc:spChg>
        <pc:graphicFrameChg chg="del">
          <ac:chgData name="Tryggve Pederby" userId="d776a248-088c-4ec4-8f18-6614fdd9190c" providerId="ADAL" clId="{4AFAFDA8-DE4D-4F0B-8861-4B2D1A7BC02C}" dt="2024-04-19T12:00:14.901" v="320" actId="478"/>
          <ac:graphicFrameMkLst>
            <pc:docMk/>
            <pc:sldMk cId="4236296823" sldId="373"/>
            <ac:graphicFrameMk id="2" creationId="{341F3753-46F8-47A7-B65C-EAAC107AD3A7}"/>
          </ac:graphicFrameMkLst>
        </pc:graphicFrameChg>
        <pc:graphicFrameChg chg="add mod">
          <ac:chgData name="Tryggve Pederby" userId="d776a248-088c-4ec4-8f18-6614fdd9190c" providerId="ADAL" clId="{4AFAFDA8-DE4D-4F0B-8861-4B2D1A7BC02C}" dt="2024-04-22T06:41:41.884" v="400"/>
          <ac:graphicFrameMkLst>
            <pc:docMk/>
            <pc:sldMk cId="4236296823" sldId="373"/>
            <ac:graphicFrameMk id="7" creationId="{D508162C-24DA-46F4-8A0E-5015BBFF336E}"/>
          </ac:graphicFrameMkLst>
        </pc:graphicFrameChg>
      </pc:sldChg>
      <pc:sldChg chg="addSp delSp modSp add mod">
        <pc:chgData name="Tryggve Pederby" userId="d776a248-088c-4ec4-8f18-6614fdd9190c" providerId="ADAL" clId="{4AFAFDA8-DE4D-4F0B-8861-4B2D1A7BC02C}" dt="2024-04-22T06:42:49.359" v="403"/>
        <pc:sldMkLst>
          <pc:docMk/>
          <pc:sldMk cId="2563831120" sldId="374"/>
        </pc:sldMkLst>
        <pc:spChg chg="add del mod">
          <ac:chgData name="Tryggve Pederby" userId="d776a248-088c-4ec4-8f18-6614fdd9190c" providerId="ADAL" clId="{4AFAFDA8-DE4D-4F0B-8861-4B2D1A7BC02C}" dt="2024-04-22T06:42:42.830" v="402"/>
          <ac:spMkLst>
            <pc:docMk/>
            <pc:sldMk cId="2563831120" sldId="374"/>
            <ac:spMk id="6" creationId="{E02BF832-094A-194D-1D87-CD67AEDBFDED}"/>
          </ac:spMkLst>
        </pc:spChg>
        <pc:graphicFrameChg chg="del">
          <ac:chgData name="Tryggve Pederby" userId="d776a248-088c-4ec4-8f18-6614fdd9190c" providerId="ADAL" clId="{4AFAFDA8-DE4D-4F0B-8861-4B2D1A7BC02C}" dt="2024-04-19T12:00:20.994" v="322" actId="478"/>
          <ac:graphicFrameMkLst>
            <pc:docMk/>
            <pc:sldMk cId="2563831120" sldId="374"/>
            <ac:graphicFrameMk id="2" creationId="{E7F54632-C8A7-4485-B810-69F4206F1C0D}"/>
          </ac:graphicFrameMkLst>
        </pc:graphicFrameChg>
        <pc:graphicFrameChg chg="add mod">
          <ac:chgData name="Tryggve Pederby" userId="d776a248-088c-4ec4-8f18-6614fdd9190c" providerId="ADAL" clId="{4AFAFDA8-DE4D-4F0B-8861-4B2D1A7BC02C}" dt="2024-04-22T06:42:49.359" v="403"/>
          <ac:graphicFrameMkLst>
            <pc:docMk/>
            <pc:sldMk cId="2563831120" sldId="374"/>
            <ac:graphicFrameMk id="7" creationId="{1BD13093-5B59-41CD-9329-5333969C474C}"/>
          </ac:graphicFrameMkLst>
        </pc:graphicFrameChg>
      </pc:sldChg>
      <pc:sldChg chg="addSp delSp modSp add mod">
        <pc:chgData name="Tryggve Pederby" userId="d776a248-088c-4ec4-8f18-6614fdd9190c" providerId="ADAL" clId="{4AFAFDA8-DE4D-4F0B-8861-4B2D1A7BC02C}" dt="2024-04-22T06:43:51.519" v="406"/>
        <pc:sldMkLst>
          <pc:docMk/>
          <pc:sldMk cId="3733658205" sldId="375"/>
        </pc:sldMkLst>
        <pc:spChg chg="add del mod">
          <ac:chgData name="Tryggve Pederby" userId="d776a248-088c-4ec4-8f18-6614fdd9190c" providerId="ADAL" clId="{4AFAFDA8-DE4D-4F0B-8861-4B2D1A7BC02C}" dt="2024-04-22T06:43:47.323" v="405"/>
          <ac:spMkLst>
            <pc:docMk/>
            <pc:sldMk cId="3733658205" sldId="375"/>
            <ac:spMk id="6" creationId="{862B3D0E-9BA8-BF61-9AD0-36120D98F8D1}"/>
          </ac:spMkLst>
        </pc:spChg>
        <pc:graphicFrameChg chg="del">
          <ac:chgData name="Tryggve Pederby" userId="d776a248-088c-4ec4-8f18-6614fdd9190c" providerId="ADAL" clId="{4AFAFDA8-DE4D-4F0B-8861-4B2D1A7BC02C}" dt="2024-04-19T12:00:26.130" v="324" actId="478"/>
          <ac:graphicFrameMkLst>
            <pc:docMk/>
            <pc:sldMk cId="3733658205" sldId="375"/>
            <ac:graphicFrameMk id="2" creationId="{791BDD68-A424-4A81-A269-55E23FCC6977}"/>
          </ac:graphicFrameMkLst>
        </pc:graphicFrameChg>
        <pc:graphicFrameChg chg="add mod">
          <ac:chgData name="Tryggve Pederby" userId="d776a248-088c-4ec4-8f18-6614fdd9190c" providerId="ADAL" clId="{4AFAFDA8-DE4D-4F0B-8861-4B2D1A7BC02C}" dt="2024-04-22T06:43:51.519" v="406"/>
          <ac:graphicFrameMkLst>
            <pc:docMk/>
            <pc:sldMk cId="3733658205" sldId="375"/>
            <ac:graphicFrameMk id="7" creationId="{2822A204-F5D9-4A1F-82C5-BAE58E32B4BB}"/>
          </ac:graphicFrameMkLst>
        </pc:graphicFrameChg>
      </pc:sldChg>
      <pc:sldChg chg="addSp delSp modSp add mod">
        <pc:chgData name="Tryggve Pederby" userId="d776a248-088c-4ec4-8f18-6614fdd9190c" providerId="ADAL" clId="{4AFAFDA8-DE4D-4F0B-8861-4B2D1A7BC02C}" dt="2024-04-19T12:00:32.416" v="326" actId="478"/>
        <pc:sldMkLst>
          <pc:docMk/>
          <pc:sldMk cId="2624379172" sldId="376"/>
        </pc:sldMkLst>
        <pc:spChg chg="add mod">
          <ac:chgData name="Tryggve Pederby" userId="d776a248-088c-4ec4-8f18-6614fdd9190c" providerId="ADAL" clId="{4AFAFDA8-DE4D-4F0B-8861-4B2D1A7BC02C}" dt="2024-04-19T12:00:32.416" v="326" actId="478"/>
          <ac:spMkLst>
            <pc:docMk/>
            <pc:sldMk cId="2624379172" sldId="376"/>
            <ac:spMk id="6" creationId="{86B8D725-E6FD-F65A-E410-53CC759C3FF9}"/>
          </ac:spMkLst>
        </pc:spChg>
        <pc:graphicFrameChg chg="del">
          <ac:chgData name="Tryggve Pederby" userId="d776a248-088c-4ec4-8f18-6614fdd9190c" providerId="ADAL" clId="{4AFAFDA8-DE4D-4F0B-8861-4B2D1A7BC02C}" dt="2024-04-19T12:00:32.416" v="326" actId="478"/>
          <ac:graphicFrameMkLst>
            <pc:docMk/>
            <pc:sldMk cId="2624379172" sldId="376"/>
            <ac:graphicFrameMk id="2" creationId="{FE61E5F7-85F1-4A9C-927E-A7404C7D2C8C}"/>
          </ac:graphicFrameMkLst>
        </pc:graphicFrameChg>
      </pc:sldChg>
      <pc:sldChg chg="addSp delSp modSp add mod">
        <pc:chgData name="Tryggve Pederby" userId="d776a248-088c-4ec4-8f18-6614fdd9190c" providerId="ADAL" clId="{4AFAFDA8-DE4D-4F0B-8861-4B2D1A7BC02C}" dt="2024-04-19T12:00:37.045" v="328" actId="478"/>
        <pc:sldMkLst>
          <pc:docMk/>
          <pc:sldMk cId="3892186154" sldId="377"/>
        </pc:sldMkLst>
        <pc:spChg chg="add mod">
          <ac:chgData name="Tryggve Pederby" userId="d776a248-088c-4ec4-8f18-6614fdd9190c" providerId="ADAL" clId="{4AFAFDA8-DE4D-4F0B-8861-4B2D1A7BC02C}" dt="2024-04-19T12:00:37.045" v="328" actId="478"/>
          <ac:spMkLst>
            <pc:docMk/>
            <pc:sldMk cId="3892186154" sldId="377"/>
            <ac:spMk id="6" creationId="{46E64903-6E21-EE54-10BC-B6B4596D82E3}"/>
          </ac:spMkLst>
        </pc:spChg>
        <pc:graphicFrameChg chg="del">
          <ac:chgData name="Tryggve Pederby" userId="d776a248-088c-4ec4-8f18-6614fdd9190c" providerId="ADAL" clId="{4AFAFDA8-DE4D-4F0B-8861-4B2D1A7BC02C}" dt="2024-04-19T12:00:37.045" v="328" actId="478"/>
          <ac:graphicFrameMkLst>
            <pc:docMk/>
            <pc:sldMk cId="3892186154" sldId="377"/>
            <ac:graphicFrameMk id="2" creationId="{9412C065-FBA8-4C39-8312-12BA00F78DD2}"/>
          </ac:graphicFrameMkLst>
        </pc:graphicFrameChg>
      </pc:sldChg>
      <pc:sldChg chg="addSp delSp modSp add mod">
        <pc:chgData name="Tryggve Pederby" userId="d776a248-088c-4ec4-8f18-6614fdd9190c" providerId="ADAL" clId="{4AFAFDA8-DE4D-4F0B-8861-4B2D1A7BC02C}" dt="2024-04-19T13:25:44.952" v="330" actId="478"/>
        <pc:sldMkLst>
          <pc:docMk/>
          <pc:sldMk cId="2872281354" sldId="378"/>
        </pc:sldMkLst>
        <pc:spChg chg="add mod">
          <ac:chgData name="Tryggve Pederby" userId="d776a248-088c-4ec4-8f18-6614fdd9190c" providerId="ADAL" clId="{4AFAFDA8-DE4D-4F0B-8861-4B2D1A7BC02C}" dt="2024-04-19T13:25:44.952" v="330" actId="478"/>
          <ac:spMkLst>
            <pc:docMk/>
            <pc:sldMk cId="2872281354" sldId="378"/>
            <ac:spMk id="6" creationId="{F1B1D482-CD57-2939-18F9-42B02EC6980A}"/>
          </ac:spMkLst>
        </pc:spChg>
        <pc:graphicFrameChg chg="del">
          <ac:chgData name="Tryggve Pederby" userId="d776a248-088c-4ec4-8f18-6614fdd9190c" providerId="ADAL" clId="{4AFAFDA8-DE4D-4F0B-8861-4B2D1A7BC02C}" dt="2024-04-19T13:25:44.952" v="330" actId="478"/>
          <ac:graphicFrameMkLst>
            <pc:docMk/>
            <pc:sldMk cId="2872281354" sldId="378"/>
            <ac:graphicFrameMk id="2" creationId="{D870587E-6748-42BF-8952-BD8514C625FC}"/>
          </ac:graphicFrameMkLst>
        </pc:graphicFrameChg>
      </pc:sldChg>
      <pc:sldChg chg="addSp delSp modSp add mod">
        <pc:chgData name="Tryggve Pederby" userId="d776a248-088c-4ec4-8f18-6614fdd9190c" providerId="ADAL" clId="{4AFAFDA8-DE4D-4F0B-8861-4B2D1A7BC02C}" dt="2024-04-19T13:25:50.592" v="332" actId="478"/>
        <pc:sldMkLst>
          <pc:docMk/>
          <pc:sldMk cId="912190755" sldId="379"/>
        </pc:sldMkLst>
        <pc:spChg chg="add mod">
          <ac:chgData name="Tryggve Pederby" userId="d776a248-088c-4ec4-8f18-6614fdd9190c" providerId="ADAL" clId="{4AFAFDA8-DE4D-4F0B-8861-4B2D1A7BC02C}" dt="2024-04-19T13:25:50.592" v="332" actId="478"/>
          <ac:spMkLst>
            <pc:docMk/>
            <pc:sldMk cId="912190755" sldId="379"/>
            <ac:spMk id="6" creationId="{1E371338-148F-7C96-E281-2A8EBD6FB125}"/>
          </ac:spMkLst>
        </pc:spChg>
        <pc:graphicFrameChg chg="del">
          <ac:chgData name="Tryggve Pederby" userId="d776a248-088c-4ec4-8f18-6614fdd9190c" providerId="ADAL" clId="{4AFAFDA8-DE4D-4F0B-8861-4B2D1A7BC02C}" dt="2024-04-19T13:25:50.592" v="332" actId="478"/>
          <ac:graphicFrameMkLst>
            <pc:docMk/>
            <pc:sldMk cId="912190755" sldId="379"/>
            <ac:graphicFrameMk id="2" creationId="{1A8601B1-07B6-4C6D-9AD0-729B3D5B1D0F}"/>
          </ac:graphicFrameMkLst>
        </pc:graphicFrameChg>
      </pc:sldChg>
      <pc:sldChg chg="addSp delSp modSp add mod">
        <pc:chgData name="Tryggve Pederby" userId="d776a248-088c-4ec4-8f18-6614fdd9190c" providerId="ADAL" clId="{4AFAFDA8-DE4D-4F0B-8861-4B2D1A7BC02C}" dt="2024-04-19T13:25:54.899" v="334" actId="478"/>
        <pc:sldMkLst>
          <pc:docMk/>
          <pc:sldMk cId="401008269" sldId="380"/>
        </pc:sldMkLst>
        <pc:spChg chg="add mod">
          <ac:chgData name="Tryggve Pederby" userId="d776a248-088c-4ec4-8f18-6614fdd9190c" providerId="ADAL" clId="{4AFAFDA8-DE4D-4F0B-8861-4B2D1A7BC02C}" dt="2024-04-19T13:25:54.899" v="334" actId="478"/>
          <ac:spMkLst>
            <pc:docMk/>
            <pc:sldMk cId="401008269" sldId="380"/>
            <ac:spMk id="6" creationId="{179FB179-BA5B-A0E3-50B1-1392FB49AECA}"/>
          </ac:spMkLst>
        </pc:spChg>
        <pc:graphicFrameChg chg="del">
          <ac:chgData name="Tryggve Pederby" userId="d776a248-088c-4ec4-8f18-6614fdd9190c" providerId="ADAL" clId="{4AFAFDA8-DE4D-4F0B-8861-4B2D1A7BC02C}" dt="2024-04-19T13:25:54.899" v="334" actId="478"/>
          <ac:graphicFrameMkLst>
            <pc:docMk/>
            <pc:sldMk cId="401008269" sldId="380"/>
            <ac:graphicFrameMk id="2" creationId="{1993B69F-9318-480A-BD4E-830CBA27B11B}"/>
          </ac:graphicFrameMkLst>
        </pc:graphicFrameChg>
      </pc:sldChg>
      <pc:sldChg chg="addSp delSp modSp add mod">
        <pc:chgData name="Tryggve Pederby" userId="d776a248-088c-4ec4-8f18-6614fdd9190c" providerId="ADAL" clId="{4AFAFDA8-DE4D-4F0B-8861-4B2D1A7BC02C}" dt="2024-04-19T13:26:00.199" v="336" actId="478"/>
        <pc:sldMkLst>
          <pc:docMk/>
          <pc:sldMk cId="1496172452" sldId="381"/>
        </pc:sldMkLst>
        <pc:spChg chg="add mod">
          <ac:chgData name="Tryggve Pederby" userId="d776a248-088c-4ec4-8f18-6614fdd9190c" providerId="ADAL" clId="{4AFAFDA8-DE4D-4F0B-8861-4B2D1A7BC02C}" dt="2024-04-19T13:26:00.199" v="336" actId="478"/>
          <ac:spMkLst>
            <pc:docMk/>
            <pc:sldMk cId="1496172452" sldId="381"/>
            <ac:spMk id="6" creationId="{F4FB49DA-1286-34DF-C1F8-8774F9196F15}"/>
          </ac:spMkLst>
        </pc:spChg>
        <pc:graphicFrameChg chg="del">
          <ac:chgData name="Tryggve Pederby" userId="d776a248-088c-4ec4-8f18-6614fdd9190c" providerId="ADAL" clId="{4AFAFDA8-DE4D-4F0B-8861-4B2D1A7BC02C}" dt="2024-04-19T13:26:00.199" v="336" actId="478"/>
          <ac:graphicFrameMkLst>
            <pc:docMk/>
            <pc:sldMk cId="1496172452" sldId="381"/>
            <ac:graphicFrameMk id="2" creationId="{E0E82025-F78F-47FD-BFE2-8FDB5200412A}"/>
          </ac:graphicFrameMkLst>
        </pc:graphicFrameChg>
      </pc:sldChg>
      <pc:sldChg chg="addSp delSp modSp add mod">
        <pc:chgData name="Tryggve Pederby" userId="d776a248-088c-4ec4-8f18-6614fdd9190c" providerId="ADAL" clId="{4AFAFDA8-DE4D-4F0B-8861-4B2D1A7BC02C}" dt="2024-04-19T13:26:04.849" v="338" actId="478"/>
        <pc:sldMkLst>
          <pc:docMk/>
          <pc:sldMk cId="3597616025" sldId="382"/>
        </pc:sldMkLst>
        <pc:spChg chg="add mod">
          <ac:chgData name="Tryggve Pederby" userId="d776a248-088c-4ec4-8f18-6614fdd9190c" providerId="ADAL" clId="{4AFAFDA8-DE4D-4F0B-8861-4B2D1A7BC02C}" dt="2024-04-19T13:26:04.849" v="338" actId="478"/>
          <ac:spMkLst>
            <pc:docMk/>
            <pc:sldMk cId="3597616025" sldId="382"/>
            <ac:spMk id="6" creationId="{12E46F79-ED6D-28C0-657E-A4D8DBE85910}"/>
          </ac:spMkLst>
        </pc:spChg>
        <pc:graphicFrameChg chg="del">
          <ac:chgData name="Tryggve Pederby" userId="d776a248-088c-4ec4-8f18-6614fdd9190c" providerId="ADAL" clId="{4AFAFDA8-DE4D-4F0B-8861-4B2D1A7BC02C}" dt="2024-04-19T13:26:04.849" v="338" actId="478"/>
          <ac:graphicFrameMkLst>
            <pc:docMk/>
            <pc:sldMk cId="3597616025" sldId="382"/>
            <ac:graphicFrameMk id="2" creationId="{9E3E0A29-695C-4BE0-ADF9-044B1F2320AB}"/>
          </ac:graphicFrameMkLst>
        </pc:graphicFrameChg>
      </pc:sldChg>
      <pc:sldChg chg="addSp delSp modSp add mod">
        <pc:chgData name="Tryggve Pederby" userId="d776a248-088c-4ec4-8f18-6614fdd9190c" providerId="ADAL" clId="{4AFAFDA8-DE4D-4F0B-8861-4B2D1A7BC02C}" dt="2024-04-19T13:26:11.138" v="340" actId="478"/>
        <pc:sldMkLst>
          <pc:docMk/>
          <pc:sldMk cId="994259966" sldId="383"/>
        </pc:sldMkLst>
        <pc:spChg chg="add mod">
          <ac:chgData name="Tryggve Pederby" userId="d776a248-088c-4ec4-8f18-6614fdd9190c" providerId="ADAL" clId="{4AFAFDA8-DE4D-4F0B-8861-4B2D1A7BC02C}" dt="2024-04-19T13:26:11.138" v="340" actId="478"/>
          <ac:spMkLst>
            <pc:docMk/>
            <pc:sldMk cId="994259966" sldId="383"/>
            <ac:spMk id="6" creationId="{AA9302A4-0AE8-EEF6-6003-D2B046EBA795}"/>
          </ac:spMkLst>
        </pc:spChg>
        <pc:graphicFrameChg chg="del">
          <ac:chgData name="Tryggve Pederby" userId="d776a248-088c-4ec4-8f18-6614fdd9190c" providerId="ADAL" clId="{4AFAFDA8-DE4D-4F0B-8861-4B2D1A7BC02C}" dt="2024-04-19T13:26:11.138" v="340" actId="478"/>
          <ac:graphicFrameMkLst>
            <pc:docMk/>
            <pc:sldMk cId="994259966" sldId="383"/>
            <ac:graphicFrameMk id="2" creationId="{288D1E2D-D410-4525-BA76-C7CD33C986B4}"/>
          </ac:graphicFrameMkLst>
        </pc:graphicFrameChg>
      </pc:sldChg>
      <pc:sldChg chg="addSp delSp modSp add mod">
        <pc:chgData name="Tryggve Pederby" userId="d776a248-088c-4ec4-8f18-6614fdd9190c" providerId="ADAL" clId="{4AFAFDA8-DE4D-4F0B-8861-4B2D1A7BC02C}" dt="2024-04-19T13:30:34.868" v="342" actId="478"/>
        <pc:sldMkLst>
          <pc:docMk/>
          <pc:sldMk cId="3678443725" sldId="384"/>
        </pc:sldMkLst>
        <pc:spChg chg="add mod">
          <ac:chgData name="Tryggve Pederby" userId="d776a248-088c-4ec4-8f18-6614fdd9190c" providerId="ADAL" clId="{4AFAFDA8-DE4D-4F0B-8861-4B2D1A7BC02C}" dt="2024-04-19T13:30:34.868" v="342" actId="478"/>
          <ac:spMkLst>
            <pc:docMk/>
            <pc:sldMk cId="3678443725" sldId="384"/>
            <ac:spMk id="6" creationId="{5C1D5946-418E-25CF-32A7-7BF7E059F3D8}"/>
          </ac:spMkLst>
        </pc:spChg>
        <pc:graphicFrameChg chg="del">
          <ac:chgData name="Tryggve Pederby" userId="d776a248-088c-4ec4-8f18-6614fdd9190c" providerId="ADAL" clId="{4AFAFDA8-DE4D-4F0B-8861-4B2D1A7BC02C}" dt="2024-04-19T13:30:34.868" v="342" actId="478"/>
          <ac:graphicFrameMkLst>
            <pc:docMk/>
            <pc:sldMk cId="3678443725" sldId="384"/>
            <ac:graphicFrameMk id="2" creationId="{10586290-8711-4FFB-985D-7ED74CE87A1A}"/>
          </ac:graphicFrameMkLst>
        </pc:graphicFrameChg>
      </pc:sldChg>
      <pc:sldChg chg="addSp delSp modSp add mod">
        <pc:chgData name="Tryggve Pederby" userId="d776a248-088c-4ec4-8f18-6614fdd9190c" providerId="ADAL" clId="{4AFAFDA8-DE4D-4F0B-8861-4B2D1A7BC02C}" dt="2024-04-19T13:30:45.831" v="344" actId="478"/>
        <pc:sldMkLst>
          <pc:docMk/>
          <pc:sldMk cId="2496771966" sldId="385"/>
        </pc:sldMkLst>
        <pc:spChg chg="add mod">
          <ac:chgData name="Tryggve Pederby" userId="d776a248-088c-4ec4-8f18-6614fdd9190c" providerId="ADAL" clId="{4AFAFDA8-DE4D-4F0B-8861-4B2D1A7BC02C}" dt="2024-04-19T13:30:45.831" v="344" actId="478"/>
          <ac:spMkLst>
            <pc:docMk/>
            <pc:sldMk cId="2496771966" sldId="385"/>
            <ac:spMk id="7" creationId="{4B9BA65E-3B8A-F7C6-5D90-4F1687CBEE59}"/>
          </ac:spMkLst>
        </pc:spChg>
        <pc:graphicFrameChg chg="del">
          <ac:chgData name="Tryggve Pederby" userId="d776a248-088c-4ec4-8f18-6614fdd9190c" providerId="ADAL" clId="{4AFAFDA8-DE4D-4F0B-8861-4B2D1A7BC02C}" dt="2024-04-19T13:30:45.831" v="344" actId="478"/>
          <ac:graphicFrameMkLst>
            <pc:docMk/>
            <pc:sldMk cId="2496771966" sldId="385"/>
            <ac:graphicFrameMk id="2" creationId="{9D99BFF6-12F2-48F0-A271-EEB4950EA3FD}"/>
          </ac:graphicFrameMkLst>
        </pc:graphicFrameChg>
      </pc:sldChg>
      <pc:sldChg chg="addSp delSp modSp add mod">
        <pc:chgData name="Tryggve Pederby" userId="d776a248-088c-4ec4-8f18-6614fdd9190c" providerId="ADAL" clId="{4AFAFDA8-DE4D-4F0B-8861-4B2D1A7BC02C}" dt="2024-04-19T13:30:48.799" v="345" actId="478"/>
        <pc:sldMkLst>
          <pc:docMk/>
          <pc:sldMk cId="2742176417" sldId="386"/>
        </pc:sldMkLst>
        <pc:spChg chg="add mod">
          <ac:chgData name="Tryggve Pederby" userId="d776a248-088c-4ec4-8f18-6614fdd9190c" providerId="ADAL" clId="{4AFAFDA8-DE4D-4F0B-8861-4B2D1A7BC02C}" dt="2024-04-19T13:30:48.799" v="345" actId="478"/>
          <ac:spMkLst>
            <pc:docMk/>
            <pc:sldMk cId="2742176417" sldId="386"/>
            <ac:spMk id="7" creationId="{1A0F5331-E3F6-F110-757A-6D1D7988A548}"/>
          </ac:spMkLst>
        </pc:spChg>
        <pc:graphicFrameChg chg="del">
          <ac:chgData name="Tryggve Pederby" userId="d776a248-088c-4ec4-8f18-6614fdd9190c" providerId="ADAL" clId="{4AFAFDA8-DE4D-4F0B-8861-4B2D1A7BC02C}" dt="2024-04-19T13:30:48.799" v="345" actId="478"/>
          <ac:graphicFrameMkLst>
            <pc:docMk/>
            <pc:sldMk cId="2742176417" sldId="386"/>
            <ac:graphicFrameMk id="2" creationId="{1D20B165-01B8-453A-BA95-F74BEE9B6CA4}"/>
          </ac:graphicFrameMkLst>
        </pc:graphicFrameChg>
      </pc:sldChg>
      <pc:sldChg chg="addSp delSp modSp add mod">
        <pc:chgData name="Tryggve Pederby" userId="d776a248-088c-4ec4-8f18-6614fdd9190c" providerId="ADAL" clId="{4AFAFDA8-DE4D-4F0B-8861-4B2D1A7BC02C}" dt="2024-04-19T13:30:51.425" v="346" actId="478"/>
        <pc:sldMkLst>
          <pc:docMk/>
          <pc:sldMk cId="2101940221" sldId="387"/>
        </pc:sldMkLst>
        <pc:spChg chg="add mod">
          <ac:chgData name="Tryggve Pederby" userId="d776a248-088c-4ec4-8f18-6614fdd9190c" providerId="ADAL" clId="{4AFAFDA8-DE4D-4F0B-8861-4B2D1A7BC02C}" dt="2024-04-19T13:30:51.425" v="346" actId="478"/>
          <ac:spMkLst>
            <pc:docMk/>
            <pc:sldMk cId="2101940221" sldId="387"/>
            <ac:spMk id="7" creationId="{FEFE3964-D952-5F60-1C6D-55EF893BD371}"/>
          </ac:spMkLst>
        </pc:spChg>
        <pc:graphicFrameChg chg="del">
          <ac:chgData name="Tryggve Pederby" userId="d776a248-088c-4ec4-8f18-6614fdd9190c" providerId="ADAL" clId="{4AFAFDA8-DE4D-4F0B-8861-4B2D1A7BC02C}" dt="2024-04-19T13:30:51.425" v="346" actId="478"/>
          <ac:graphicFrameMkLst>
            <pc:docMk/>
            <pc:sldMk cId="2101940221" sldId="387"/>
            <ac:graphicFrameMk id="2" creationId="{9DE37D43-75BA-431D-A71F-5F20837EF61F}"/>
          </ac:graphicFrameMkLst>
        </pc:graphicFrameChg>
      </pc:sldChg>
      <pc:sldChg chg="addSp delSp modSp add mod">
        <pc:chgData name="Tryggve Pederby" userId="d776a248-088c-4ec4-8f18-6614fdd9190c" providerId="ADAL" clId="{4AFAFDA8-DE4D-4F0B-8861-4B2D1A7BC02C}" dt="2024-04-19T13:30:53.394" v="347" actId="478"/>
        <pc:sldMkLst>
          <pc:docMk/>
          <pc:sldMk cId="2373384315" sldId="388"/>
        </pc:sldMkLst>
        <pc:spChg chg="add mod">
          <ac:chgData name="Tryggve Pederby" userId="d776a248-088c-4ec4-8f18-6614fdd9190c" providerId="ADAL" clId="{4AFAFDA8-DE4D-4F0B-8861-4B2D1A7BC02C}" dt="2024-04-19T13:30:53.394" v="347" actId="478"/>
          <ac:spMkLst>
            <pc:docMk/>
            <pc:sldMk cId="2373384315" sldId="388"/>
            <ac:spMk id="5" creationId="{9BEAFD32-9CAA-C09B-1EA1-7D23AA60A321}"/>
          </ac:spMkLst>
        </pc:spChg>
        <pc:graphicFrameChg chg="del">
          <ac:chgData name="Tryggve Pederby" userId="d776a248-088c-4ec4-8f18-6614fdd9190c" providerId="ADAL" clId="{4AFAFDA8-DE4D-4F0B-8861-4B2D1A7BC02C}" dt="2024-04-19T13:30:53.394" v="347" actId="478"/>
          <ac:graphicFrameMkLst>
            <pc:docMk/>
            <pc:sldMk cId="2373384315" sldId="388"/>
            <ac:graphicFrameMk id="9" creationId="{00CC501E-D34B-4731-AE67-75073970020A}"/>
          </ac:graphicFrameMkLst>
        </pc:graphicFrameChg>
      </pc:sldChg>
      <pc:sldChg chg="addSp delSp modSp add mod">
        <pc:chgData name="Tryggve Pederby" userId="d776a248-088c-4ec4-8f18-6614fdd9190c" providerId="ADAL" clId="{4AFAFDA8-DE4D-4F0B-8861-4B2D1A7BC02C}" dt="2024-04-19T13:31:01.252" v="349" actId="478"/>
        <pc:sldMkLst>
          <pc:docMk/>
          <pc:sldMk cId="4173299744" sldId="389"/>
        </pc:sldMkLst>
        <pc:spChg chg="add mod">
          <ac:chgData name="Tryggve Pederby" userId="d776a248-088c-4ec4-8f18-6614fdd9190c" providerId="ADAL" clId="{4AFAFDA8-DE4D-4F0B-8861-4B2D1A7BC02C}" dt="2024-04-19T13:31:01.252" v="349" actId="478"/>
          <ac:spMkLst>
            <pc:docMk/>
            <pc:sldMk cId="4173299744" sldId="389"/>
            <ac:spMk id="7" creationId="{2B88547D-7842-0A66-A39F-4192B8C6465B}"/>
          </ac:spMkLst>
        </pc:spChg>
        <pc:graphicFrameChg chg="del">
          <ac:chgData name="Tryggve Pederby" userId="d776a248-088c-4ec4-8f18-6614fdd9190c" providerId="ADAL" clId="{4AFAFDA8-DE4D-4F0B-8861-4B2D1A7BC02C}" dt="2024-04-19T13:31:01.252" v="349" actId="478"/>
          <ac:graphicFrameMkLst>
            <pc:docMk/>
            <pc:sldMk cId="4173299744" sldId="389"/>
            <ac:graphicFrameMk id="2" creationId="{CE029A3B-9EB6-44F4-AC4D-DD89B5B498F7}"/>
          </ac:graphicFrameMkLst>
        </pc:graphicFrameChg>
      </pc:sldChg>
      <pc:sldChg chg="addSp delSp modSp add mod">
        <pc:chgData name="Tryggve Pederby" userId="d776a248-088c-4ec4-8f18-6614fdd9190c" providerId="ADAL" clId="{4AFAFDA8-DE4D-4F0B-8861-4B2D1A7BC02C}" dt="2024-04-19T13:31:03.438" v="350" actId="478"/>
        <pc:sldMkLst>
          <pc:docMk/>
          <pc:sldMk cId="262605466" sldId="390"/>
        </pc:sldMkLst>
        <pc:spChg chg="add mod">
          <ac:chgData name="Tryggve Pederby" userId="d776a248-088c-4ec4-8f18-6614fdd9190c" providerId="ADAL" clId="{4AFAFDA8-DE4D-4F0B-8861-4B2D1A7BC02C}" dt="2024-04-19T13:31:03.438" v="350" actId="478"/>
          <ac:spMkLst>
            <pc:docMk/>
            <pc:sldMk cId="262605466" sldId="390"/>
            <ac:spMk id="8" creationId="{F7C45B4C-4EE6-CC43-B031-A951F3A8A4C5}"/>
          </ac:spMkLst>
        </pc:spChg>
        <pc:graphicFrameChg chg="del">
          <ac:chgData name="Tryggve Pederby" userId="d776a248-088c-4ec4-8f18-6614fdd9190c" providerId="ADAL" clId="{4AFAFDA8-DE4D-4F0B-8861-4B2D1A7BC02C}" dt="2024-04-19T13:31:03.438" v="350" actId="478"/>
          <ac:graphicFrameMkLst>
            <pc:docMk/>
            <pc:sldMk cId="262605466" sldId="390"/>
            <ac:graphicFrameMk id="5" creationId="{58767F96-4B71-4731-A457-2A14EF4A2F1D}"/>
          </ac:graphicFrameMkLst>
        </pc:graphicFrameChg>
      </pc:sldChg>
      <pc:sldChg chg="addSp delSp modSp add mod">
        <pc:chgData name="Tryggve Pederby" userId="d776a248-088c-4ec4-8f18-6614fdd9190c" providerId="ADAL" clId="{4AFAFDA8-DE4D-4F0B-8861-4B2D1A7BC02C}" dt="2024-04-19T13:31:05.646" v="351" actId="478"/>
        <pc:sldMkLst>
          <pc:docMk/>
          <pc:sldMk cId="3948215097" sldId="391"/>
        </pc:sldMkLst>
        <pc:spChg chg="add mod">
          <ac:chgData name="Tryggve Pederby" userId="d776a248-088c-4ec4-8f18-6614fdd9190c" providerId="ADAL" clId="{4AFAFDA8-DE4D-4F0B-8861-4B2D1A7BC02C}" dt="2024-04-19T13:31:05.646" v="351" actId="478"/>
          <ac:spMkLst>
            <pc:docMk/>
            <pc:sldMk cId="3948215097" sldId="391"/>
            <ac:spMk id="7" creationId="{537EF64B-1E83-3521-1B75-44980186F82D}"/>
          </ac:spMkLst>
        </pc:spChg>
        <pc:graphicFrameChg chg="del">
          <ac:chgData name="Tryggve Pederby" userId="d776a248-088c-4ec4-8f18-6614fdd9190c" providerId="ADAL" clId="{4AFAFDA8-DE4D-4F0B-8861-4B2D1A7BC02C}" dt="2024-04-19T13:31:05.646" v="351" actId="478"/>
          <ac:graphicFrameMkLst>
            <pc:docMk/>
            <pc:sldMk cId="3948215097" sldId="391"/>
            <ac:graphicFrameMk id="2" creationId="{C724BE22-2AE6-4D53-B2C9-5EFC4CB25F98}"/>
          </ac:graphicFrameMkLst>
        </pc:graphicFrameChg>
      </pc:sldChg>
      <pc:sldChg chg="addSp delSp modSp add mod">
        <pc:chgData name="Tryggve Pederby" userId="d776a248-088c-4ec4-8f18-6614fdd9190c" providerId="ADAL" clId="{4AFAFDA8-DE4D-4F0B-8861-4B2D1A7BC02C}" dt="2024-04-19T13:31:09.954" v="353" actId="478"/>
        <pc:sldMkLst>
          <pc:docMk/>
          <pc:sldMk cId="4172676784" sldId="392"/>
        </pc:sldMkLst>
        <pc:spChg chg="add mod">
          <ac:chgData name="Tryggve Pederby" userId="d776a248-088c-4ec4-8f18-6614fdd9190c" providerId="ADAL" clId="{4AFAFDA8-DE4D-4F0B-8861-4B2D1A7BC02C}" dt="2024-04-19T13:31:09.954" v="353" actId="478"/>
          <ac:spMkLst>
            <pc:docMk/>
            <pc:sldMk cId="4172676784" sldId="392"/>
            <ac:spMk id="6" creationId="{9183169F-4517-C8DE-A6CB-28B2567C57BA}"/>
          </ac:spMkLst>
        </pc:spChg>
        <pc:graphicFrameChg chg="del">
          <ac:chgData name="Tryggve Pederby" userId="d776a248-088c-4ec4-8f18-6614fdd9190c" providerId="ADAL" clId="{4AFAFDA8-DE4D-4F0B-8861-4B2D1A7BC02C}" dt="2024-04-19T13:31:09.954" v="353" actId="478"/>
          <ac:graphicFrameMkLst>
            <pc:docMk/>
            <pc:sldMk cId="4172676784" sldId="392"/>
            <ac:graphicFrameMk id="2" creationId="{DEA0253E-218D-4F0A-9362-33CBDFD9E1AA}"/>
          </ac:graphicFrameMkLst>
        </pc:graphicFrameChg>
      </pc:sldChg>
      <pc:sldChg chg="addSp delSp modSp add mod">
        <pc:chgData name="Tryggve Pederby" userId="d776a248-088c-4ec4-8f18-6614fdd9190c" providerId="ADAL" clId="{4AFAFDA8-DE4D-4F0B-8861-4B2D1A7BC02C}" dt="2024-04-19T13:31:13.999" v="355" actId="478"/>
        <pc:sldMkLst>
          <pc:docMk/>
          <pc:sldMk cId="3724250847" sldId="393"/>
        </pc:sldMkLst>
        <pc:spChg chg="add mod">
          <ac:chgData name="Tryggve Pederby" userId="d776a248-088c-4ec4-8f18-6614fdd9190c" providerId="ADAL" clId="{4AFAFDA8-DE4D-4F0B-8861-4B2D1A7BC02C}" dt="2024-04-19T13:31:13.999" v="355" actId="478"/>
          <ac:spMkLst>
            <pc:docMk/>
            <pc:sldMk cId="3724250847" sldId="393"/>
            <ac:spMk id="6" creationId="{18F0A3FA-4CA7-4178-E090-8DB332B4D8FA}"/>
          </ac:spMkLst>
        </pc:spChg>
        <pc:graphicFrameChg chg="del">
          <ac:chgData name="Tryggve Pederby" userId="d776a248-088c-4ec4-8f18-6614fdd9190c" providerId="ADAL" clId="{4AFAFDA8-DE4D-4F0B-8861-4B2D1A7BC02C}" dt="2024-04-19T13:31:13.999" v="355" actId="478"/>
          <ac:graphicFrameMkLst>
            <pc:docMk/>
            <pc:sldMk cId="3724250847" sldId="393"/>
            <ac:graphicFrameMk id="2" creationId="{27529369-3224-4C0B-961F-A7ED06C22ACE}"/>
          </ac:graphicFrameMkLst>
        </pc:graphicFrameChg>
      </pc:sldChg>
      <pc:sldChg chg="addSp delSp modSp add mod">
        <pc:chgData name="Tryggve Pederby" userId="d776a248-088c-4ec4-8f18-6614fdd9190c" providerId="ADAL" clId="{4AFAFDA8-DE4D-4F0B-8861-4B2D1A7BC02C}" dt="2024-04-19T13:31:18.536" v="357" actId="478"/>
        <pc:sldMkLst>
          <pc:docMk/>
          <pc:sldMk cId="582904231" sldId="394"/>
        </pc:sldMkLst>
        <pc:spChg chg="add mod">
          <ac:chgData name="Tryggve Pederby" userId="d776a248-088c-4ec4-8f18-6614fdd9190c" providerId="ADAL" clId="{4AFAFDA8-DE4D-4F0B-8861-4B2D1A7BC02C}" dt="2024-04-19T13:31:18.536" v="357" actId="478"/>
          <ac:spMkLst>
            <pc:docMk/>
            <pc:sldMk cId="582904231" sldId="394"/>
            <ac:spMk id="6" creationId="{0EAB0E66-5B0B-4E0E-7615-171DF0D4F45A}"/>
          </ac:spMkLst>
        </pc:spChg>
        <pc:graphicFrameChg chg="del">
          <ac:chgData name="Tryggve Pederby" userId="d776a248-088c-4ec4-8f18-6614fdd9190c" providerId="ADAL" clId="{4AFAFDA8-DE4D-4F0B-8861-4B2D1A7BC02C}" dt="2024-04-19T13:31:18.536" v="357" actId="478"/>
          <ac:graphicFrameMkLst>
            <pc:docMk/>
            <pc:sldMk cId="582904231" sldId="394"/>
            <ac:graphicFrameMk id="2" creationId="{286C891D-77A6-4A92-B5D8-7B5366805806}"/>
          </ac:graphicFrameMkLst>
        </pc:graphicFrameChg>
      </pc:sldChg>
      <pc:sldChg chg="addSp delSp modSp add mod">
        <pc:chgData name="Tryggve Pederby" userId="d776a248-088c-4ec4-8f18-6614fdd9190c" providerId="ADAL" clId="{4AFAFDA8-DE4D-4F0B-8861-4B2D1A7BC02C}" dt="2024-04-19T13:31:23.112" v="359" actId="478"/>
        <pc:sldMkLst>
          <pc:docMk/>
          <pc:sldMk cId="2009253857" sldId="395"/>
        </pc:sldMkLst>
        <pc:spChg chg="add mod">
          <ac:chgData name="Tryggve Pederby" userId="d776a248-088c-4ec4-8f18-6614fdd9190c" providerId="ADAL" clId="{4AFAFDA8-DE4D-4F0B-8861-4B2D1A7BC02C}" dt="2024-04-19T13:31:23.112" v="359" actId="478"/>
          <ac:spMkLst>
            <pc:docMk/>
            <pc:sldMk cId="2009253857" sldId="395"/>
            <ac:spMk id="6" creationId="{5F3823BB-5010-12F3-3BB7-AFC5A653204C}"/>
          </ac:spMkLst>
        </pc:spChg>
        <pc:graphicFrameChg chg="del">
          <ac:chgData name="Tryggve Pederby" userId="d776a248-088c-4ec4-8f18-6614fdd9190c" providerId="ADAL" clId="{4AFAFDA8-DE4D-4F0B-8861-4B2D1A7BC02C}" dt="2024-04-19T13:31:23.112" v="359" actId="478"/>
          <ac:graphicFrameMkLst>
            <pc:docMk/>
            <pc:sldMk cId="2009253857" sldId="395"/>
            <ac:graphicFrameMk id="2" creationId="{583E9A62-7236-418A-87DB-2E5E2B2CA527}"/>
          </ac:graphicFrameMkLst>
        </pc:graphicFrameChg>
      </pc:sldChg>
    </pc:docChg>
  </pc:docChgLst>
  <pc:docChgLst>
    <pc:chgData name="Tryggve" userId="d776a248-088c-4ec4-8f18-6614fdd9190c" providerId="ADAL" clId="{4AFAFDA8-DE4D-4F0B-8861-4B2D1A7BC02C}"/>
    <pc:docChg chg="addSld modSld">
      <pc:chgData name="Tryggve" userId="d776a248-088c-4ec4-8f18-6614fdd9190c" providerId="ADAL" clId="{4AFAFDA8-DE4D-4F0B-8861-4B2D1A7BC02C}" dt="2024-04-12T08:47:36.635" v="48" actId="20577"/>
      <pc:docMkLst>
        <pc:docMk/>
      </pc:docMkLst>
      <pc:sldChg chg="addSp modSp mod">
        <pc:chgData name="Tryggve" userId="d776a248-088c-4ec4-8f18-6614fdd9190c" providerId="ADAL" clId="{4AFAFDA8-DE4D-4F0B-8861-4B2D1A7BC02C}" dt="2024-04-12T08:46:10.457" v="1" actId="1076"/>
        <pc:sldMkLst>
          <pc:docMk/>
          <pc:sldMk cId="1660505915" sldId="265"/>
        </pc:sldMkLst>
        <pc:picChg chg="add mod">
          <ac:chgData name="Tryggve" userId="d776a248-088c-4ec4-8f18-6614fdd9190c" providerId="ADAL" clId="{4AFAFDA8-DE4D-4F0B-8861-4B2D1A7BC02C}" dt="2024-04-12T08:46:10.457" v="1" actId="1076"/>
          <ac:picMkLst>
            <pc:docMk/>
            <pc:sldMk cId="1660505915" sldId="265"/>
            <ac:picMk id="5" creationId="{CE9CC2AD-B529-53CF-0EF3-B1A89436E44F}"/>
          </ac:picMkLst>
        </pc:picChg>
      </pc:sldChg>
      <pc:sldChg chg="modSp new mod">
        <pc:chgData name="Tryggve" userId="d776a248-088c-4ec4-8f18-6614fdd9190c" providerId="ADAL" clId="{4AFAFDA8-DE4D-4F0B-8861-4B2D1A7BC02C}" dt="2024-04-12T08:47:36.635" v="48" actId="20577"/>
        <pc:sldMkLst>
          <pc:docMk/>
          <pc:sldMk cId="3359149753" sldId="309"/>
        </pc:sldMkLst>
        <pc:spChg chg="mod">
          <ac:chgData name="Tryggve" userId="d776a248-088c-4ec4-8f18-6614fdd9190c" providerId="ADAL" clId="{4AFAFDA8-DE4D-4F0B-8861-4B2D1A7BC02C}" dt="2024-04-12T08:47:36.635" v="48" actId="20577"/>
          <ac:spMkLst>
            <pc:docMk/>
            <pc:sldMk cId="3359149753" sldId="309"/>
            <ac:spMk id="2" creationId="{E1E1E813-E4F1-66CF-7CA7-18C259409E39}"/>
          </ac:spMkLst>
        </pc:spChg>
        <pc:spChg chg="mod">
          <ac:chgData name="Tryggve" userId="d776a248-088c-4ec4-8f18-6614fdd9190c" providerId="ADAL" clId="{4AFAFDA8-DE4D-4F0B-8861-4B2D1A7BC02C}" dt="2024-04-12T08:46:23.852" v="14" actId="20577"/>
          <ac:spMkLst>
            <pc:docMk/>
            <pc:sldMk cId="3359149753" sldId="309"/>
            <ac:spMk id="3" creationId="{5C7DD565-8567-B9F2-378D-D5EE5D20857C}"/>
          </ac:spMkLst>
        </pc:spChg>
      </pc:sldChg>
    </pc:docChg>
  </pc:docChgLst>
  <pc:docChgLst>
    <pc:chgData name="Tryggve Pederby" userId="d776a248-088c-4ec4-8f18-6614fdd9190c" providerId="ADAL" clId="{9D452360-3A29-4087-990C-4C7DDDE97AB3}"/>
    <pc:docChg chg="undo custSel addSld delSld modSld sldOrd">
      <pc:chgData name="Tryggve Pederby" userId="d776a248-088c-4ec4-8f18-6614fdd9190c" providerId="ADAL" clId="{9D452360-3A29-4087-990C-4C7DDDE97AB3}" dt="2024-05-20T07:25:01.384" v="735" actId="14100"/>
      <pc:docMkLst>
        <pc:docMk/>
      </pc:docMkLst>
      <pc:sldChg chg="addSp delSp modSp del mod setBg">
        <pc:chgData name="Tryggve Pederby" userId="d776a248-088c-4ec4-8f18-6614fdd9190c" providerId="ADAL" clId="{9D452360-3A29-4087-990C-4C7DDDE97AB3}" dt="2024-05-17T13:25:22.191" v="282" actId="47"/>
        <pc:sldMkLst>
          <pc:docMk/>
          <pc:sldMk cId="1660505915" sldId="265"/>
        </pc:sldMkLst>
        <pc:spChg chg="mod">
          <ac:chgData name="Tryggve Pederby" userId="d776a248-088c-4ec4-8f18-6614fdd9190c" providerId="ADAL" clId="{9D452360-3A29-4087-990C-4C7DDDE97AB3}" dt="2024-05-17T12:12:44.056" v="80" actId="207"/>
          <ac:spMkLst>
            <pc:docMk/>
            <pc:sldMk cId="1660505915" sldId="265"/>
            <ac:spMk id="2" creationId="{FDE1D2DD-1953-368A-7F25-32DBDB282724}"/>
          </ac:spMkLst>
        </pc:spChg>
        <pc:spChg chg="mod">
          <ac:chgData name="Tryggve Pederby" userId="d776a248-088c-4ec4-8f18-6614fdd9190c" providerId="ADAL" clId="{9D452360-3A29-4087-990C-4C7DDDE97AB3}" dt="2024-05-17T13:23:37.528" v="246" actId="20577"/>
          <ac:spMkLst>
            <pc:docMk/>
            <pc:sldMk cId="1660505915" sldId="265"/>
            <ac:spMk id="3" creationId="{1C4607C0-ACE2-CB16-758B-73CD6249C151}"/>
          </ac:spMkLst>
        </pc:spChg>
        <pc:picChg chg="add del mod">
          <ac:chgData name="Tryggve Pederby" userId="d776a248-088c-4ec4-8f18-6614fdd9190c" providerId="ADAL" clId="{9D452360-3A29-4087-990C-4C7DDDE97AB3}" dt="2024-05-17T12:58:26.937" v="167" actId="14100"/>
          <ac:picMkLst>
            <pc:docMk/>
            <pc:sldMk cId="1660505915" sldId="265"/>
            <ac:picMk id="5" creationId="{CE9CC2AD-B529-53CF-0EF3-B1A89436E44F}"/>
          </ac:picMkLst>
        </pc:picChg>
        <pc:picChg chg="add mod">
          <ac:chgData name="Tryggve Pederby" userId="d776a248-088c-4ec4-8f18-6614fdd9190c" providerId="ADAL" clId="{9D452360-3A29-4087-990C-4C7DDDE97AB3}" dt="2024-05-17T12:08:33.199" v="63" actId="14100"/>
          <ac:picMkLst>
            <pc:docMk/>
            <pc:sldMk cId="1660505915" sldId="265"/>
            <ac:picMk id="7" creationId="{B9FFBF7E-5AF0-2313-2001-90F8D4DFCA16}"/>
          </ac:picMkLst>
        </pc:picChg>
        <pc:picChg chg="add del mod">
          <ac:chgData name="Tryggve Pederby" userId="d776a248-088c-4ec4-8f18-6614fdd9190c" providerId="ADAL" clId="{9D452360-3A29-4087-990C-4C7DDDE97AB3}" dt="2024-05-17T12:30:00.574" v="123" actId="21"/>
          <ac:picMkLst>
            <pc:docMk/>
            <pc:sldMk cId="1660505915" sldId="265"/>
            <ac:picMk id="8" creationId="{8E55E652-34ED-ABF9-44A8-5CD4475530CD}"/>
          </ac:picMkLst>
        </pc:picChg>
        <pc:picChg chg="add del mod">
          <ac:chgData name="Tryggve Pederby" userId="d776a248-088c-4ec4-8f18-6614fdd9190c" providerId="ADAL" clId="{9D452360-3A29-4087-990C-4C7DDDE97AB3}" dt="2024-05-17T12:29:58.327" v="122"/>
          <ac:picMkLst>
            <pc:docMk/>
            <pc:sldMk cId="1660505915" sldId="265"/>
            <ac:picMk id="9" creationId="{1903A6EF-4980-9F08-A281-99800252B43F}"/>
          </ac:picMkLst>
        </pc:picChg>
        <pc:picChg chg="add del mod">
          <ac:chgData name="Tryggve Pederby" userId="d776a248-088c-4ec4-8f18-6614fdd9190c" providerId="ADAL" clId="{9D452360-3A29-4087-990C-4C7DDDE97AB3}" dt="2024-05-17T12:29:57.847" v="121"/>
          <ac:picMkLst>
            <pc:docMk/>
            <pc:sldMk cId="1660505915" sldId="265"/>
            <ac:picMk id="10" creationId="{1A26B185-BD21-9E33-CE87-9D13BD8B94DA}"/>
          </ac:picMkLst>
        </pc:picChg>
        <pc:picChg chg="add del mod">
          <ac:chgData name="Tryggve Pederby" userId="d776a248-088c-4ec4-8f18-6614fdd9190c" providerId="ADAL" clId="{9D452360-3A29-4087-990C-4C7DDDE97AB3}" dt="2024-05-17T12:29:57.527" v="120"/>
          <ac:picMkLst>
            <pc:docMk/>
            <pc:sldMk cId="1660505915" sldId="265"/>
            <ac:picMk id="11" creationId="{E64BC425-186C-4980-BEF4-772EEAEB8E38}"/>
          </ac:picMkLst>
        </pc:picChg>
        <pc:picChg chg="add del mod">
          <ac:chgData name="Tryggve Pederby" userId="d776a248-088c-4ec4-8f18-6614fdd9190c" providerId="ADAL" clId="{9D452360-3A29-4087-990C-4C7DDDE97AB3}" dt="2024-05-17T12:58:28.792" v="168" actId="478"/>
          <ac:picMkLst>
            <pc:docMk/>
            <pc:sldMk cId="1660505915" sldId="265"/>
            <ac:picMk id="13" creationId="{15AB003D-86F2-0F7F-27ED-E39019D7EA35}"/>
          </ac:picMkLst>
        </pc:picChg>
        <pc:picChg chg="add del mod">
          <ac:chgData name="Tryggve Pederby" userId="d776a248-088c-4ec4-8f18-6614fdd9190c" providerId="ADAL" clId="{9D452360-3A29-4087-990C-4C7DDDE97AB3}" dt="2024-05-17T12:58:32.145" v="170"/>
          <ac:picMkLst>
            <pc:docMk/>
            <pc:sldMk cId="1660505915" sldId="265"/>
            <ac:picMk id="14" creationId="{60A7AE53-CD72-C286-F043-4254F9A2E048}"/>
          </ac:picMkLst>
        </pc:picChg>
      </pc:sldChg>
      <pc:sldChg chg="addSp delSp modSp mod setBg">
        <pc:chgData name="Tryggve Pederby" userId="d776a248-088c-4ec4-8f18-6614fdd9190c" providerId="ADAL" clId="{9D452360-3A29-4087-990C-4C7DDDE97AB3}" dt="2024-05-20T06:42:31.588" v="555" actId="207"/>
        <pc:sldMkLst>
          <pc:docMk/>
          <pc:sldMk cId="2031484285" sldId="266"/>
        </pc:sldMkLst>
        <pc:graphicFrameChg chg="mod">
          <ac:chgData name="Tryggve Pederby" userId="d776a248-088c-4ec4-8f18-6614fdd9190c" providerId="ADAL" clId="{9D452360-3A29-4087-990C-4C7DDDE97AB3}" dt="2024-05-20T06:42:31.588" v="555" actId="207"/>
          <ac:graphicFrameMkLst>
            <pc:docMk/>
            <pc:sldMk cId="2031484285" sldId="266"/>
            <ac:graphicFrameMk id="9" creationId="{AEF83004-6766-9DD5-648E-92F37D4E1839}"/>
          </ac:graphicFrameMkLst>
        </pc:graphicFrameChg>
        <pc:picChg chg="add del mod">
          <ac:chgData name="Tryggve Pederby" userId="d776a248-088c-4ec4-8f18-6614fdd9190c" providerId="ADAL" clId="{9D452360-3A29-4087-990C-4C7DDDE97AB3}" dt="2024-05-17T12:56:33.344" v="158" actId="478"/>
          <ac:picMkLst>
            <pc:docMk/>
            <pc:sldMk cId="2031484285" sldId="266"/>
            <ac:picMk id="2" creationId="{CDAF69DA-2986-41A8-510F-5251C2775B21}"/>
          </ac:picMkLst>
        </pc:picChg>
        <pc:picChg chg="add del mod">
          <ac:chgData name="Tryggve Pederby" userId="d776a248-088c-4ec4-8f18-6614fdd9190c" providerId="ADAL" clId="{9D452360-3A29-4087-990C-4C7DDDE97AB3}" dt="2024-05-17T13:35:18.413" v="495"/>
          <ac:picMkLst>
            <pc:docMk/>
            <pc:sldMk cId="2031484285" sldId="266"/>
            <ac:picMk id="5" creationId="{1772A331-4477-D6BB-6653-06C0A1F6A809}"/>
          </ac:picMkLst>
        </pc:picChg>
        <pc:picChg chg="add del mod">
          <ac:chgData name="Tryggve Pederby" userId="d776a248-088c-4ec4-8f18-6614fdd9190c" providerId="ADAL" clId="{9D452360-3A29-4087-990C-4C7DDDE97AB3}" dt="2024-05-17T13:35:18.413" v="495"/>
          <ac:picMkLst>
            <pc:docMk/>
            <pc:sldMk cId="2031484285" sldId="266"/>
            <ac:picMk id="6" creationId="{D8CEF598-32E1-D917-82A8-D21C855CAFA1}"/>
          </ac:picMkLst>
        </pc:picChg>
      </pc:sldChg>
      <pc:sldChg chg="addSp delSp modSp mod setBg">
        <pc:chgData name="Tryggve Pederby" userId="d776a248-088c-4ec4-8f18-6614fdd9190c" providerId="ADAL" clId="{9D452360-3A29-4087-990C-4C7DDDE97AB3}" dt="2024-05-20T06:42:35.857" v="556" actId="207"/>
        <pc:sldMkLst>
          <pc:docMk/>
          <pc:sldMk cId="58985495" sldId="267"/>
        </pc:sldMkLst>
        <pc:graphicFrameChg chg="mod">
          <ac:chgData name="Tryggve Pederby" userId="d776a248-088c-4ec4-8f18-6614fdd9190c" providerId="ADAL" clId="{9D452360-3A29-4087-990C-4C7DDDE97AB3}" dt="2024-05-20T06:42:35.857" v="556" actId="207"/>
          <ac:graphicFrameMkLst>
            <pc:docMk/>
            <pc:sldMk cId="58985495" sldId="267"/>
            <ac:graphicFrameMk id="5" creationId="{393D8739-E6E2-47FA-8523-7A55C6040207}"/>
          </ac:graphicFrameMkLst>
        </pc:graphicFrameChg>
        <pc:picChg chg="add del mod">
          <ac:chgData name="Tryggve Pederby" userId="d776a248-088c-4ec4-8f18-6614fdd9190c" providerId="ADAL" clId="{9D452360-3A29-4087-990C-4C7DDDE97AB3}" dt="2024-05-17T12:56:32.035" v="157" actId="478"/>
          <ac:picMkLst>
            <pc:docMk/>
            <pc:sldMk cId="58985495" sldId="267"/>
            <ac:picMk id="2" creationId="{66B966ED-9144-6902-BA82-1BF49173BC0C}"/>
          </ac:picMkLst>
        </pc:picChg>
      </pc:sldChg>
      <pc:sldChg chg="modSp setBg">
        <pc:chgData name="Tryggve Pederby" userId="d776a248-088c-4ec4-8f18-6614fdd9190c" providerId="ADAL" clId="{9D452360-3A29-4087-990C-4C7DDDE97AB3}" dt="2024-05-20T06:42:39.449" v="557" actId="207"/>
        <pc:sldMkLst>
          <pc:docMk/>
          <pc:sldMk cId="1082507288" sldId="268"/>
        </pc:sldMkLst>
        <pc:graphicFrameChg chg="mod">
          <ac:chgData name="Tryggve Pederby" userId="d776a248-088c-4ec4-8f18-6614fdd9190c" providerId="ADAL" clId="{9D452360-3A29-4087-990C-4C7DDDE97AB3}" dt="2024-05-20T06:42:39.449" v="557" actId="207"/>
          <ac:graphicFrameMkLst>
            <pc:docMk/>
            <pc:sldMk cId="1082507288" sldId="268"/>
            <ac:graphicFrameMk id="5" creationId="{061284BF-1D99-4E99-939C-C28CAD974714}"/>
          </ac:graphicFrameMkLst>
        </pc:graphicFrameChg>
      </pc:sldChg>
      <pc:sldChg chg="modSp setBg">
        <pc:chgData name="Tryggve Pederby" userId="d776a248-088c-4ec4-8f18-6614fdd9190c" providerId="ADAL" clId="{9D452360-3A29-4087-990C-4C7DDDE97AB3}" dt="2024-05-20T06:42:45.058" v="558" actId="207"/>
        <pc:sldMkLst>
          <pc:docMk/>
          <pc:sldMk cId="236853484" sldId="269"/>
        </pc:sldMkLst>
        <pc:graphicFrameChg chg="mod">
          <ac:chgData name="Tryggve Pederby" userId="d776a248-088c-4ec4-8f18-6614fdd9190c" providerId="ADAL" clId="{9D452360-3A29-4087-990C-4C7DDDE97AB3}" dt="2024-05-20T06:42:45.058" v="558" actId="207"/>
          <ac:graphicFrameMkLst>
            <pc:docMk/>
            <pc:sldMk cId="236853484" sldId="269"/>
            <ac:graphicFrameMk id="5" creationId="{6595C66B-04E3-4371-8465-AC83331F8DC7}"/>
          </ac:graphicFrameMkLst>
        </pc:graphicFrameChg>
      </pc:sldChg>
      <pc:sldChg chg="modSp setBg">
        <pc:chgData name="Tryggve Pederby" userId="d776a248-088c-4ec4-8f18-6614fdd9190c" providerId="ADAL" clId="{9D452360-3A29-4087-990C-4C7DDDE97AB3}" dt="2024-05-20T06:42:51.106" v="559" actId="207"/>
        <pc:sldMkLst>
          <pc:docMk/>
          <pc:sldMk cId="3133219291" sldId="270"/>
        </pc:sldMkLst>
        <pc:graphicFrameChg chg="mod">
          <ac:chgData name="Tryggve Pederby" userId="d776a248-088c-4ec4-8f18-6614fdd9190c" providerId="ADAL" clId="{9D452360-3A29-4087-990C-4C7DDDE97AB3}" dt="2024-05-20T06:42:51.106" v="559" actId="207"/>
          <ac:graphicFrameMkLst>
            <pc:docMk/>
            <pc:sldMk cId="3133219291" sldId="270"/>
            <ac:graphicFrameMk id="5" creationId="{1E644804-649F-4257-81F6-886DCE4C11BE}"/>
          </ac:graphicFrameMkLst>
        </pc:graphicFrameChg>
      </pc:sldChg>
      <pc:sldChg chg="modSp setBg">
        <pc:chgData name="Tryggve Pederby" userId="d776a248-088c-4ec4-8f18-6614fdd9190c" providerId="ADAL" clId="{9D452360-3A29-4087-990C-4C7DDDE97AB3}" dt="2024-05-20T06:42:57.137" v="560" actId="207"/>
        <pc:sldMkLst>
          <pc:docMk/>
          <pc:sldMk cId="871319009" sldId="271"/>
        </pc:sldMkLst>
        <pc:graphicFrameChg chg="mod">
          <ac:chgData name="Tryggve Pederby" userId="d776a248-088c-4ec4-8f18-6614fdd9190c" providerId="ADAL" clId="{9D452360-3A29-4087-990C-4C7DDDE97AB3}" dt="2024-05-20T06:42:57.137" v="560" actId="207"/>
          <ac:graphicFrameMkLst>
            <pc:docMk/>
            <pc:sldMk cId="871319009" sldId="271"/>
            <ac:graphicFrameMk id="5" creationId="{5BF11D60-C834-4FCE-BB08-BA08B467594A}"/>
          </ac:graphicFrameMkLst>
        </pc:graphicFrameChg>
      </pc:sldChg>
      <pc:sldChg chg="modSp setBg">
        <pc:chgData name="Tryggve Pederby" userId="d776a248-088c-4ec4-8f18-6614fdd9190c" providerId="ADAL" clId="{9D452360-3A29-4087-990C-4C7DDDE97AB3}" dt="2024-05-20T06:43:00.521" v="561" actId="207"/>
        <pc:sldMkLst>
          <pc:docMk/>
          <pc:sldMk cId="1306763754" sldId="272"/>
        </pc:sldMkLst>
        <pc:graphicFrameChg chg="mod">
          <ac:chgData name="Tryggve Pederby" userId="d776a248-088c-4ec4-8f18-6614fdd9190c" providerId="ADAL" clId="{9D452360-3A29-4087-990C-4C7DDDE97AB3}" dt="2024-05-20T06:43:00.521" v="561" actId="207"/>
          <ac:graphicFrameMkLst>
            <pc:docMk/>
            <pc:sldMk cId="1306763754" sldId="272"/>
            <ac:graphicFrameMk id="5" creationId="{18A55557-4C37-43CC-A6EF-72ED79F14FF0}"/>
          </ac:graphicFrameMkLst>
        </pc:graphicFrameChg>
      </pc:sldChg>
      <pc:sldChg chg="modSp setBg">
        <pc:chgData name="Tryggve Pederby" userId="d776a248-088c-4ec4-8f18-6614fdd9190c" providerId="ADAL" clId="{9D452360-3A29-4087-990C-4C7DDDE97AB3}" dt="2024-05-20T06:43:03.601" v="562" actId="207"/>
        <pc:sldMkLst>
          <pc:docMk/>
          <pc:sldMk cId="3499136241" sldId="273"/>
        </pc:sldMkLst>
        <pc:graphicFrameChg chg="mod">
          <ac:chgData name="Tryggve Pederby" userId="d776a248-088c-4ec4-8f18-6614fdd9190c" providerId="ADAL" clId="{9D452360-3A29-4087-990C-4C7DDDE97AB3}" dt="2024-05-20T06:43:03.601" v="562" actId="207"/>
          <ac:graphicFrameMkLst>
            <pc:docMk/>
            <pc:sldMk cId="3499136241" sldId="273"/>
            <ac:graphicFrameMk id="5" creationId="{D9B4AB65-F0E3-4840-9592-053EC1605CD8}"/>
          </ac:graphicFrameMkLst>
        </pc:graphicFrameChg>
      </pc:sldChg>
      <pc:sldChg chg="modSp setBg">
        <pc:chgData name="Tryggve Pederby" userId="d776a248-088c-4ec4-8f18-6614fdd9190c" providerId="ADAL" clId="{9D452360-3A29-4087-990C-4C7DDDE97AB3}" dt="2024-05-20T06:43:06.985" v="563" actId="207"/>
        <pc:sldMkLst>
          <pc:docMk/>
          <pc:sldMk cId="967983499" sldId="274"/>
        </pc:sldMkLst>
        <pc:graphicFrameChg chg="mod">
          <ac:chgData name="Tryggve Pederby" userId="d776a248-088c-4ec4-8f18-6614fdd9190c" providerId="ADAL" clId="{9D452360-3A29-4087-990C-4C7DDDE97AB3}" dt="2024-05-20T06:43:06.985" v="563" actId="207"/>
          <ac:graphicFrameMkLst>
            <pc:docMk/>
            <pc:sldMk cId="967983499" sldId="274"/>
            <ac:graphicFrameMk id="5" creationId="{42EAE5D9-3CFA-403C-9774-9EAD5B1EE270}"/>
          </ac:graphicFrameMkLst>
        </pc:graphicFrameChg>
      </pc:sldChg>
      <pc:sldChg chg="modSp setBg">
        <pc:chgData name="Tryggve Pederby" userId="d776a248-088c-4ec4-8f18-6614fdd9190c" providerId="ADAL" clId="{9D452360-3A29-4087-990C-4C7DDDE97AB3}" dt="2024-05-20T06:43:12.817" v="564" actId="207"/>
        <pc:sldMkLst>
          <pc:docMk/>
          <pc:sldMk cId="3150725276" sldId="275"/>
        </pc:sldMkLst>
        <pc:graphicFrameChg chg="mod">
          <ac:chgData name="Tryggve Pederby" userId="d776a248-088c-4ec4-8f18-6614fdd9190c" providerId="ADAL" clId="{9D452360-3A29-4087-990C-4C7DDDE97AB3}" dt="2024-05-20T06:43:12.817" v="564" actId="207"/>
          <ac:graphicFrameMkLst>
            <pc:docMk/>
            <pc:sldMk cId="3150725276" sldId="275"/>
            <ac:graphicFrameMk id="5" creationId="{1A5D4F72-B98D-4DA4-BEDE-AA17D52C5134}"/>
          </ac:graphicFrameMkLst>
        </pc:graphicFrameChg>
      </pc:sldChg>
      <pc:sldChg chg="modSp setBg">
        <pc:chgData name="Tryggve Pederby" userId="d776a248-088c-4ec4-8f18-6614fdd9190c" providerId="ADAL" clId="{9D452360-3A29-4087-990C-4C7DDDE97AB3}" dt="2024-05-20T06:43:19.449" v="565" actId="207"/>
        <pc:sldMkLst>
          <pc:docMk/>
          <pc:sldMk cId="2828154921" sldId="276"/>
        </pc:sldMkLst>
        <pc:graphicFrameChg chg="mod">
          <ac:chgData name="Tryggve Pederby" userId="d776a248-088c-4ec4-8f18-6614fdd9190c" providerId="ADAL" clId="{9D452360-3A29-4087-990C-4C7DDDE97AB3}" dt="2024-05-20T06:43:19.449" v="565" actId="207"/>
          <ac:graphicFrameMkLst>
            <pc:docMk/>
            <pc:sldMk cId="2828154921" sldId="276"/>
            <ac:graphicFrameMk id="5" creationId="{D21DB4C3-6E7B-49DC-9E58-F9DE0A473331}"/>
          </ac:graphicFrameMkLst>
        </pc:graphicFrameChg>
      </pc:sldChg>
      <pc:sldChg chg="modSp setBg">
        <pc:chgData name="Tryggve Pederby" userId="d776a248-088c-4ec4-8f18-6614fdd9190c" providerId="ADAL" clId="{9D452360-3A29-4087-990C-4C7DDDE97AB3}" dt="2024-05-20T06:43:22.953" v="566" actId="207"/>
        <pc:sldMkLst>
          <pc:docMk/>
          <pc:sldMk cId="475471521" sldId="277"/>
        </pc:sldMkLst>
        <pc:graphicFrameChg chg="mod">
          <ac:chgData name="Tryggve Pederby" userId="d776a248-088c-4ec4-8f18-6614fdd9190c" providerId="ADAL" clId="{9D452360-3A29-4087-990C-4C7DDDE97AB3}" dt="2024-05-20T06:43:22.953" v="566" actId="207"/>
          <ac:graphicFrameMkLst>
            <pc:docMk/>
            <pc:sldMk cId="475471521" sldId="277"/>
            <ac:graphicFrameMk id="5" creationId="{75A34BA1-1BA7-43DD-A7DC-CFFC570308DD}"/>
          </ac:graphicFrameMkLst>
        </pc:graphicFrameChg>
      </pc:sldChg>
      <pc:sldChg chg="modSp setBg">
        <pc:chgData name="Tryggve Pederby" userId="d776a248-088c-4ec4-8f18-6614fdd9190c" providerId="ADAL" clId="{9D452360-3A29-4087-990C-4C7DDDE97AB3}" dt="2024-05-20T06:43:26.081" v="567" actId="207"/>
        <pc:sldMkLst>
          <pc:docMk/>
          <pc:sldMk cId="4046065138" sldId="278"/>
        </pc:sldMkLst>
        <pc:graphicFrameChg chg="mod">
          <ac:chgData name="Tryggve Pederby" userId="d776a248-088c-4ec4-8f18-6614fdd9190c" providerId="ADAL" clId="{9D452360-3A29-4087-990C-4C7DDDE97AB3}" dt="2024-05-20T06:43:26.081" v="567" actId="207"/>
          <ac:graphicFrameMkLst>
            <pc:docMk/>
            <pc:sldMk cId="4046065138" sldId="278"/>
            <ac:graphicFrameMk id="5" creationId="{30E7FF73-869A-40C2-8650-4370FE154EDC}"/>
          </ac:graphicFrameMkLst>
        </pc:graphicFrameChg>
      </pc:sldChg>
      <pc:sldChg chg="modSp setBg">
        <pc:chgData name="Tryggve Pederby" userId="d776a248-088c-4ec4-8f18-6614fdd9190c" providerId="ADAL" clId="{9D452360-3A29-4087-990C-4C7DDDE97AB3}" dt="2024-05-20T06:43:29.898" v="568" actId="207"/>
        <pc:sldMkLst>
          <pc:docMk/>
          <pc:sldMk cId="2762742675" sldId="279"/>
        </pc:sldMkLst>
        <pc:graphicFrameChg chg="mod">
          <ac:chgData name="Tryggve Pederby" userId="d776a248-088c-4ec4-8f18-6614fdd9190c" providerId="ADAL" clId="{9D452360-3A29-4087-990C-4C7DDDE97AB3}" dt="2024-05-20T06:43:29.898" v="568" actId="207"/>
          <ac:graphicFrameMkLst>
            <pc:docMk/>
            <pc:sldMk cId="2762742675" sldId="279"/>
            <ac:graphicFrameMk id="5" creationId="{314F7E86-15F7-4E79-A33C-615F2725E206}"/>
          </ac:graphicFrameMkLst>
        </pc:graphicFrameChg>
      </pc:sldChg>
      <pc:sldChg chg="modSp setBg">
        <pc:chgData name="Tryggve Pederby" userId="d776a248-088c-4ec4-8f18-6614fdd9190c" providerId="ADAL" clId="{9D452360-3A29-4087-990C-4C7DDDE97AB3}" dt="2024-05-20T06:43:36.441" v="569" actId="207"/>
        <pc:sldMkLst>
          <pc:docMk/>
          <pc:sldMk cId="223817602" sldId="280"/>
        </pc:sldMkLst>
        <pc:graphicFrameChg chg="mod">
          <ac:chgData name="Tryggve Pederby" userId="d776a248-088c-4ec4-8f18-6614fdd9190c" providerId="ADAL" clId="{9D452360-3A29-4087-990C-4C7DDDE97AB3}" dt="2024-05-20T06:43:36.441" v="569" actId="207"/>
          <ac:graphicFrameMkLst>
            <pc:docMk/>
            <pc:sldMk cId="223817602" sldId="280"/>
            <ac:graphicFrameMk id="5" creationId="{7744F7EF-E384-4324-93B9-4D7B99862F45}"/>
          </ac:graphicFrameMkLst>
        </pc:graphicFrameChg>
      </pc:sldChg>
      <pc:sldChg chg="modSp setBg">
        <pc:chgData name="Tryggve Pederby" userId="d776a248-088c-4ec4-8f18-6614fdd9190c" providerId="ADAL" clId="{9D452360-3A29-4087-990C-4C7DDDE97AB3}" dt="2024-05-20T06:43:39.570" v="570" actId="207"/>
        <pc:sldMkLst>
          <pc:docMk/>
          <pc:sldMk cId="2746448793" sldId="281"/>
        </pc:sldMkLst>
        <pc:graphicFrameChg chg="mod">
          <ac:chgData name="Tryggve Pederby" userId="d776a248-088c-4ec4-8f18-6614fdd9190c" providerId="ADAL" clId="{9D452360-3A29-4087-990C-4C7DDDE97AB3}" dt="2024-05-20T06:43:39.570" v="570" actId="207"/>
          <ac:graphicFrameMkLst>
            <pc:docMk/>
            <pc:sldMk cId="2746448793" sldId="281"/>
            <ac:graphicFrameMk id="5" creationId="{160717B0-D108-4A8D-BAAC-7A76D10A73BF}"/>
          </ac:graphicFrameMkLst>
        </pc:graphicFrameChg>
      </pc:sldChg>
      <pc:sldChg chg="modSp setBg">
        <pc:chgData name="Tryggve Pederby" userId="d776a248-088c-4ec4-8f18-6614fdd9190c" providerId="ADAL" clId="{9D452360-3A29-4087-990C-4C7DDDE97AB3}" dt="2024-05-20T06:43:42.537" v="571" actId="207"/>
        <pc:sldMkLst>
          <pc:docMk/>
          <pc:sldMk cId="175495420" sldId="282"/>
        </pc:sldMkLst>
        <pc:graphicFrameChg chg="mod">
          <ac:chgData name="Tryggve Pederby" userId="d776a248-088c-4ec4-8f18-6614fdd9190c" providerId="ADAL" clId="{9D452360-3A29-4087-990C-4C7DDDE97AB3}" dt="2024-05-20T06:43:42.537" v="571" actId="207"/>
          <ac:graphicFrameMkLst>
            <pc:docMk/>
            <pc:sldMk cId="175495420" sldId="282"/>
            <ac:graphicFrameMk id="5" creationId="{F9251C89-E675-4173-8B11-4D7554F4923E}"/>
          </ac:graphicFrameMkLst>
        </pc:graphicFrameChg>
      </pc:sldChg>
      <pc:sldChg chg="modSp setBg">
        <pc:chgData name="Tryggve Pederby" userId="d776a248-088c-4ec4-8f18-6614fdd9190c" providerId="ADAL" clId="{9D452360-3A29-4087-990C-4C7DDDE97AB3}" dt="2024-05-20T06:43:49.465" v="572" actId="207"/>
        <pc:sldMkLst>
          <pc:docMk/>
          <pc:sldMk cId="2947501895" sldId="283"/>
        </pc:sldMkLst>
        <pc:graphicFrameChg chg="mod">
          <ac:chgData name="Tryggve Pederby" userId="d776a248-088c-4ec4-8f18-6614fdd9190c" providerId="ADAL" clId="{9D452360-3A29-4087-990C-4C7DDDE97AB3}" dt="2024-05-20T06:43:49.465" v="572" actId="207"/>
          <ac:graphicFrameMkLst>
            <pc:docMk/>
            <pc:sldMk cId="2947501895" sldId="283"/>
            <ac:graphicFrameMk id="5" creationId="{62591782-94EC-4C1E-854A-1CA1CED0C2C6}"/>
          </ac:graphicFrameMkLst>
        </pc:graphicFrameChg>
      </pc:sldChg>
      <pc:sldChg chg="modSp mod setBg">
        <pc:chgData name="Tryggve Pederby" userId="d776a248-088c-4ec4-8f18-6614fdd9190c" providerId="ADAL" clId="{9D452360-3A29-4087-990C-4C7DDDE97AB3}" dt="2024-05-20T06:43:56.321" v="573" actId="207"/>
        <pc:sldMkLst>
          <pc:docMk/>
          <pc:sldMk cId="1627538764" sldId="284"/>
        </pc:sldMkLst>
        <pc:spChg chg="mod">
          <ac:chgData name="Tryggve Pederby" userId="d776a248-088c-4ec4-8f18-6614fdd9190c" providerId="ADAL" clId="{9D452360-3A29-4087-990C-4C7DDDE97AB3}" dt="2024-05-17T12:26:35.907" v="103" actId="207"/>
          <ac:spMkLst>
            <pc:docMk/>
            <pc:sldMk cId="1627538764" sldId="284"/>
            <ac:spMk id="6" creationId="{5596F10F-C3DA-5DBB-D6C7-0B04FBFAFEF1}"/>
          </ac:spMkLst>
        </pc:spChg>
        <pc:spChg chg="mod">
          <ac:chgData name="Tryggve Pederby" userId="d776a248-088c-4ec4-8f18-6614fdd9190c" providerId="ADAL" clId="{9D452360-3A29-4087-990C-4C7DDDE97AB3}" dt="2024-05-17T12:26:35.907" v="103" actId="207"/>
          <ac:spMkLst>
            <pc:docMk/>
            <pc:sldMk cId="1627538764" sldId="284"/>
            <ac:spMk id="7" creationId="{C0A083D2-5CAA-B33F-A9F7-21C452779C6C}"/>
          </ac:spMkLst>
        </pc:spChg>
        <pc:graphicFrameChg chg="mod">
          <ac:chgData name="Tryggve Pederby" userId="d776a248-088c-4ec4-8f18-6614fdd9190c" providerId="ADAL" clId="{9D452360-3A29-4087-990C-4C7DDDE97AB3}" dt="2024-05-20T06:43:56.321" v="573" actId="207"/>
          <ac:graphicFrameMkLst>
            <pc:docMk/>
            <pc:sldMk cId="1627538764" sldId="284"/>
            <ac:graphicFrameMk id="5" creationId="{45ADD301-697F-4025-A620-3881067ADF3E}"/>
          </ac:graphicFrameMkLst>
        </pc:graphicFrameChg>
      </pc:sldChg>
      <pc:sldChg chg="modSp mod setBg">
        <pc:chgData name="Tryggve Pederby" userId="d776a248-088c-4ec4-8f18-6614fdd9190c" providerId="ADAL" clId="{9D452360-3A29-4087-990C-4C7DDDE97AB3}" dt="2024-05-17T12:26:52.819" v="105" actId="207"/>
        <pc:sldMkLst>
          <pc:docMk/>
          <pc:sldMk cId="1765591674" sldId="285"/>
        </pc:sldMkLst>
        <pc:spChg chg="mod">
          <ac:chgData name="Tryggve Pederby" userId="d776a248-088c-4ec4-8f18-6614fdd9190c" providerId="ADAL" clId="{9D452360-3A29-4087-990C-4C7DDDE97AB3}" dt="2024-05-17T12:26:52.819" v="105" actId="207"/>
          <ac:spMkLst>
            <pc:docMk/>
            <pc:sldMk cId="1765591674" sldId="285"/>
            <ac:spMk id="6" creationId="{BDA9358E-4AB6-85B8-120B-F7315A634561}"/>
          </ac:spMkLst>
        </pc:spChg>
        <pc:graphicFrameChg chg="mod">
          <ac:chgData name="Tryggve Pederby" userId="d776a248-088c-4ec4-8f18-6614fdd9190c" providerId="ADAL" clId="{9D452360-3A29-4087-990C-4C7DDDE97AB3}" dt="2024-05-17T12:26:42.394" v="104" actId="207"/>
          <ac:graphicFrameMkLst>
            <pc:docMk/>
            <pc:sldMk cId="1765591674" sldId="285"/>
            <ac:graphicFrameMk id="5" creationId="{F776B647-9A01-4D6B-BDED-B1F87910062A}"/>
          </ac:graphicFrameMkLst>
        </pc:graphicFrameChg>
      </pc:sldChg>
      <pc:sldChg chg="modSp setBg">
        <pc:chgData name="Tryggve Pederby" userId="d776a248-088c-4ec4-8f18-6614fdd9190c" providerId="ADAL" clId="{9D452360-3A29-4087-990C-4C7DDDE97AB3}" dt="2024-05-20T06:44:03.081" v="574" actId="207"/>
        <pc:sldMkLst>
          <pc:docMk/>
          <pc:sldMk cId="1971239303" sldId="286"/>
        </pc:sldMkLst>
        <pc:graphicFrameChg chg="mod">
          <ac:chgData name="Tryggve Pederby" userId="d776a248-088c-4ec4-8f18-6614fdd9190c" providerId="ADAL" clId="{9D452360-3A29-4087-990C-4C7DDDE97AB3}" dt="2024-05-20T06:44:03.081" v="574" actId="207"/>
          <ac:graphicFrameMkLst>
            <pc:docMk/>
            <pc:sldMk cId="1971239303" sldId="286"/>
            <ac:graphicFrameMk id="5" creationId="{82452DCE-AA46-4FAA-AD9C-DC3C8B884ABB}"/>
          </ac:graphicFrameMkLst>
        </pc:graphicFrameChg>
      </pc:sldChg>
      <pc:sldChg chg="modSp setBg">
        <pc:chgData name="Tryggve Pederby" userId="d776a248-088c-4ec4-8f18-6614fdd9190c" providerId="ADAL" clId="{9D452360-3A29-4087-990C-4C7DDDE97AB3}" dt="2024-05-20T06:44:06.545" v="575" actId="207"/>
        <pc:sldMkLst>
          <pc:docMk/>
          <pc:sldMk cId="4132314578" sldId="287"/>
        </pc:sldMkLst>
        <pc:graphicFrameChg chg="mod">
          <ac:chgData name="Tryggve Pederby" userId="d776a248-088c-4ec4-8f18-6614fdd9190c" providerId="ADAL" clId="{9D452360-3A29-4087-990C-4C7DDDE97AB3}" dt="2024-05-20T06:44:06.545" v="575" actId="207"/>
          <ac:graphicFrameMkLst>
            <pc:docMk/>
            <pc:sldMk cId="4132314578" sldId="287"/>
            <ac:graphicFrameMk id="5" creationId="{21140ADE-8E94-4022-A216-C120311EC3CD}"/>
          </ac:graphicFrameMkLst>
        </pc:graphicFrameChg>
      </pc:sldChg>
      <pc:sldChg chg="modSp setBg">
        <pc:chgData name="Tryggve Pederby" userId="d776a248-088c-4ec4-8f18-6614fdd9190c" providerId="ADAL" clId="{9D452360-3A29-4087-990C-4C7DDDE97AB3}" dt="2024-05-20T06:44:14.945" v="576" actId="207"/>
        <pc:sldMkLst>
          <pc:docMk/>
          <pc:sldMk cId="2347282985" sldId="288"/>
        </pc:sldMkLst>
        <pc:graphicFrameChg chg="mod">
          <ac:chgData name="Tryggve Pederby" userId="d776a248-088c-4ec4-8f18-6614fdd9190c" providerId="ADAL" clId="{9D452360-3A29-4087-990C-4C7DDDE97AB3}" dt="2024-05-20T06:44:14.945" v="576" actId="207"/>
          <ac:graphicFrameMkLst>
            <pc:docMk/>
            <pc:sldMk cId="2347282985" sldId="288"/>
            <ac:graphicFrameMk id="5" creationId="{3FDE9E1D-6EBB-4FAF-9D3E-ABD81A444BFF}"/>
          </ac:graphicFrameMkLst>
        </pc:graphicFrameChg>
      </pc:sldChg>
      <pc:sldChg chg="setBg">
        <pc:chgData name="Tryggve Pederby" userId="d776a248-088c-4ec4-8f18-6614fdd9190c" providerId="ADAL" clId="{9D452360-3A29-4087-990C-4C7DDDE97AB3}" dt="2024-05-17T12:12:19.036" v="79"/>
        <pc:sldMkLst>
          <pc:docMk/>
          <pc:sldMk cId="2013296287" sldId="289"/>
        </pc:sldMkLst>
      </pc:sldChg>
      <pc:sldChg chg="modSp setBg">
        <pc:chgData name="Tryggve Pederby" userId="d776a248-088c-4ec4-8f18-6614fdd9190c" providerId="ADAL" clId="{9D452360-3A29-4087-990C-4C7DDDE97AB3}" dt="2024-05-20T06:44:17.545" v="577" actId="207"/>
        <pc:sldMkLst>
          <pc:docMk/>
          <pc:sldMk cId="2385942291" sldId="290"/>
        </pc:sldMkLst>
        <pc:graphicFrameChg chg="mod">
          <ac:chgData name="Tryggve Pederby" userId="d776a248-088c-4ec4-8f18-6614fdd9190c" providerId="ADAL" clId="{9D452360-3A29-4087-990C-4C7DDDE97AB3}" dt="2024-05-20T06:44:17.545" v="577" actId="207"/>
          <ac:graphicFrameMkLst>
            <pc:docMk/>
            <pc:sldMk cId="2385942291" sldId="290"/>
            <ac:graphicFrameMk id="5" creationId="{B2AEB1D7-1A0A-4E6C-9BC5-3D743D035363}"/>
          </ac:graphicFrameMkLst>
        </pc:graphicFrameChg>
      </pc:sldChg>
      <pc:sldChg chg="modSp setBg">
        <pc:chgData name="Tryggve Pederby" userId="d776a248-088c-4ec4-8f18-6614fdd9190c" providerId="ADAL" clId="{9D452360-3A29-4087-990C-4C7DDDE97AB3}" dt="2024-05-20T06:44:21.777" v="578" actId="207"/>
        <pc:sldMkLst>
          <pc:docMk/>
          <pc:sldMk cId="245950963" sldId="291"/>
        </pc:sldMkLst>
        <pc:graphicFrameChg chg="mod">
          <ac:chgData name="Tryggve Pederby" userId="d776a248-088c-4ec4-8f18-6614fdd9190c" providerId="ADAL" clId="{9D452360-3A29-4087-990C-4C7DDDE97AB3}" dt="2024-05-20T06:44:21.777" v="578" actId="207"/>
          <ac:graphicFrameMkLst>
            <pc:docMk/>
            <pc:sldMk cId="245950963" sldId="291"/>
            <ac:graphicFrameMk id="5" creationId="{F2CCC59D-AFA1-4FBF-8526-FF3E36280583}"/>
          </ac:graphicFrameMkLst>
        </pc:graphicFrameChg>
      </pc:sldChg>
      <pc:sldChg chg="modSp setBg">
        <pc:chgData name="Tryggve Pederby" userId="d776a248-088c-4ec4-8f18-6614fdd9190c" providerId="ADAL" clId="{9D452360-3A29-4087-990C-4C7DDDE97AB3}" dt="2024-05-20T06:44:25.313" v="579" actId="207"/>
        <pc:sldMkLst>
          <pc:docMk/>
          <pc:sldMk cId="1414996221" sldId="292"/>
        </pc:sldMkLst>
        <pc:graphicFrameChg chg="mod">
          <ac:chgData name="Tryggve Pederby" userId="d776a248-088c-4ec4-8f18-6614fdd9190c" providerId="ADAL" clId="{9D452360-3A29-4087-990C-4C7DDDE97AB3}" dt="2024-05-20T06:44:25.313" v="579" actId="207"/>
          <ac:graphicFrameMkLst>
            <pc:docMk/>
            <pc:sldMk cId="1414996221" sldId="292"/>
            <ac:graphicFrameMk id="5" creationId="{90324CB5-3E7C-47E5-BC25-C9747E314F55}"/>
          </ac:graphicFrameMkLst>
        </pc:graphicFrameChg>
      </pc:sldChg>
      <pc:sldChg chg="modSp setBg">
        <pc:chgData name="Tryggve Pederby" userId="d776a248-088c-4ec4-8f18-6614fdd9190c" providerId="ADAL" clId="{9D452360-3A29-4087-990C-4C7DDDE97AB3}" dt="2024-05-20T06:44:31.833" v="580" actId="207"/>
        <pc:sldMkLst>
          <pc:docMk/>
          <pc:sldMk cId="3619802429" sldId="293"/>
        </pc:sldMkLst>
        <pc:graphicFrameChg chg="mod">
          <ac:chgData name="Tryggve Pederby" userId="d776a248-088c-4ec4-8f18-6614fdd9190c" providerId="ADAL" clId="{9D452360-3A29-4087-990C-4C7DDDE97AB3}" dt="2024-05-20T06:44:31.833" v="580" actId="207"/>
          <ac:graphicFrameMkLst>
            <pc:docMk/>
            <pc:sldMk cId="3619802429" sldId="293"/>
            <ac:graphicFrameMk id="5" creationId="{14D55651-DF5B-4153-AF4E-80AEF5E9E400}"/>
          </ac:graphicFrameMkLst>
        </pc:graphicFrameChg>
      </pc:sldChg>
      <pc:sldChg chg="modSp setBg">
        <pc:chgData name="Tryggve Pederby" userId="d776a248-088c-4ec4-8f18-6614fdd9190c" providerId="ADAL" clId="{9D452360-3A29-4087-990C-4C7DDDE97AB3}" dt="2024-05-20T06:44:35.033" v="581" actId="207"/>
        <pc:sldMkLst>
          <pc:docMk/>
          <pc:sldMk cId="2662491664" sldId="294"/>
        </pc:sldMkLst>
        <pc:graphicFrameChg chg="mod">
          <ac:chgData name="Tryggve Pederby" userId="d776a248-088c-4ec4-8f18-6614fdd9190c" providerId="ADAL" clId="{9D452360-3A29-4087-990C-4C7DDDE97AB3}" dt="2024-05-20T06:44:35.033" v="581" actId="207"/>
          <ac:graphicFrameMkLst>
            <pc:docMk/>
            <pc:sldMk cId="2662491664" sldId="294"/>
            <ac:graphicFrameMk id="5" creationId="{B48D4674-8471-4CD7-B058-D56A76BAFCA1}"/>
          </ac:graphicFrameMkLst>
        </pc:graphicFrameChg>
      </pc:sldChg>
      <pc:sldChg chg="modSp setBg">
        <pc:chgData name="Tryggve Pederby" userId="d776a248-088c-4ec4-8f18-6614fdd9190c" providerId="ADAL" clId="{9D452360-3A29-4087-990C-4C7DDDE97AB3}" dt="2024-05-20T06:44:38.233" v="582" actId="207"/>
        <pc:sldMkLst>
          <pc:docMk/>
          <pc:sldMk cId="990313236" sldId="295"/>
        </pc:sldMkLst>
        <pc:graphicFrameChg chg="mod">
          <ac:chgData name="Tryggve Pederby" userId="d776a248-088c-4ec4-8f18-6614fdd9190c" providerId="ADAL" clId="{9D452360-3A29-4087-990C-4C7DDDE97AB3}" dt="2024-05-20T06:44:38.233" v="582" actId="207"/>
          <ac:graphicFrameMkLst>
            <pc:docMk/>
            <pc:sldMk cId="990313236" sldId="295"/>
            <ac:graphicFrameMk id="5" creationId="{6AD88438-55A8-4599-BF87-52944FD5FEEB}"/>
          </ac:graphicFrameMkLst>
        </pc:graphicFrameChg>
      </pc:sldChg>
      <pc:sldChg chg="modSp setBg">
        <pc:chgData name="Tryggve Pederby" userId="d776a248-088c-4ec4-8f18-6614fdd9190c" providerId="ADAL" clId="{9D452360-3A29-4087-990C-4C7DDDE97AB3}" dt="2024-05-20T06:44:41.041" v="583" actId="207"/>
        <pc:sldMkLst>
          <pc:docMk/>
          <pc:sldMk cId="538816366" sldId="296"/>
        </pc:sldMkLst>
        <pc:graphicFrameChg chg="mod">
          <ac:chgData name="Tryggve Pederby" userId="d776a248-088c-4ec4-8f18-6614fdd9190c" providerId="ADAL" clId="{9D452360-3A29-4087-990C-4C7DDDE97AB3}" dt="2024-05-20T06:44:41.041" v="583" actId="207"/>
          <ac:graphicFrameMkLst>
            <pc:docMk/>
            <pc:sldMk cId="538816366" sldId="296"/>
            <ac:graphicFrameMk id="5" creationId="{08BC91E9-BDB8-4CF9-BF98-48B0DEDC9DBC}"/>
          </ac:graphicFrameMkLst>
        </pc:graphicFrameChg>
      </pc:sldChg>
      <pc:sldChg chg="modSp setBg">
        <pc:chgData name="Tryggve Pederby" userId="d776a248-088c-4ec4-8f18-6614fdd9190c" providerId="ADAL" clId="{9D452360-3A29-4087-990C-4C7DDDE97AB3}" dt="2024-05-20T06:44:47.337" v="584" actId="207"/>
        <pc:sldMkLst>
          <pc:docMk/>
          <pc:sldMk cId="1668387972" sldId="297"/>
        </pc:sldMkLst>
        <pc:graphicFrameChg chg="mod">
          <ac:chgData name="Tryggve Pederby" userId="d776a248-088c-4ec4-8f18-6614fdd9190c" providerId="ADAL" clId="{9D452360-3A29-4087-990C-4C7DDDE97AB3}" dt="2024-05-20T06:44:47.337" v="584" actId="207"/>
          <ac:graphicFrameMkLst>
            <pc:docMk/>
            <pc:sldMk cId="1668387972" sldId="297"/>
            <ac:graphicFrameMk id="5" creationId="{20E75113-B594-40FE-B578-ACC13963C910}"/>
          </ac:graphicFrameMkLst>
        </pc:graphicFrameChg>
      </pc:sldChg>
      <pc:sldChg chg="modSp mod setBg">
        <pc:chgData name="Tryggve Pederby" userId="d776a248-088c-4ec4-8f18-6614fdd9190c" providerId="ADAL" clId="{9D452360-3A29-4087-990C-4C7DDDE97AB3}" dt="2024-05-20T06:45:12.201" v="587" actId="207"/>
        <pc:sldMkLst>
          <pc:docMk/>
          <pc:sldMk cId="2390978988" sldId="298"/>
        </pc:sldMkLst>
        <pc:spChg chg="mod">
          <ac:chgData name="Tryggve Pederby" userId="d776a248-088c-4ec4-8f18-6614fdd9190c" providerId="ADAL" clId="{9D452360-3A29-4087-990C-4C7DDDE97AB3}" dt="2024-05-20T06:45:12.201" v="587" actId="207"/>
          <ac:spMkLst>
            <pc:docMk/>
            <pc:sldMk cId="2390978988" sldId="298"/>
            <ac:spMk id="6" creationId="{A1742D74-05AF-6DC1-ACB2-E40D4B931364}"/>
          </ac:spMkLst>
        </pc:spChg>
        <pc:graphicFrameChg chg="mod">
          <ac:chgData name="Tryggve Pederby" userId="d776a248-088c-4ec4-8f18-6614fdd9190c" providerId="ADAL" clId="{9D452360-3A29-4087-990C-4C7DDDE97AB3}" dt="2024-05-20T06:45:08.916" v="586" actId="207"/>
          <ac:graphicFrameMkLst>
            <pc:docMk/>
            <pc:sldMk cId="2390978988" sldId="298"/>
            <ac:graphicFrameMk id="5" creationId="{822544BD-2BA6-41D2-B0A3-6E9F5256BBE9}"/>
          </ac:graphicFrameMkLst>
        </pc:graphicFrameChg>
      </pc:sldChg>
      <pc:sldChg chg="modSp mod setBg">
        <pc:chgData name="Tryggve Pederby" userId="d776a248-088c-4ec4-8f18-6614fdd9190c" providerId="ADAL" clId="{9D452360-3A29-4087-990C-4C7DDDE97AB3}" dt="2024-05-20T06:45:19.265" v="589" actId="207"/>
        <pc:sldMkLst>
          <pc:docMk/>
          <pc:sldMk cId="3453939854" sldId="299"/>
        </pc:sldMkLst>
        <pc:spChg chg="mod">
          <ac:chgData name="Tryggve Pederby" userId="d776a248-088c-4ec4-8f18-6614fdd9190c" providerId="ADAL" clId="{9D452360-3A29-4087-990C-4C7DDDE97AB3}" dt="2024-05-20T06:45:19.265" v="589" actId="207"/>
          <ac:spMkLst>
            <pc:docMk/>
            <pc:sldMk cId="3453939854" sldId="299"/>
            <ac:spMk id="6" creationId="{F16BAE81-79BC-8C4A-5542-EBE7D7787CB0}"/>
          </ac:spMkLst>
        </pc:spChg>
        <pc:graphicFrameChg chg="mod">
          <ac:chgData name="Tryggve Pederby" userId="d776a248-088c-4ec4-8f18-6614fdd9190c" providerId="ADAL" clId="{9D452360-3A29-4087-990C-4C7DDDE97AB3}" dt="2024-05-20T06:45:16.257" v="588" actId="207"/>
          <ac:graphicFrameMkLst>
            <pc:docMk/>
            <pc:sldMk cId="3453939854" sldId="299"/>
            <ac:graphicFrameMk id="5" creationId="{67AE52E3-653A-40BA-B17C-0450CAA32CA0}"/>
          </ac:graphicFrameMkLst>
        </pc:graphicFrameChg>
      </pc:sldChg>
      <pc:sldChg chg="modSp mod setBg">
        <pc:chgData name="Tryggve Pederby" userId="d776a248-088c-4ec4-8f18-6614fdd9190c" providerId="ADAL" clId="{9D452360-3A29-4087-990C-4C7DDDE97AB3}" dt="2024-05-20T06:45:25.336" v="591" actId="207"/>
        <pc:sldMkLst>
          <pc:docMk/>
          <pc:sldMk cId="1657399369" sldId="300"/>
        </pc:sldMkLst>
        <pc:spChg chg="mod">
          <ac:chgData name="Tryggve Pederby" userId="d776a248-088c-4ec4-8f18-6614fdd9190c" providerId="ADAL" clId="{9D452360-3A29-4087-990C-4C7DDDE97AB3}" dt="2024-05-20T06:45:22.625" v="590" actId="207"/>
          <ac:spMkLst>
            <pc:docMk/>
            <pc:sldMk cId="1657399369" sldId="300"/>
            <ac:spMk id="6" creationId="{9416E617-DFE3-6CA9-BBFD-48334E8AAA59}"/>
          </ac:spMkLst>
        </pc:spChg>
        <pc:graphicFrameChg chg="mod">
          <ac:chgData name="Tryggve Pederby" userId="d776a248-088c-4ec4-8f18-6614fdd9190c" providerId="ADAL" clId="{9D452360-3A29-4087-990C-4C7DDDE97AB3}" dt="2024-05-20T06:45:25.336" v="591" actId="207"/>
          <ac:graphicFrameMkLst>
            <pc:docMk/>
            <pc:sldMk cId="1657399369" sldId="300"/>
            <ac:graphicFrameMk id="5" creationId="{C66CF143-CA4E-4657-8E94-726FABF8133F}"/>
          </ac:graphicFrameMkLst>
        </pc:graphicFrameChg>
      </pc:sldChg>
      <pc:sldChg chg="modSp mod setBg">
        <pc:chgData name="Tryggve Pederby" userId="d776a248-088c-4ec4-8f18-6614fdd9190c" providerId="ADAL" clId="{9D452360-3A29-4087-990C-4C7DDDE97AB3}" dt="2024-05-20T06:45:35.200" v="594" actId="207"/>
        <pc:sldMkLst>
          <pc:docMk/>
          <pc:sldMk cId="1977040855" sldId="301"/>
        </pc:sldMkLst>
        <pc:spChg chg="mod">
          <ac:chgData name="Tryggve Pederby" userId="d776a248-088c-4ec4-8f18-6614fdd9190c" providerId="ADAL" clId="{9D452360-3A29-4087-990C-4C7DDDE97AB3}" dt="2024-05-20T06:45:31.067" v="593" actId="207"/>
          <ac:spMkLst>
            <pc:docMk/>
            <pc:sldMk cId="1977040855" sldId="301"/>
            <ac:spMk id="6" creationId="{9046A2A2-D192-3535-6784-A9EB050438A9}"/>
          </ac:spMkLst>
        </pc:spChg>
        <pc:graphicFrameChg chg="mod">
          <ac:chgData name="Tryggve Pederby" userId="d776a248-088c-4ec4-8f18-6614fdd9190c" providerId="ADAL" clId="{9D452360-3A29-4087-990C-4C7DDDE97AB3}" dt="2024-05-20T06:45:35.200" v="594" actId="207"/>
          <ac:graphicFrameMkLst>
            <pc:docMk/>
            <pc:sldMk cId="1977040855" sldId="301"/>
            <ac:graphicFrameMk id="5" creationId="{EF41F928-8C71-4F7E-A598-30E8132FA8B7}"/>
          </ac:graphicFrameMkLst>
        </pc:graphicFrameChg>
      </pc:sldChg>
      <pc:sldChg chg="modSp mod setBg">
        <pc:chgData name="Tryggve Pederby" userId="d776a248-088c-4ec4-8f18-6614fdd9190c" providerId="ADAL" clId="{9D452360-3A29-4087-990C-4C7DDDE97AB3}" dt="2024-05-20T06:45:46.708" v="595" actId="207"/>
        <pc:sldMkLst>
          <pc:docMk/>
          <pc:sldMk cId="136754574" sldId="302"/>
        </pc:sldMkLst>
        <pc:spChg chg="mod">
          <ac:chgData name="Tryggve Pederby" userId="d776a248-088c-4ec4-8f18-6614fdd9190c" providerId="ADAL" clId="{9D452360-3A29-4087-990C-4C7DDDE97AB3}" dt="2024-05-17T12:22:59.890" v="82" actId="207"/>
          <ac:spMkLst>
            <pc:docMk/>
            <pc:sldMk cId="136754574" sldId="302"/>
            <ac:spMk id="6" creationId="{BEBFE9F8-8D9E-DC4F-B636-F521EAE2DD8A}"/>
          </ac:spMkLst>
        </pc:spChg>
        <pc:graphicFrameChg chg="mod">
          <ac:chgData name="Tryggve Pederby" userId="d776a248-088c-4ec4-8f18-6614fdd9190c" providerId="ADAL" clId="{9D452360-3A29-4087-990C-4C7DDDE97AB3}" dt="2024-05-20T06:45:46.708" v="595" actId="207"/>
          <ac:graphicFrameMkLst>
            <pc:docMk/>
            <pc:sldMk cId="136754574" sldId="302"/>
            <ac:graphicFrameMk id="5" creationId="{11439756-2AE1-47D7-8982-292D767D8784}"/>
          </ac:graphicFrameMkLst>
        </pc:graphicFrameChg>
      </pc:sldChg>
      <pc:sldChg chg="modSp mod setBg">
        <pc:chgData name="Tryggve Pederby" userId="d776a248-088c-4ec4-8f18-6614fdd9190c" providerId="ADAL" clId="{9D452360-3A29-4087-990C-4C7DDDE97AB3}" dt="2024-05-17T12:23:30.272" v="90" actId="207"/>
        <pc:sldMkLst>
          <pc:docMk/>
          <pc:sldMk cId="1110095596" sldId="303"/>
        </pc:sldMkLst>
        <pc:spChg chg="mod">
          <ac:chgData name="Tryggve Pederby" userId="d776a248-088c-4ec4-8f18-6614fdd9190c" providerId="ADAL" clId="{9D452360-3A29-4087-990C-4C7DDDE97AB3}" dt="2024-05-17T12:23:30.272" v="90" actId="207"/>
          <ac:spMkLst>
            <pc:docMk/>
            <pc:sldMk cId="1110095596" sldId="303"/>
            <ac:spMk id="2" creationId="{CD19A3DE-FAD3-E705-6AAD-898D0AA65E5C}"/>
          </ac:spMkLst>
        </pc:spChg>
        <pc:spChg chg="mod">
          <ac:chgData name="Tryggve Pederby" userId="d776a248-088c-4ec4-8f18-6614fdd9190c" providerId="ADAL" clId="{9D452360-3A29-4087-990C-4C7DDDE97AB3}" dt="2024-05-17T12:23:18.888" v="87" actId="207"/>
          <ac:spMkLst>
            <pc:docMk/>
            <pc:sldMk cId="1110095596" sldId="303"/>
            <ac:spMk id="6" creationId="{7AB427BA-BBCA-4B97-0D84-7E8CE33708EC}"/>
          </ac:spMkLst>
        </pc:spChg>
        <pc:graphicFrameChg chg="mod">
          <ac:chgData name="Tryggve Pederby" userId="d776a248-088c-4ec4-8f18-6614fdd9190c" providerId="ADAL" clId="{9D452360-3A29-4087-990C-4C7DDDE97AB3}" dt="2024-05-17T12:23:26.548" v="89" actId="207"/>
          <ac:graphicFrameMkLst>
            <pc:docMk/>
            <pc:sldMk cId="1110095596" sldId="303"/>
            <ac:graphicFrameMk id="5" creationId="{275A8289-2241-4F6F-8C94-CC0279AB5DD7}"/>
          </ac:graphicFrameMkLst>
        </pc:graphicFrameChg>
      </pc:sldChg>
      <pc:sldChg chg="modSp mod setBg">
        <pc:chgData name="Tryggve Pederby" userId="d776a248-088c-4ec4-8f18-6614fdd9190c" providerId="ADAL" clId="{9D452360-3A29-4087-990C-4C7DDDE97AB3}" dt="2024-05-17T12:23:38.175" v="92" actId="207"/>
        <pc:sldMkLst>
          <pc:docMk/>
          <pc:sldMk cId="224363392" sldId="304"/>
        </pc:sldMkLst>
        <pc:spChg chg="mod">
          <ac:chgData name="Tryggve Pederby" userId="d776a248-088c-4ec4-8f18-6614fdd9190c" providerId="ADAL" clId="{9D452360-3A29-4087-990C-4C7DDDE97AB3}" dt="2024-05-17T12:23:34.320" v="91" actId="207"/>
          <ac:spMkLst>
            <pc:docMk/>
            <pc:sldMk cId="224363392" sldId="304"/>
            <ac:spMk id="6" creationId="{57DB25FE-782D-364F-1EDF-AEFC550E701D}"/>
          </ac:spMkLst>
        </pc:spChg>
        <pc:graphicFrameChg chg="mod">
          <ac:chgData name="Tryggve Pederby" userId="d776a248-088c-4ec4-8f18-6614fdd9190c" providerId="ADAL" clId="{9D452360-3A29-4087-990C-4C7DDDE97AB3}" dt="2024-05-17T12:23:38.175" v="92" actId="207"/>
          <ac:graphicFrameMkLst>
            <pc:docMk/>
            <pc:sldMk cId="224363392" sldId="304"/>
            <ac:graphicFrameMk id="5" creationId="{929BE946-75F8-4D4D-AE1E-11EA6BA01AE6}"/>
          </ac:graphicFrameMkLst>
        </pc:graphicFrameChg>
      </pc:sldChg>
      <pc:sldChg chg="modSp mod setBg">
        <pc:chgData name="Tryggve Pederby" userId="d776a248-088c-4ec4-8f18-6614fdd9190c" providerId="ADAL" clId="{9D452360-3A29-4087-990C-4C7DDDE97AB3}" dt="2024-05-17T12:23:11.759" v="86" actId="207"/>
        <pc:sldMkLst>
          <pc:docMk/>
          <pc:sldMk cId="234891983" sldId="305"/>
        </pc:sldMkLst>
        <pc:spChg chg="mod">
          <ac:chgData name="Tryggve Pederby" userId="d776a248-088c-4ec4-8f18-6614fdd9190c" providerId="ADAL" clId="{9D452360-3A29-4087-990C-4C7DDDE97AB3}" dt="2024-05-17T12:23:03.903" v="83" actId="207"/>
          <ac:spMkLst>
            <pc:docMk/>
            <pc:sldMk cId="234891983" sldId="305"/>
            <ac:spMk id="6" creationId="{8EA1AA04-09D4-4F8F-8CD1-DF8093F96302}"/>
          </ac:spMkLst>
        </pc:spChg>
        <pc:graphicFrameChg chg="mod">
          <ac:chgData name="Tryggve Pederby" userId="d776a248-088c-4ec4-8f18-6614fdd9190c" providerId="ADAL" clId="{9D452360-3A29-4087-990C-4C7DDDE97AB3}" dt="2024-05-17T12:23:11.759" v="86" actId="207"/>
          <ac:graphicFrameMkLst>
            <pc:docMk/>
            <pc:sldMk cId="234891983" sldId="305"/>
            <ac:graphicFrameMk id="5" creationId="{8CF33568-7BE5-4660-8678-CA4028A4C17B}"/>
          </ac:graphicFrameMkLst>
        </pc:graphicFrameChg>
      </pc:sldChg>
      <pc:sldChg chg="modSp setBg">
        <pc:chgData name="Tryggve Pederby" userId="d776a248-088c-4ec4-8f18-6614fdd9190c" providerId="ADAL" clId="{9D452360-3A29-4087-990C-4C7DDDE97AB3}" dt="2024-05-20T06:45:57.753" v="596" actId="207"/>
        <pc:sldMkLst>
          <pc:docMk/>
          <pc:sldMk cId="220348652" sldId="306"/>
        </pc:sldMkLst>
        <pc:graphicFrameChg chg="mod">
          <ac:chgData name="Tryggve Pederby" userId="d776a248-088c-4ec4-8f18-6614fdd9190c" providerId="ADAL" clId="{9D452360-3A29-4087-990C-4C7DDDE97AB3}" dt="2024-05-20T06:45:57.753" v="596" actId="207"/>
          <ac:graphicFrameMkLst>
            <pc:docMk/>
            <pc:sldMk cId="220348652" sldId="306"/>
            <ac:graphicFrameMk id="5" creationId="{0C632838-F64E-475A-B354-973CEF2BA320}"/>
          </ac:graphicFrameMkLst>
        </pc:graphicFrameChg>
      </pc:sldChg>
      <pc:sldChg chg="modSp setBg">
        <pc:chgData name="Tryggve Pederby" userId="d776a248-088c-4ec4-8f18-6614fdd9190c" providerId="ADAL" clId="{9D452360-3A29-4087-990C-4C7DDDE97AB3}" dt="2024-05-20T06:46:02.688" v="597" actId="207"/>
        <pc:sldMkLst>
          <pc:docMk/>
          <pc:sldMk cId="2903531224" sldId="307"/>
        </pc:sldMkLst>
        <pc:graphicFrameChg chg="mod">
          <ac:chgData name="Tryggve Pederby" userId="d776a248-088c-4ec4-8f18-6614fdd9190c" providerId="ADAL" clId="{9D452360-3A29-4087-990C-4C7DDDE97AB3}" dt="2024-05-20T06:46:02.688" v="597" actId="207"/>
          <ac:graphicFrameMkLst>
            <pc:docMk/>
            <pc:sldMk cId="2903531224" sldId="307"/>
            <ac:graphicFrameMk id="5" creationId="{AF0F32DA-8EE9-4EF1-85CF-ADC9115B76C1}"/>
          </ac:graphicFrameMkLst>
        </pc:graphicFrameChg>
      </pc:sldChg>
      <pc:sldChg chg="modSp setBg">
        <pc:chgData name="Tryggve Pederby" userId="d776a248-088c-4ec4-8f18-6614fdd9190c" providerId="ADAL" clId="{9D452360-3A29-4087-990C-4C7DDDE97AB3}" dt="2024-05-20T06:46:05.441" v="598" actId="207"/>
        <pc:sldMkLst>
          <pc:docMk/>
          <pc:sldMk cId="4038194177" sldId="308"/>
        </pc:sldMkLst>
        <pc:graphicFrameChg chg="mod">
          <ac:chgData name="Tryggve Pederby" userId="d776a248-088c-4ec4-8f18-6614fdd9190c" providerId="ADAL" clId="{9D452360-3A29-4087-990C-4C7DDDE97AB3}" dt="2024-05-20T06:46:05.441" v="598" actId="207"/>
          <ac:graphicFrameMkLst>
            <pc:docMk/>
            <pc:sldMk cId="4038194177" sldId="308"/>
            <ac:graphicFrameMk id="5" creationId="{29CAF12E-BE4D-4ED5-9BEB-885C0D2CCEF7}"/>
          </ac:graphicFrameMkLst>
        </pc:graphicFrameChg>
      </pc:sldChg>
      <pc:sldChg chg="addSp delSp modSp add del mod setBg">
        <pc:chgData name="Tryggve Pederby" userId="d776a248-088c-4ec4-8f18-6614fdd9190c" providerId="ADAL" clId="{9D452360-3A29-4087-990C-4C7DDDE97AB3}" dt="2024-05-17T13:27:30.723" v="400" actId="47"/>
        <pc:sldMkLst>
          <pc:docMk/>
          <pc:sldMk cId="3359149753" sldId="309"/>
        </pc:sldMkLst>
        <pc:picChg chg="add del mod">
          <ac:chgData name="Tryggve Pederby" userId="d776a248-088c-4ec4-8f18-6614fdd9190c" providerId="ADAL" clId="{9D452360-3A29-4087-990C-4C7DDDE97AB3}" dt="2024-05-17T12:29:49.233" v="114" actId="21"/>
          <ac:picMkLst>
            <pc:docMk/>
            <pc:sldMk cId="3359149753" sldId="309"/>
            <ac:picMk id="6" creationId="{5578F7F3-AF8C-BC16-361D-742D623E60D1}"/>
          </ac:picMkLst>
        </pc:picChg>
        <pc:picChg chg="add del mod">
          <ac:chgData name="Tryggve Pederby" userId="d776a248-088c-4ec4-8f18-6614fdd9190c" providerId="ADAL" clId="{9D452360-3A29-4087-990C-4C7DDDE97AB3}" dt="2024-05-17T12:58:50.126" v="177" actId="21"/>
          <ac:picMkLst>
            <pc:docMk/>
            <pc:sldMk cId="3359149753" sldId="309"/>
            <ac:picMk id="7" creationId="{BC7C9421-6C8D-5926-56FF-1DEC3DE55E32}"/>
          </ac:picMkLst>
        </pc:picChg>
        <pc:picChg chg="add del mod">
          <ac:chgData name="Tryggve Pederby" userId="d776a248-088c-4ec4-8f18-6614fdd9190c" providerId="ADAL" clId="{9D452360-3A29-4087-990C-4C7DDDE97AB3}" dt="2024-05-17T12:58:50.126" v="177" actId="21"/>
          <ac:picMkLst>
            <pc:docMk/>
            <pc:sldMk cId="3359149753" sldId="309"/>
            <ac:picMk id="9" creationId="{118F73AD-D4CD-8EA5-0521-4017DF86C533}"/>
          </ac:picMkLst>
        </pc:picChg>
        <pc:picChg chg="add del mod">
          <ac:chgData name="Tryggve Pederby" userId="d776a248-088c-4ec4-8f18-6614fdd9190c" providerId="ADAL" clId="{9D452360-3A29-4087-990C-4C7DDDE97AB3}" dt="2024-05-17T12:58:50.126" v="177" actId="21"/>
          <ac:picMkLst>
            <pc:docMk/>
            <pc:sldMk cId="3359149753" sldId="309"/>
            <ac:picMk id="11" creationId="{2172E0E8-DC90-0449-0A4D-678492A13E46}"/>
          </ac:picMkLst>
        </pc:picChg>
        <pc:picChg chg="add del mod">
          <ac:chgData name="Tryggve Pederby" userId="d776a248-088c-4ec4-8f18-6614fdd9190c" providerId="ADAL" clId="{9D452360-3A29-4087-990C-4C7DDDE97AB3}" dt="2024-05-17T12:58:50.126" v="177" actId="21"/>
          <ac:picMkLst>
            <pc:docMk/>
            <pc:sldMk cId="3359149753" sldId="309"/>
            <ac:picMk id="13" creationId="{AC9D7719-5F73-C346-E7F6-03D7A4F05366}"/>
          </ac:picMkLst>
        </pc:picChg>
        <pc:picChg chg="add del mod">
          <ac:chgData name="Tryggve Pederby" userId="d776a248-088c-4ec4-8f18-6614fdd9190c" providerId="ADAL" clId="{9D452360-3A29-4087-990C-4C7DDDE97AB3}" dt="2024-05-17T12:58:50.126" v="177" actId="21"/>
          <ac:picMkLst>
            <pc:docMk/>
            <pc:sldMk cId="3359149753" sldId="309"/>
            <ac:picMk id="15" creationId="{F4CCCAC7-88C7-0D8E-5BA9-B3628F4F416E}"/>
          </ac:picMkLst>
        </pc:picChg>
        <pc:picChg chg="add del mod">
          <ac:chgData name="Tryggve Pederby" userId="d776a248-088c-4ec4-8f18-6614fdd9190c" providerId="ADAL" clId="{9D452360-3A29-4087-990C-4C7DDDE97AB3}" dt="2024-05-17T12:58:50.126" v="177" actId="21"/>
          <ac:picMkLst>
            <pc:docMk/>
            <pc:sldMk cId="3359149753" sldId="309"/>
            <ac:picMk id="17" creationId="{53736A99-8F38-6B22-B7C9-A44EC8F36D47}"/>
          </ac:picMkLst>
        </pc:picChg>
        <pc:picChg chg="add del mod">
          <ac:chgData name="Tryggve Pederby" userId="d776a248-088c-4ec4-8f18-6614fdd9190c" providerId="ADAL" clId="{9D452360-3A29-4087-990C-4C7DDDE97AB3}" dt="2024-05-17T12:58:50.126" v="177" actId="21"/>
          <ac:picMkLst>
            <pc:docMk/>
            <pc:sldMk cId="3359149753" sldId="309"/>
            <ac:picMk id="19" creationId="{E22F2547-2875-7DC8-248B-C5A5DF54E5F6}"/>
          </ac:picMkLst>
        </pc:picChg>
        <pc:picChg chg="add del mod">
          <ac:chgData name="Tryggve Pederby" userId="d776a248-088c-4ec4-8f18-6614fdd9190c" providerId="ADAL" clId="{9D452360-3A29-4087-990C-4C7DDDE97AB3}" dt="2024-05-17T12:58:50.126" v="177" actId="21"/>
          <ac:picMkLst>
            <pc:docMk/>
            <pc:sldMk cId="3359149753" sldId="309"/>
            <ac:picMk id="21" creationId="{9477D4CC-F3B3-A5C2-3E15-40FC73DED6E8}"/>
          </ac:picMkLst>
        </pc:picChg>
        <pc:picChg chg="add del mod">
          <ac:chgData name="Tryggve Pederby" userId="d776a248-088c-4ec4-8f18-6614fdd9190c" providerId="ADAL" clId="{9D452360-3A29-4087-990C-4C7DDDE97AB3}" dt="2024-05-17T12:58:50.126" v="177" actId="21"/>
          <ac:picMkLst>
            <pc:docMk/>
            <pc:sldMk cId="3359149753" sldId="309"/>
            <ac:picMk id="23" creationId="{14A054B1-BDB4-FB00-7DCD-9A75931F430D}"/>
          </ac:picMkLst>
        </pc:picChg>
        <pc:picChg chg="add del mod">
          <ac:chgData name="Tryggve Pederby" userId="d776a248-088c-4ec4-8f18-6614fdd9190c" providerId="ADAL" clId="{9D452360-3A29-4087-990C-4C7DDDE97AB3}" dt="2024-05-17T12:58:50.126" v="177" actId="21"/>
          <ac:picMkLst>
            <pc:docMk/>
            <pc:sldMk cId="3359149753" sldId="309"/>
            <ac:picMk id="25" creationId="{F101F0AF-5611-9EC4-E979-AC235D0BD4EA}"/>
          </ac:picMkLst>
        </pc:picChg>
        <pc:picChg chg="add del mod">
          <ac:chgData name="Tryggve Pederby" userId="d776a248-088c-4ec4-8f18-6614fdd9190c" providerId="ADAL" clId="{9D452360-3A29-4087-990C-4C7DDDE97AB3}" dt="2024-05-17T12:58:50.126" v="177" actId="21"/>
          <ac:picMkLst>
            <pc:docMk/>
            <pc:sldMk cId="3359149753" sldId="309"/>
            <ac:picMk id="27" creationId="{D5EA5B82-AB39-1D74-BC76-EBD2BBDEBFEE}"/>
          </ac:picMkLst>
        </pc:picChg>
        <pc:picChg chg="add del mod">
          <ac:chgData name="Tryggve Pederby" userId="d776a248-088c-4ec4-8f18-6614fdd9190c" providerId="ADAL" clId="{9D452360-3A29-4087-990C-4C7DDDE97AB3}" dt="2024-05-17T12:58:50.126" v="177" actId="21"/>
          <ac:picMkLst>
            <pc:docMk/>
            <pc:sldMk cId="3359149753" sldId="309"/>
            <ac:picMk id="29" creationId="{F04462CD-9A41-5106-AE52-E6CD0DE3B6FD}"/>
          </ac:picMkLst>
        </pc:picChg>
        <pc:picChg chg="add del mod">
          <ac:chgData name="Tryggve Pederby" userId="d776a248-088c-4ec4-8f18-6614fdd9190c" providerId="ADAL" clId="{9D452360-3A29-4087-990C-4C7DDDE97AB3}" dt="2024-05-17T12:58:50.126" v="177" actId="21"/>
          <ac:picMkLst>
            <pc:docMk/>
            <pc:sldMk cId="3359149753" sldId="309"/>
            <ac:picMk id="31" creationId="{1ACAC159-CBE4-2C3B-C1E7-B7F0FD393F50}"/>
          </ac:picMkLst>
        </pc:picChg>
        <pc:picChg chg="add del mod">
          <ac:chgData name="Tryggve Pederby" userId="d776a248-088c-4ec4-8f18-6614fdd9190c" providerId="ADAL" clId="{9D452360-3A29-4087-990C-4C7DDDE97AB3}" dt="2024-05-17T12:58:50.126" v="177" actId="21"/>
          <ac:picMkLst>
            <pc:docMk/>
            <pc:sldMk cId="3359149753" sldId="309"/>
            <ac:picMk id="33" creationId="{36651AA2-A48A-AB4D-8FDC-514077E2234E}"/>
          </ac:picMkLst>
        </pc:picChg>
        <pc:picChg chg="add del mod">
          <ac:chgData name="Tryggve Pederby" userId="d776a248-088c-4ec4-8f18-6614fdd9190c" providerId="ADAL" clId="{9D452360-3A29-4087-990C-4C7DDDE97AB3}" dt="2024-05-17T12:58:50.126" v="177" actId="21"/>
          <ac:picMkLst>
            <pc:docMk/>
            <pc:sldMk cId="3359149753" sldId="309"/>
            <ac:picMk id="35" creationId="{39E71FA6-9097-668F-1ACA-EC966BE4B365}"/>
          </ac:picMkLst>
        </pc:picChg>
        <pc:picChg chg="add del mod">
          <ac:chgData name="Tryggve Pederby" userId="d776a248-088c-4ec4-8f18-6614fdd9190c" providerId="ADAL" clId="{9D452360-3A29-4087-990C-4C7DDDE97AB3}" dt="2024-05-17T12:58:50.126" v="177" actId="21"/>
          <ac:picMkLst>
            <pc:docMk/>
            <pc:sldMk cId="3359149753" sldId="309"/>
            <ac:picMk id="37" creationId="{88DF4DAF-D98C-C2A0-0A61-28A24B58D60D}"/>
          </ac:picMkLst>
        </pc:picChg>
        <pc:picChg chg="add del mod">
          <ac:chgData name="Tryggve Pederby" userId="d776a248-088c-4ec4-8f18-6614fdd9190c" providerId="ADAL" clId="{9D452360-3A29-4087-990C-4C7DDDE97AB3}" dt="2024-05-17T12:58:50.126" v="177" actId="21"/>
          <ac:picMkLst>
            <pc:docMk/>
            <pc:sldMk cId="3359149753" sldId="309"/>
            <ac:picMk id="39" creationId="{BCB03ACB-2C7A-D2EC-07F9-BAEA6ED98AAD}"/>
          </ac:picMkLst>
        </pc:picChg>
      </pc:sldChg>
      <pc:sldChg chg="setBg">
        <pc:chgData name="Tryggve Pederby" userId="d776a248-088c-4ec4-8f18-6614fdd9190c" providerId="ADAL" clId="{9D452360-3A29-4087-990C-4C7DDDE97AB3}" dt="2024-05-17T12:12:19.036" v="79"/>
        <pc:sldMkLst>
          <pc:docMk/>
          <pc:sldMk cId="341242657" sldId="310"/>
        </pc:sldMkLst>
      </pc:sldChg>
      <pc:sldChg chg="setBg">
        <pc:chgData name="Tryggve Pederby" userId="d776a248-088c-4ec4-8f18-6614fdd9190c" providerId="ADAL" clId="{9D452360-3A29-4087-990C-4C7DDDE97AB3}" dt="2024-05-17T12:12:19.036" v="79"/>
        <pc:sldMkLst>
          <pc:docMk/>
          <pc:sldMk cId="46060304" sldId="311"/>
        </pc:sldMkLst>
      </pc:sldChg>
      <pc:sldChg chg="setBg">
        <pc:chgData name="Tryggve Pederby" userId="d776a248-088c-4ec4-8f18-6614fdd9190c" providerId="ADAL" clId="{9D452360-3A29-4087-990C-4C7DDDE97AB3}" dt="2024-05-17T12:12:19.036" v="79"/>
        <pc:sldMkLst>
          <pc:docMk/>
          <pc:sldMk cId="2194080500" sldId="312"/>
        </pc:sldMkLst>
      </pc:sldChg>
      <pc:sldChg chg="setBg">
        <pc:chgData name="Tryggve Pederby" userId="d776a248-088c-4ec4-8f18-6614fdd9190c" providerId="ADAL" clId="{9D452360-3A29-4087-990C-4C7DDDE97AB3}" dt="2024-05-17T12:12:19.036" v="79"/>
        <pc:sldMkLst>
          <pc:docMk/>
          <pc:sldMk cId="3093967962" sldId="313"/>
        </pc:sldMkLst>
      </pc:sldChg>
      <pc:sldChg chg="setBg">
        <pc:chgData name="Tryggve Pederby" userId="d776a248-088c-4ec4-8f18-6614fdd9190c" providerId="ADAL" clId="{9D452360-3A29-4087-990C-4C7DDDE97AB3}" dt="2024-05-17T12:12:19.036" v="79"/>
        <pc:sldMkLst>
          <pc:docMk/>
          <pc:sldMk cId="3233308871" sldId="314"/>
        </pc:sldMkLst>
      </pc:sldChg>
      <pc:sldChg chg="setBg">
        <pc:chgData name="Tryggve Pederby" userId="d776a248-088c-4ec4-8f18-6614fdd9190c" providerId="ADAL" clId="{9D452360-3A29-4087-990C-4C7DDDE97AB3}" dt="2024-05-17T12:12:19.036" v="79"/>
        <pc:sldMkLst>
          <pc:docMk/>
          <pc:sldMk cId="2550059928" sldId="315"/>
        </pc:sldMkLst>
      </pc:sldChg>
      <pc:sldChg chg="setBg">
        <pc:chgData name="Tryggve Pederby" userId="d776a248-088c-4ec4-8f18-6614fdd9190c" providerId="ADAL" clId="{9D452360-3A29-4087-990C-4C7DDDE97AB3}" dt="2024-05-17T12:12:19.036" v="79"/>
        <pc:sldMkLst>
          <pc:docMk/>
          <pc:sldMk cId="933413731" sldId="317"/>
        </pc:sldMkLst>
      </pc:sldChg>
      <pc:sldChg chg="setBg">
        <pc:chgData name="Tryggve Pederby" userId="d776a248-088c-4ec4-8f18-6614fdd9190c" providerId="ADAL" clId="{9D452360-3A29-4087-990C-4C7DDDE97AB3}" dt="2024-05-17T12:12:19.036" v="79"/>
        <pc:sldMkLst>
          <pc:docMk/>
          <pc:sldMk cId="999195987" sldId="318"/>
        </pc:sldMkLst>
      </pc:sldChg>
      <pc:sldChg chg="setBg">
        <pc:chgData name="Tryggve Pederby" userId="d776a248-088c-4ec4-8f18-6614fdd9190c" providerId="ADAL" clId="{9D452360-3A29-4087-990C-4C7DDDE97AB3}" dt="2024-05-17T12:12:19.036" v="79"/>
        <pc:sldMkLst>
          <pc:docMk/>
          <pc:sldMk cId="4194823089" sldId="319"/>
        </pc:sldMkLst>
      </pc:sldChg>
      <pc:sldChg chg="setBg">
        <pc:chgData name="Tryggve Pederby" userId="d776a248-088c-4ec4-8f18-6614fdd9190c" providerId="ADAL" clId="{9D452360-3A29-4087-990C-4C7DDDE97AB3}" dt="2024-05-17T12:12:19.036" v="79"/>
        <pc:sldMkLst>
          <pc:docMk/>
          <pc:sldMk cId="2563724338" sldId="320"/>
        </pc:sldMkLst>
      </pc:sldChg>
      <pc:sldChg chg="setBg">
        <pc:chgData name="Tryggve Pederby" userId="d776a248-088c-4ec4-8f18-6614fdd9190c" providerId="ADAL" clId="{9D452360-3A29-4087-990C-4C7DDDE97AB3}" dt="2024-05-17T12:12:19.036" v="79"/>
        <pc:sldMkLst>
          <pc:docMk/>
          <pc:sldMk cId="2984486222" sldId="321"/>
        </pc:sldMkLst>
      </pc:sldChg>
      <pc:sldChg chg="setBg">
        <pc:chgData name="Tryggve Pederby" userId="d776a248-088c-4ec4-8f18-6614fdd9190c" providerId="ADAL" clId="{9D452360-3A29-4087-990C-4C7DDDE97AB3}" dt="2024-05-17T12:12:19.036" v="79"/>
        <pc:sldMkLst>
          <pc:docMk/>
          <pc:sldMk cId="521821236" sldId="322"/>
        </pc:sldMkLst>
      </pc:sldChg>
      <pc:sldChg chg="setBg">
        <pc:chgData name="Tryggve Pederby" userId="d776a248-088c-4ec4-8f18-6614fdd9190c" providerId="ADAL" clId="{9D452360-3A29-4087-990C-4C7DDDE97AB3}" dt="2024-05-17T12:12:19.036" v="79"/>
        <pc:sldMkLst>
          <pc:docMk/>
          <pc:sldMk cId="3248501655" sldId="323"/>
        </pc:sldMkLst>
      </pc:sldChg>
      <pc:sldChg chg="setBg">
        <pc:chgData name="Tryggve Pederby" userId="d776a248-088c-4ec4-8f18-6614fdd9190c" providerId="ADAL" clId="{9D452360-3A29-4087-990C-4C7DDDE97AB3}" dt="2024-05-17T12:12:19.036" v="79"/>
        <pc:sldMkLst>
          <pc:docMk/>
          <pc:sldMk cId="2703970853" sldId="324"/>
        </pc:sldMkLst>
      </pc:sldChg>
      <pc:sldChg chg="setBg">
        <pc:chgData name="Tryggve Pederby" userId="d776a248-088c-4ec4-8f18-6614fdd9190c" providerId="ADAL" clId="{9D452360-3A29-4087-990C-4C7DDDE97AB3}" dt="2024-05-17T12:12:19.036" v="79"/>
        <pc:sldMkLst>
          <pc:docMk/>
          <pc:sldMk cId="2420532685" sldId="325"/>
        </pc:sldMkLst>
      </pc:sldChg>
      <pc:sldChg chg="setBg">
        <pc:chgData name="Tryggve Pederby" userId="d776a248-088c-4ec4-8f18-6614fdd9190c" providerId="ADAL" clId="{9D452360-3A29-4087-990C-4C7DDDE97AB3}" dt="2024-05-17T12:12:19.036" v="79"/>
        <pc:sldMkLst>
          <pc:docMk/>
          <pc:sldMk cId="2728128304" sldId="326"/>
        </pc:sldMkLst>
      </pc:sldChg>
      <pc:sldChg chg="setBg">
        <pc:chgData name="Tryggve Pederby" userId="d776a248-088c-4ec4-8f18-6614fdd9190c" providerId="ADAL" clId="{9D452360-3A29-4087-990C-4C7DDDE97AB3}" dt="2024-05-17T12:12:19.036" v="79"/>
        <pc:sldMkLst>
          <pc:docMk/>
          <pc:sldMk cId="1785793298" sldId="327"/>
        </pc:sldMkLst>
      </pc:sldChg>
      <pc:sldChg chg="modSp mod setBg">
        <pc:chgData name="Tryggve Pederby" userId="d776a248-088c-4ec4-8f18-6614fdd9190c" providerId="ADAL" clId="{9D452360-3A29-4087-990C-4C7DDDE97AB3}" dt="2024-05-17T12:26:14.866" v="100" actId="1076"/>
        <pc:sldMkLst>
          <pc:docMk/>
          <pc:sldMk cId="1311684536" sldId="328"/>
        </pc:sldMkLst>
        <pc:spChg chg="mod">
          <ac:chgData name="Tryggve Pederby" userId="d776a248-088c-4ec4-8f18-6614fdd9190c" providerId="ADAL" clId="{9D452360-3A29-4087-990C-4C7DDDE97AB3}" dt="2024-05-17T12:26:14.866" v="100" actId="1076"/>
          <ac:spMkLst>
            <pc:docMk/>
            <pc:sldMk cId="1311684536" sldId="328"/>
            <ac:spMk id="5" creationId="{BA526ED5-03B5-4E77-B54E-306BF70526FB}"/>
          </ac:spMkLst>
        </pc:spChg>
        <pc:spChg chg="mod">
          <ac:chgData name="Tryggve Pederby" userId="d776a248-088c-4ec4-8f18-6614fdd9190c" providerId="ADAL" clId="{9D452360-3A29-4087-990C-4C7DDDE97AB3}" dt="2024-05-17T12:26:14.866" v="100" actId="1076"/>
          <ac:spMkLst>
            <pc:docMk/>
            <pc:sldMk cId="1311684536" sldId="328"/>
            <ac:spMk id="6" creationId="{FF69BE64-ADE6-4E6B-9AC1-4251D61F8776}"/>
          </ac:spMkLst>
        </pc:spChg>
      </pc:sldChg>
      <pc:sldChg chg="setBg">
        <pc:chgData name="Tryggve Pederby" userId="d776a248-088c-4ec4-8f18-6614fdd9190c" providerId="ADAL" clId="{9D452360-3A29-4087-990C-4C7DDDE97AB3}" dt="2024-05-17T12:12:19.036" v="79"/>
        <pc:sldMkLst>
          <pc:docMk/>
          <pc:sldMk cId="1627149127" sldId="329"/>
        </pc:sldMkLst>
      </pc:sldChg>
      <pc:sldChg chg="setBg">
        <pc:chgData name="Tryggve Pederby" userId="d776a248-088c-4ec4-8f18-6614fdd9190c" providerId="ADAL" clId="{9D452360-3A29-4087-990C-4C7DDDE97AB3}" dt="2024-05-17T12:12:19.036" v="79"/>
        <pc:sldMkLst>
          <pc:docMk/>
          <pc:sldMk cId="3385452764" sldId="330"/>
        </pc:sldMkLst>
      </pc:sldChg>
      <pc:sldChg chg="setBg">
        <pc:chgData name="Tryggve Pederby" userId="d776a248-088c-4ec4-8f18-6614fdd9190c" providerId="ADAL" clId="{9D452360-3A29-4087-990C-4C7DDDE97AB3}" dt="2024-05-17T12:12:19.036" v="79"/>
        <pc:sldMkLst>
          <pc:docMk/>
          <pc:sldMk cId="4068087351" sldId="331"/>
        </pc:sldMkLst>
      </pc:sldChg>
      <pc:sldChg chg="setBg">
        <pc:chgData name="Tryggve Pederby" userId="d776a248-088c-4ec4-8f18-6614fdd9190c" providerId="ADAL" clId="{9D452360-3A29-4087-990C-4C7DDDE97AB3}" dt="2024-05-17T12:12:19.036" v="79"/>
        <pc:sldMkLst>
          <pc:docMk/>
          <pc:sldMk cId="365167323" sldId="332"/>
        </pc:sldMkLst>
      </pc:sldChg>
      <pc:sldChg chg="setBg">
        <pc:chgData name="Tryggve Pederby" userId="d776a248-088c-4ec4-8f18-6614fdd9190c" providerId="ADAL" clId="{9D452360-3A29-4087-990C-4C7DDDE97AB3}" dt="2024-05-17T12:12:19.036" v="79"/>
        <pc:sldMkLst>
          <pc:docMk/>
          <pc:sldMk cId="1441343001" sldId="333"/>
        </pc:sldMkLst>
      </pc:sldChg>
      <pc:sldChg chg="setBg">
        <pc:chgData name="Tryggve Pederby" userId="d776a248-088c-4ec4-8f18-6614fdd9190c" providerId="ADAL" clId="{9D452360-3A29-4087-990C-4C7DDDE97AB3}" dt="2024-05-17T12:12:19.036" v="79"/>
        <pc:sldMkLst>
          <pc:docMk/>
          <pc:sldMk cId="814068950" sldId="334"/>
        </pc:sldMkLst>
      </pc:sldChg>
      <pc:sldChg chg="setBg">
        <pc:chgData name="Tryggve Pederby" userId="d776a248-088c-4ec4-8f18-6614fdd9190c" providerId="ADAL" clId="{9D452360-3A29-4087-990C-4C7DDDE97AB3}" dt="2024-05-17T12:12:19.036" v="79"/>
        <pc:sldMkLst>
          <pc:docMk/>
          <pc:sldMk cId="249595194" sldId="335"/>
        </pc:sldMkLst>
      </pc:sldChg>
      <pc:sldChg chg="setBg">
        <pc:chgData name="Tryggve Pederby" userId="d776a248-088c-4ec4-8f18-6614fdd9190c" providerId="ADAL" clId="{9D452360-3A29-4087-990C-4C7DDDE97AB3}" dt="2024-05-17T12:12:19.036" v="79"/>
        <pc:sldMkLst>
          <pc:docMk/>
          <pc:sldMk cId="2102360778" sldId="336"/>
        </pc:sldMkLst>
      </pc:sldChg>
      <pc:sldChg chg="setBg">
        <pc:chgData name="Tryggve Pederby" userId="d776a248-088c-4ec4-8f18-6614fdd9190c" providerId="ADAL" clId="{9D452360-3A29-4087-990C-4C7DDDE97AB3}" dt="2024-05-17T12:12:19.036" v="79"/>
        <pc:sldMkLst>
          <pc:docMk/>
          <pc:sldMk cId="2336790356" sldId="337"/>
        </pc:sldMkLst>
      </pc:sldChg>
      <pc:sldChg chg="setBg">
        <pc:chgData name="Tryggve Pederby" userId="d776a248-088c-4ec4-8f18-6614fdd9190c" providerId="ADAL" clId="{9D452360-3A29-4087-990C-4C7DDDE97AB3}" dt="2024-05-17T12:12:19.036" v="79"/>
        <pc:sldMkLst>
          <pc:docMk/>
          <pc:sldMk cId="2730423191" sldId="338"/>
        </pc:sldMkLst>
      </pc:sldChg>
      <pc:sldChg chg="setBg">
        <pc:chgData name="Tryggve Pederby" userId="d776a248-088c-4ec4-8f18-6614fdd9190c" providerId="ADAL" clId="{9D452360-3A29-4087-990C-4C7DDDE97AB3}" dt="2024-05-17T12:12:19.036" v="79"/>
        <pc:sldMkLst>
          <pc:docMk/>
          <pc:sldMk cId="2011979546" sldId="339"/>
        </pc:sldMkLst>
      </pc:sldChg>
      <pc:sldChg chg="setBg">
        <pc:chgData name="Tryggve Pederby" userId="d776a248-088c-4ec4-8f18-6614fdd9190c" providerId="ADAL" clId="{9D452360-3A29-4087-990C-4C7DDDE97AB3}" dt="2024-05-17T12:12:19.036" v="79"/>
        <pc:sldMkLst>
          <pc:docMk/>
          <pc:sldMk cId="1842849239" sldId="340"/>
        </pc:sldMkLst>
      </pc:sldChg>
      <pc:sldChg chg="setBg">
        <pc:chgData name="Tryggve Pederby" userId="d776a248-088c-4ec4-8f18-6614fdd9190c" providerId="ADAL" clId="{9D452360-3A29-4087-990C-4C7DDDE97AB3}" dt="2024-05-17T12:12:19.036" v="79"/>
        <pc:sldMkLst>
          <pc:docMk/>
          <pc:sldMk cId="3938495810" sldId="341"/>
        </pc:sldMkLst>
      </pc:sldChg>
      <pc:sldChg chg="modSp mod setBg">
        <pc:chgData name="Tryggve Pederby" userId="d776a248-088c-4ec4-8f18-6614fdd9190c" providerId="ADAL" clId="{9D452360-3A29-4087-990C-4C7DDDE97AB3}" dt="2024-05-17T12:23:51.162" v="93" actId="207"/>
        <pc:sldMkLst>
          <pc:docMk/>
          <pc:sldMk cId="3948151751" sldId="346"/>
        </pc:sldMkLst>
        <pc:spChg chg="mod">
          <ac:chgData name="Tryggve Pederby" userId="d776a248-088c-4ec4-8f18-6614fdd9190c" providerId="ADAL" clId="{9D452360-3A29-4087-990C-4C7DDDE97AB3}" dt="2024-05-17T12:23:51.162" v="93" actId="207"/>
          <ac:spMkLst>
            <pc:docMk/>
            <pc:sldMk cId="3948151751" sldId="346"/>
            <ac:spMk id="6" creationId="{BEBFE9F8-8D9E-DC4F-B636-F521EAE2DD8A}"/>
          </ac:spMkLst>
        </pc:spChg>
      </pc:sldChg>
      <pc:sldChg chg="modSp mod setBg">
        <pc:chgData name="Tryggve Pederby" userId="d776a248-088c-4ec4-8f18-6614fdd9190c" providerId="ADAL" clId="{9D452360-3A29-4087-990C-4C7DDDE97AB3}" dt="2024-05-17T12:24:04.776" v="95" actId="207"/>
        <pc:sldMkLst>
          <pc:docMk/>
          <pc:sldMk cId="1583548183" sldId="347"/>
        </pc:sldMkLst>
        <pc:spChg chg="mod">
          <ac:chgData name="Tryggve Pederby" userId="d776a248-088c-4ec4-8f18-6614fdd9190c" providerId="ADAL" clId="{9D452360-3A29-4087-990C-4C7DDDE97AB3}" dt="2024-05-17T12:24:04.776" v="95" actId="207"/>
          <ac:spMkLst>
            <pc:docMk/>
            <pc:sldMk cId="1583548183" sldId="347"/>
            <ac:spMk id="6" creationId="{7AB427BA-BBCA-4B97-0D84-7E8CE33708EC}"/>
          </ac:spMkLst>
        </pc:spChg>
      </pc:sldChg>
      <pc:sldChg chg="modSp mod setBg">
        <pc:chgData name="Tryggve Pederby" userId="d776a248-088c-4ec4-8f18-6614fdd9190c" providerId="ADAL" clId="{9D452360-3A29-4087-990C-4C7DDDE97AB3}" dt="2024-05-17T12:24:01.537" v="94" actId="207"/>
        <pc:sldMkLst>
          <pc:docMk/>
          <pc:sldMk cId="109525653" sldId="349"/>
        </pc:sldMkLst>
        <pc:spChg chg="mod">
          <ac:chgData name="Tryggve Pederby" userId="d776a248-088c-4ec4-8f18-6614fdd9190c" providerId="ADAL" clId="{9D452360-3A29-4087-990C-4C7DDDE97AB3}" dt="2024-05-17T12:24:01.537" v="94" actId="207"/>
          <ac:spMkLst>
            <pc:docMk/>
            <pc:sldMk cId="109525653" sldId="349"/>
            <ac:spMk id="5" creationId="{9F5C7863-1A0F-410E-89B5-412AFF64D063}"/>
          </ac:spMkLst>
        </pc:spChg>
      </pc:sldChg>
      <pc:sldChg chg="setBg">
        <pc:chgData name="Tryggve Pederby" userId="d776a248-088c-4ec4-8f18-6614fdd9190c" providerId="ADAL" clId="{9D452360-3A29-4087-990C-4C7DDDE97AB3}" dt="2024-05-17T12:12:19.036" v="79"/>
        <pc:sldMkLst>
          <pc:docMk/>
          <pc:sldMk cId="509670838" sldId="350"/>
        </pc:sldMkLst>
      </pc:sldChg>
      <pc:sldChg chg="setBg">
        <pc:chgData name="Tryggve Pederby" userId="d776a248-088c-4ec4-8f18-6614fdd9190c" providerId="ADAL" clId="{9D452360-3A29-4087-990C-4C7DDDE97AB3}" dt="2024-05-17T12:12:19.036" v="79"/>
        <pc:sldMkLst>
          <pc:docMk/>
          <pc:sldMk cId="69604850" sldId="351"/>
        </pc:sldMkLst>
      </pc:sldChg>
      <pc:sldChg chg="setBg">
        <pc:chgData name="Tryggve Pederby" userId="d776a248-088c-4ec4-8f18-6614fdd9190c" providerId="ADAL" clId="{9D452360-3A29-4087-990C-4C7DDDE97AB3}" dt="2024-05-17T12:12:19.036" v="79"/>
        <pc:sldMkLst>
          <pc:docMk/>
          <pc:sldMk cId="2365767507" sldId="352"/>
        </pc:sldMkLst>
      </pc:sldChg>
      <pc:sldChg chg="setBg">
        <pc:chgData name="Tryggve Pederby" userId="d776a248-088c-4ec4-8f18-6614fdd9190c" providerId="ADAL" clId="{9D452360-3A29-4087-990C-4C7DDDE97AB3}" dt="2024-05-17T12:12:19.036" v="79"/>
        <pc:sldMkLst>
          <pc:docMk/>
          <pc:sldMk cId="2400696868" sldId="353"/>
        </pc:sldMkLst>
      </pc:sldChg>
      <pc:sldChg chg="setBg">
        <pc:chgData name="Tryggve Pederby" userId="d776a248-088c-4ec4-8f18-6614fdd9190c" providerId="ADAL" clId="{9D452360-3A29-4087-990C-4C7DDDE97AB3}" dt="2024-05-17T12:12:19.036" v="79"/>
        <pc:sldMkLst>
          <pc:docMk/>
          <pc:sldMk cId="1920434094" sldId="354"/>
        </pc:sldMkLst>
      </pc:sldChg>
      <pc:sldChg chg="setBg">
        <pc:chgData name="Tryggve Pederby" userId="d776a248-088c-4ec4-8f18-6614fdd9190c" providerId="ADAL" clId="{9D452360-3A29-4087-990C-4C7DDDE97AB3}" dt="2024-05-17T12:12:19.036" v="79"/>
        <pc:sldMkLst>
          <pc:docMk/>
          <pc:sldMk cId="894017850" sldId="355"/>
        </pc:sldMkLst>
      </pc:sldChg>
      <pc:sldChg chg="setBg">
        <pc:chgData name="Tryggve Pederby" userId="d776a248-088c-4ec4-8f18-6614fdd9190c" providerId="ADAL" clId="{9D452360-3A29-4087-990C-4C7DDDE97AB3}" dt="2024-05-17T12:12:19.036" v="79"/>
        <pc:sldMkLst>
          <pc:docMk/>
          <pc:sldMk cId="1589459549" sldId="356"/>
        </pc:sldMkLst>
      </pc:sldChg>
      <pc:sldChg chg="setBg">
        <pc:chgData name="Tryggve Pederby" userId="d776a248-088c-4ec4-8f18-6614fdd9190c" providerId="ADAL" clId="{9D452360-3A29-4087-990C-4C7DDDE97AB3}" dt="2024-05-17T12:12:19.036" v="79"/>
        <pc:sldMkLst>
          <pc:docMk/>
          <pc:sldMk cId="2697125252" sldId="357"/>
        </pc:sldMkLst>
      </pc:sldChg>
      <pc:sldChg chg="setBg">
        <pc:chgData name="Tryggve Pederby" userId="d776a248-088c-4ec4-8f18-6614fdd9190c" providerId="ADAL" clId="{9D452360-3A29-4087-990C-4C7DDDE97AB3}" dt="2024-05-17T12:12:19.036" v="79"/>
        <pc:sldMkLst>
          <pc:docMk/>
          <pc:sldMk cId="813847359" sldId="358"/>
        </pc:sldMkLst>
      </pc:sldChg>
      <pc:sldChg chg="setBg">
        <pc:chgData name="Tryggve Pederby" userId="d776a248-088c-4ec4-8f18-6614fdd9190c" providerId="ADAL" clId="{9D452360-3A29-4087-990C-4C7DDDE97AB3}" dt="2024-05-17T12:12:19.036" v="79"/>
        <pc:sldMkLst>
          <pc:docMk/>
          <pc:sldMk cId="1664117208" sldId="359"/>
        </pc:sldMkLst>
      </pc:sldChg>
      <pc:sldChg chg="setBg">
        <pc:chgData name="Tryggve Pederby" userId="d776a248-088c-4ec4-8f18-6614fdd9190c" providerId="ADAL" clId="{9D452360-3A29-4087-990C-4C7DDDE97AB3}" dt="2024-05-17T12:12:19.036" v="79"/>
        <pc:sldMkLst>
          <pc:docMk/>
          <pc:sldMk cId="2570973408" sldId="360"/>
        </pc:sldMkLst>
      </pc:sldChg>
      <pc:sldChg chg="setBg">
        <pc:chgData name="Tryggve Pederby" userId="d776a248-088c-4ec4-8f18-6614fdd9190c" providerId="ADAL" clId="{9D452360-3A29-4087-990C-4C7DDDE97AB3}" dt="2024-05-17T12:12:19.036" v="79"/>
        <pc:sldMkLst>
          <pc:docMk/>
          <pc:sldMk cId="3565737897" sldId="361"/>
        </pc:sldMkLst>
      </pc:sldChg>
      <pc:sldChg chg="setBg">
        <pc:chgData name="Tryggve Pederby" userId="d776a248-088c-4ec4-8f18-6614fdd9190c" providerId="ADAL" clId="{9D452360-3A29-4087-990C-4C7DDDE97AB3}" dt="2024-05-17T12:12:19.036" v="79"/>
        <pc:sldMkLst>
          <pc:docMk/>
          <pc:sldMk cId="3901529447" sldId="362"/>
        </pc:sldMkLst>
      </pc:sldChg>
      <pc:sldChg chg="setBg">
        <pc:chgData name="Tryggve Pederby" userId="d776a248-088c-4ec4-8f18-6614fdd9190c" providerId="ADAL" clId="{9D452360-3A29-4087-990C-4C7DDDE97AB3}" dt="2024-05-17T12:12:19.036" v="79"/>
        <pc:sldMkLst>
          <pc:docMk/>
          <pc:sldMk cId="3424191277" sldId="363"/>
        </pc:sldMkLst>
      </pc:sldChg>
      <pc:sldChg chg="setBg">
        <pc:chgData name="Tryggve Pederby" userId="d776a248-088c-4ec4-8f18-6614fdd9190c" providerId="ADAL" clId="{9D452360-3A29-4087-990C-4C7DDDE97AB3}" dt="2024-05-17T12:12:19.036" v="79"/>
        <pc:sldMkLst>
          <pc:docMk/>
          <pc:sldMk cId="3005922007" sldId="364"/>
        </pc:sldMkLst>
      </pc:sldChg>
      <pc:sldChg chg="setBg">
        <pc:chgData name="Tryggve Pederby" userId="d776a248-088c-4ec4-8f18-6614fdd9190c" providerId="ADAL" clId="{9D452360-3A29-4087-990C-4C7DDDE97AB3}" dt="2024-05-17T12:12:19.036" v="79"/>
        <pc:sldMkLst>
          <pc:docMk/>
          <pc:sldMk cId="1938683085" sldId="365"/>
        </pc:sldMkLst>
      </pc:sldChg>
      <pc:sldChg chg="setBg">
        <pc:chgData name="Tryggve Pederby" userId="d776a248-088c-4ec4-8f18-6614fdd9190c" providerId="ADAL" clId="{9D452360-3A29-4087-990C-4C7DDDE97AB3}" dt="2024-05-17T12:12:19.036" v="79"/>
        <pc:sldMkLst>
          <pc:docMk/>
          <pc:sldMk cId="981437914" sldId="366"/>
        </pc:sldMkLst>
      </pc:sldChg>
      <pc:sldChg chg="setBg">
        <pc:chgData name="Tryggve Pederby" userId="d776a248-088c-4ec4-8f18-6614fdd9190c" providerId="ADAL" clId="{9D452360-3A29-4087-990C-4C7DDDE97AB3}" dt="2024-05-17T12:12:19.036" v="79"/>
        <pc:sldMkLst>
          <pc:docMk/>
          <pc:sldMk cId="1157806807" sldId="367"/>
        </pc:sldMkLst>
      </pc:sldChg>
      <pc:sldChg chg="setBg">
        <pc:chgData name="Tryggve Pederby" userId="d776a248-088c-4ec4-8f18-6614fdd9190c" providerId="ADAL" clId="{9D452360-3A29-4087-990C-4C7DDDE97AB3}" dt="2024-05-17T12:12:19.036" v="79"/>
        <pc:sldMkLst>
          <pc:docMk/>
          <pc:sldMk cId="4105650313" sldId="368"/>
        </pc:sldMkLst>
      </pc:sldChg>
      <pc:sldChg chg="setBg">
        <pc:chgData name="Tryggve Pederby" userId="d776a248-088c-4ec4-8f18-6614fdd9190c" providerId="ADAL" clId="{9D452360-3A29-4087-990C-4C7DDDE97AB3}" dt="2024-05-17T12:12:19.036" v="79"/>
        <pc:sldMkLst>
          <pc:docMk/>
          <pc:sldMk cId="1640509787" sldId="369"/>
        </pc:sldMkLst>
      </pc:sldChg>
      <pc:sldChg chg="setBg">
        <pc:chgData name="Tryggve Pederby" userId="d776a248-088c-4ec4-8f18-6614fdd9190c" providerId="ADAL" clId="{9D452360-3A29-4087-990C-4C7DDDE97AB3}" dt="2024-05-17T12:12:19.036" v="79"/>
        <pc:sldMkLst>
          <pc:docMk/>
          <pc:sldMk cId="2118947259" sldId="370"/>
        </pc:sldMkLst>
      </pc:sldChg>
      <pc:sldChg chg="setBg">
        <pc:chgData name="Tryggve Pederby" userId="d776a248-088c-4ec4-8f18-6614fdd9190c" providerId="ADAL" clId="{9D452360-3A29-4087-990C-4C7DDDE97AB3}" dt="2024-05-17T12:12:19.036" v="79"/>
        <pc:sldMkLst>
          <pc:docMk/>
          <pc:sldMk cId="4026031583" sldId="371"/>
        </pc:sldMkLst>
      </pc:sldChg>
      <pc:sldChg chg="setBg">
        <pc:chgData name="Tryggve Pederby" userId="d776a248-088c-4ec4-8f18-6614fdd9190c" providerId="ADAL" clId="{9D452360-3A29-4087-990C-4C7DDDE97AB3}" dt="2024-05-17T12:12:19.036" v="79"/>
        <pc:sldMkLst>
          <pc:docMk/>
          <pc:sldMk cId="4236296823" sldId="373"/>
        </pc:sldMkLst>
      </pc:sldChg>
      <pc:sldChg chg="setBg">
        <pc:chgData name="Tryggve Pederby" userId="d776a248-088c-4ec4-8f18-6614fdd9190c" providerId="ADAL" clId="{9D452360-3A29-4087-990C-4C7DDDE97AB3}" dt="2024-05-17T12:12:19.036" v="79"/>
        <pc:sldMkLst>
          <pc:docMk/>
          <pc:sldMk cId="2563831120" sldId="374"/>
        </pc:sldMkLst>
      </pc:sldChg>
      <pc:sldChg chg="setBg">
        <pc:chgData name="Tryggve Pederby" userId="d776a248-088c-4ec4-8f18-6614fdd9190c" providerId="ADAL" clId="{9D452360-3A29-4087-990C-4C7DDDE97AB3}" dt="2024-05-17T12:12:19.036" v="79"/>
        <pc:sldMkLst>
          <pc:docMk/>
          <pc:sldMk cId="3733658205" sldId="375"/>
        </pc:sldMkLst>
      </pc:sldChg>
      <pc:sldChg chg="setBg">
        <pc:chgData name="Tryggve Pederby" userId="d776a248-088c-4ec4-8f18-6614fdd9190c" providerId="ADAL" clId="{9D452360-3A29-4087-990C-4C7DDDE97AB3}" dt="2024-05-17T12:12:19.036" v="79"/>
        <pc:sldMkLst>
          <pc:docMk/>
          <pc:sldMk cId="2624379172" sldId="376"/>
        </pc:sldMkLst>
      </pc:sldChg>
      <pc:sldChg chg="setBg">
        <pc:chgData name="Tryggve Pederby" userId="d776a248-088c-4ec4-8f18-6614fdd9190c" providerId="ADAL" clId="{9D452360-3A29-4087-990C-4C7DDDE97AB3}" dt="2024-05-17T12:12:19.036" v="79"/>
        <pc:sldMkLst>
          <pc:docMk/>
          <pc:sldMk cId="3892186154" sldId="377"/>
        </pc:sldMkLst>
      </pc:sldChg>
      <pc:sldChg chg="setBg">
        <pc:chgData name="Tryggve Pederby" userId="d776a248-088c-4ec4-8f18-6614fdd9190c" providerId="ADAL" clId="{9D452360-3A29-4087-990C-4C7DDDE97AB3}" dt="2024-05-17T12:12:19.036" v="79"/>
        <pc:sldMkLst>
          <pc:docMk/>
          <pc:sldMk cId="2872281354" sldId="378"/>
        </pc:sldMkLst>
      </pc:sldChg>
      <pc:sldChg chg="setBg">
        <pc:chgData name="Tryggve Pederby" userId="d776a248-088c-4ec4-8f18-6614fdd9190c" providerId="ADAL" clId="{9D452360-3A29-4087-990C-4C7DDDE97AB3}" dt="2024-05-17T12:12:19.036" v="79"/>
        <pc:sldMkLst>
          <pc:docMk/>
          <pc:sldMk cId="912190755" sldId="379"/>
        </pc:sldMkLst>
      </pc:sldChg>
      <pc:sldChg chg="setBg">
        <pc:chgData name="Tryggve Pederby" userId="d776a248-088c-4ec4-8f18-6614fdd9190c" providerId="ADAL" clId="{9D452360-3A29-4087-990C-4C7DDDE97AB3}" dt="2024-05-17T12:12:19.036" v="79"/>
        <pc:sldMkLst>
          <pc:docMk/>
          <pc:sldMk cId="401008269" sldId="380"/>
        </pc:sldMkLst>
      </pc:sldChg>
      <pc:sldChg chg="setBg">
        <pc:chgData name="Tryggve Pederby" userId="d776a248-088c-4ec4-8f18-6614fdd9190c" providerId="ADAL" clId="{9D452360-3A29-4087-990C-4C7DDDE97AB3}" dt="2024-05-17T12:12:19.036" v="79"/>
        <pc:sldMkLst>
          <pc:docMk/>
          <pc:sldMk cId="1496172452" sldId="381"/>
        </pc:sldMkLst>
      </pc:sldChg>
      <pc:sldChg chg="setBg">
        <pc:chgData name="Tryggve Pederby" userId="d776a248-088c-4ec4-8f18-6614fdd9190c" providerId="ADAL" clId="{9D452360-3A29-4087-990C-4C7DDDE97AB3}" dt="2024-05-17T12:12:19.036" v="79"/>
        <pc:sldMkLst>
          <pc:docMk/>
          <pc:sldMk cId="3597616025" sldId="382"/>
        </pc:sldMkLst>
      </pc:sldChg>
      <pc:sldChg chg="setBg">
        <pc:chgData name="Tryggve Pederby" userId="d776a248-088c-4ec4-8f18-6614fdd9190c" providerId="ADAL" clId="{9D452360-3A29-4087-990C-4C7DDDE97AB3}" dt="2024-05-17T12:12:19.036" v="79"/>
        <pc:sldMkLst>
          <pc:docMk/>
          <pc:sldMk cId="994259966" sldId="383"/>
        </pc:sldMkLst>
      </pc:sldChg>
      <pc:sldChg chg="setBg">
        <pc:chgData name="Tryggve Pederby" userId="d776a248-088c-4ec4-8f18-6614fdd9190c" providerId="ADAL" clId="{9D452360-3A29-4087-990C-4C7DDDE97AB3}" dt="2024-05-17T12:12:19.036" v="79"/>
        <pc:sldMkLst>
          <pc:docMk/>
          <pc:sldMk cId="3678443725" sldId="384"/>
        </pc:sldMkLst>
      </pc:sldChg>
      <pc:sldChg chg="setBg">
        <pc:chgData name="Tryggve Pederby" userId="d776a248-088c-4ec4-8f18-6614fdd9190c" providerId="ADAL" clId="{9D452360-3A29-4087-990C-4C7DDDE97AB3}" dt="2024-05-17T12:12:19.036" v="79"/>
        <pc:sldMkLst>
          <pc:docMk/>
          <pc:sldMk cId="3724250847" sldId="393"/>
        </pc:sldMkLst>
      </pc:sldChg>
      <pc:sldChg chg="setBg">
        <pc:chgData name="Tryggve Pederby" userId="d776a248-088c-4ec4-8f18-6614fdd9190c" providerId="ADAL" clId="{9D452360-3A29-4087-990C-4C7DDDE97AB3}" dt="2024-05-17T12:12:19.036" v="79"/>
        <pc:sldMkLst>
          <pc:docMk/>
          <pc:sldMk cId="582904231" sldId="394"/>
        </pc:sldMkLst>
      </pc:sldChg>
      <pc:sldChg chg="setBg">
        <pc:chgData name="Tryggve Pederby" userId="d776a248-088c-4ec4-8f18-6614fdd9190c" providerId="ADAL" clId="{9D452360-3A29-4087-990C-4C7DDDE97AB3}" dt="2024-05-17T12:12:19.036" v="79"/>
        <pc:sldMkLst>
          <pc:docMk/>
          <pc:sldMk cId="2009253857" sldId="395"/>
        </pc:sldMkLst>
      </pc:sldChg>
      <pc:sldChg chg="modSp new del mod setBg">
        <pc:chgData name="Tryggve Pederby" userId="d776a248-088c-4ec4-8f18-6614fdd9190c" providerId="ADAL" clId="{9D452360-3A29-4087-990C-4C7DDDE97AB3}" dt="2024-05-17T13:27:30.945" v="401" actId="47"/>
        <pc:sldMkLst>
          <pc:docMk/>
          <pc:sldMk cId="2828132098" sldId="396"/>
        </pc:sldMkLst>
        <pc:spChg chg="mod">
          <ac:chgData name="Tryggve Pederby" userId="d776a248-088c-4ec4-8f18-6614fdd9190c" providerId="ADAL" clId="{9D452360-3A29-4087-990C-4C7DDDE97AB3}" dt="2024-05-17T12:03:18.882" v="48" actId="5793"/>
          <ac:spMkLst>
            <pc:docMk/>
            <pc:sldMk cId="2828132098" sldId="396"/>
            <ac:spMk id="2" creationId="{9B033F92-8220-DB79-7B2C-5D2A30FFA17B}"/>
          </ac:spMkLst>
        </pc:spChg>
      </pc:sldChg>
      <pc:sldChg chg="addSp delSp modSp new del mod setBg">
        <pc:chgData name="Tryggve Pederby" userId="d776a248-088c-4ec4-8f18-6614fdd9190c" providerId="ADAL" clId="{9D452360-3A29-4087-990C-4C7DDDE97AB3}" dt="2024-05-20T07:21:22.571" v="603" actId="47"/>
        <pc:sldMkLst>
          <pc:docMk/>
          <pc:sldMk cId="40044880" sldId="397"/>
        </pc:sldMkLst>
        <pc:spChg chg="mod">
          <ac:chgData name="Tryggve Pederby" userId="d776a248-088c-4ec4-8f18-6614fdd9190c" providerId="ADAL" clId="{9D452360-3A29-4087-990C-4C7DDDE97AB3}" dt="2024-05-20T07:21:16.484" v="601"/>
          <ac:spMkLst>
            <pc:docMk/>
            <pc:sldMk cId="40044880" sldId="397"/>
            <ac:spMk id="2" creationId="{7A5FF001-98ED-62BA-5A0C-12477820D250}"/>
          </ac:spMkLst>
        </pc:spChg>
        <pc:spChg chg="add del mod">
          <ac:chgData name="Tryggve Pederby" userId="d776a248-088c-4ec4-8f18-6614fdd9190c" providerId="ADAL" clId="{9D452360-3A29-4087-990C-4C7DDDE97AB3}" dt="2024-05-17T13:29:09.877" v="430" actId="20577"/>
          <ac:spMkLst>
            <pc:docMk/>
            <pc:sldMk cId="40044880" sldId="397"/>
            <ac:spMk id="3" creationId="{C5B34AE7-758A-300B-69CF-9581AC7F59BB}"/>
          </ac:spMkLst>
        </pc:spChg>
        <pc:picChg chg="add del mod">
          <ac:chgData name="Tryggve Pederby" userId="d776a248-088c-4ec4-8f18-6614fdd9190c" providerId="ADAL" clId="{9D452360-3A29-4087-990C-4C7DDDE97AB3}" dt="2024-05-17T13:36:50.494" v="496" actId="478"/>
          <ac:picMkLst>
            <pc:docMk/>
            <pc:sldMk cId="40044880" sldId="397"/>
            <ac:picMk id="5" creationId="{8A41C8D3-2129-4582-C090-1AB7F2E108A2}"/>
          </ac:picMkLst>
        </pc:picChg>
        <pc:picChg chg="add del mod">
          <ac:chgData name="Tryggve Pederby" userId="d776a248-088c-4ec4-8f18-6614fdd9190c" providerId="ADAL" clId="{9D452360-3A29-4087-990C-4C7DDDE97AB3}" dt="2024-05-17T13:36:51.097" v="497" actId="478"/>
          <ac:picMkLst>
            <pc:docMk/>
            <pc:sldMk cId="40044880" sldId="397"/>
            <ac:picMk id="6" creationId="{31D2D671-6790-40FD-8547-01456DE6D548}"/>
          </ac:picMkLst>
        </pc:picChg>
      </pc:sldChg>
      <pc:sldChg chg="addSp delSp modSp add mod setBg">
        <pc:chgData name="Tryggve Pederby" userId="d776a248-088c-4ec4-8f18-6614fdd9190c" providerId="ADAL" clId="{9D452360-3A29-4087-990C-4C7DDDE97AB3}" dt="2024-05-17T13:28:25.152" v="408"/>
        <pc:sldMkLst>
          <pc:docMk/>
          <pc:sldMk cId="1542794780" sldId="398"/>
        </pc:sldMkLst>
        <pc:spChg chg="mod">
          <ac:chgData name="Tryggve Pederby" userId="d776a248-088c-4ec4-8f18-6614fdd9190c" providerId="ADAL" clId="{9D452360-3A29-4087-990C-4C7DDDE97AB3}" dt="2024-05-17T13:23:04.695" v="242" actId="1076"/>
          <ac:spMkLst>
            <pc:docMk/>
            <pc:sldMk cId="1542794780" sldId="398"/>
            <ac:spMk id="2" creationId="{FDE1D2DD-1953-368A-7F25-32DBDB282724}"/>
          </ac:spMkLst>
        </pc:spChg>
        <pc:spChg chg="mod">
          <ac:chgData name="Tryggve Pederby" userId="d776a248-088c-4ec4-8f18-6614fdd9190c" providerId="ADAL" clId="{9D452360-3A29-4087-990C-4C7DDDE97AB3}" dt="2024-05-17T13:27:43.693" v="403" actId="1076"/>
          <ac:spMkLst>
            <pc:docMk/>
            <pc:sldMk cId="1542794780" sldId="398"/>
            <ac:spMk id="3" creationId="{1C4607C0-ACE2-CB16-758B-73CD6249C151}"/>
          </ac:spMkLst>
        </pc:spChg>
        <pc:picChg chg="del mod">
          <ac:chgData name="Tryggve Pederby" userId="d776a248-088c-4ec4-8f18-6614fdd9190c" providerId="ADAL" clId="{9D452360-3A29-4087-990C-4C7DDDE97AB3}" dt="2024-05-17T13:09:15.179" v="213" actId="478"/>
          <ac:picMkLst>
            <pc:docMk/>
            <pc:sldMk cId="1542794780" sldId="398"/>
            <ac:picMk id="5" creationId="{CE9CC2AD-B529-53CF-0EF3-B1A89436E44F}"/>
          </ac:picMkLst>
        </pc:picChg>
        <pc:picChg chg="del">
          <ac:chgData name="Tryggve Pederby" userId="d776a248-088c-4ec4-8f18-6614fdd9190c" providerId="ADAL" clId="{9D452360-3A29-4087-990C-4C7DDDE97AB3}" dt="2024-05-17T13:09:15.179" v="213" actId="478"/>
          <ac:picMkLst>
            <pc:docMk/>
            <pc:sldMk cId="1542794780" sldId="398"/>
            <ac:picMk id="7" creationId="{B9FFBF7E-5AF0-2313-2001-90F8D4DFCA16}"/>
          </ac:picMkLst>
        </pc:picChg>
        <pc:picChg chg="add del mod">
          <ac:chgData name="Tryggve Pederby" userId="d776a248-088c-4ec4-8f18-6614fdd9190c" providerId="ADAL" clId="{9D452360-3A29-4087-990C-4C7DDDE97AB3}" dt="2024-05-17T13:05:15.923" v="202" actId="478"/>
          <ac:picMkLst>
            <pc:docMk/>
            <pc:sldMk cId="1542794780" sldId="398"/>
            <ac:picMk id="8" creationId="{48CB4283-DF6C-1865-0CA1-1C9B0D915EFA}"/>
          </ac:picMkLst>
        </pc:picChg>
        <pc:picChg chg="add mod">
          <ac:chgData name="Tryggve Pederby" userId="d776a248-088c-4ec4-8f18-6614fdd9190c" providerId="ADAL" clId="{9D452360-3A29-4087-990C-4C7DDDE97AB3}" dt="2024-05-17T13:23:15.893" v="244" actId="1076"/>
          <ac:picMkLst>
            <pc:docMk/>
            <pc:sldMk cId="1542794780" sldId="398"/>
            <ac:picMk id="10" creationId="{AC086EF3-3565-190B-C16C-36C186F72CEE}"/>
          </ac:picMkLst>
        </pc:picChg>
        <pc:picChg chg="add mod">
          <ac:chgData name="Tryggve Pederby" userId="d776a248-088c-4ec4-8f18-6614fdd9190c" providerId="ADAL" clId="{9D452360-3A29-4087-990C-4C7DDDE97AB3}" dt="2024-05-17T13:09:15.976" v="214"/>
          <ac:picMkLst>
            <pc:docMk/>
            <pc:sldMk cId="1542794780" sldId="398"/>
            <ac:picMk id="11" creationId="{C5BCB8EB-76B6-B690-48AE-8247C22A1654}"/>
          </ac:picMkLst>
        </pc:picChg>
        <pc:picChg chg="add mod">
          <ac:chgData name="Tryggve Pederby" userId="d776a248-088c-4ec4-8f18-6614fdd9190c" providerId="ADAL" clId="{9D452360-3A29-4087-990C-4C7DDDE97AB3}" dt="2024-05-17T13:09:15.976" v="214"/>
          <ac:picMkLst>
            <pc:docMk/>
            <pc:sldMk cId="1542794780" sldId="398"/>
            <ac:picMk id="12" creationId="{95926900-B6AA-75A9-CDB0-BDAC979397F0}"/>
          </ac:picMkLst>
        </pc:picChg>
      </pc:sldChg>
      <pc:sldChg chg="modSp add del mod">
        <pc:chgData name="Tryggve Pederby" userId="d776a248-088c-4ec4-8f18-6614fdd9190c" providerId="ADAL" clId="{9D452360-3A29-4087-990C-4C7DDDE97AB3}" dt="2024-05-17T12:03:14.816" v="46"/>
        <pc:sldMkLst>
          <pc:docMk/>
          <pc:sldMk cId="1857779522" sldId="398"/>
        </pc:sldMkLst>
        <pc:spChg chg="mod">
          <ac:chgData name="Tryggve Pederby" userId="d776a248-088c-4ec4-8f18-6614fdd9190c" providerId="ADAL" clId="{9D452360-3A29-4087-990C-4C7DDDE97AB3}" dt="2024-05-17T12:03:14.816" v="46"/>
          <ac:spMkLst>
            <pc:docMk/>
            <pc:sldMk cId="1857779522" sldId="398"/>
            <ac:spMk id="2" creationId="{9B033F92-8220-DB79-7B2C-5D2A30FFA17B}"/>
          </ac:spMkLst>
        </pc:spChg>
      </pc:sldChg>
      <pc:sldChg chg="modSp add del mod">
        <pc:chgData name="Tryggve Pederby" userId="d776a248-088c-4ec4-8f18-6614fdd9190c" providerId="ADAL" clId="{9D452360-3A29-4087-990C-4C7DDDE97AB3}" dt="2024-05-17T12:02:58.863" v="15"/>
        <pc:sldMkLst>
          <pc:docMk/>
          <pc:sldMk cId="2228303981" sldId="398"/>
        </pc:sldMkLst>
        <pc:spChg chg="mod">
          <ac:chgData name="Tryggve Pederby" userId="d776a248-088c-4ec4-8f18-6614fdd9190c" providerId="ADAL" clId="{9D452360-3A29-4087-990C-4C7DDDE97AB3}" dt="2024-05-17T12:02:58.863" v="15"/>
          <ac:spMkLst>
            <pc:docMk/>
            <pc:sldMk cId="2228303981" sldId="398"/>
            <ac:spMk id="2" creationId="{9B033F92-8220-DB79-7B2C-5D2A30FFA17B}"/>
          </ac:spMkLst>
        </pc:spChg>
      </pc:sldChg>
      <pc:sldChg chg="add del setBg">
        <pc:chgData name="Tryggve Pederby" userId="d776a248-088c-4ec4-8f18-6614fdd9190c" providerId="ADAL" clId="{9D452360-3A29-4087-990C-4C7DDDE97AB3}" dt="2024-05-17T12:29:45.933" v="112"/>
        <pc:sldMkLst>
          <pc:docMk/>
          <pc:sldMk cId="2826829463" sldId="398"/>
        </pc:sldMkLst>
      </pc:sldChg>
      <pc:sldChg chg="add del setBg">
        <pc:chgData name="Tryggve Pederby" userId="d776a248-088c-4ec4-8f18-6614fdd9190c" providerId="ADAL" clId="{9D452360-3A29-4087-990C-4C7DDDE97AB3}" dt="2024-05-17T12:58:35.836" v="172"/>
        <pc:sldMkLst>
          <pc:docMk/>
          <pc:sldMk cId="4174054921" sldId="398"/>
        </pc:sldMkLst>
      </pc:sldChg>
      <pc:sldChg chg="addSp modSp add del mod">
        <pc:chgData name="Tryggve Pederby" userId="d776a248-088c-4ec4-8f18-6614fdd9190c" providerId="ADAL" clId="{9D452360-3A29-4087-990C-4C7DDDE97AB3}" dt="2024-05-17T13:27:35.026" v="402" actId="47"/>
        <pc:sldMkLst>
          <pc:docMk/>
          <pc:sldMk cId="1567671583" sldId="399"/>
        </pc:sldMkLst>
        <pc:spChg chg="mod">
          <ac:chgData name="Tryggve Pederby" userId="d776a248-088c-4ec4-8f18-6614fdd9190c" providerId="ADAL" clId="{9D452360-3A29-4087-990C-4C7DDDE97AB3}" dt="2024-05-17T12:59:39.320" v="188" actId="1076"/>
          <ac:spMkLst>
            <pc:docMk/>
            <pc:sldMk cId="1567671583" sldId="399"/>
            <ac:spMk id="2" creationId="{FDE1D2DD-1953-368A-7F25-32DBDB282724}"/>
          </ac:spMkLst>
        </pc:spChg>
        <pc:spChg chg="mod">
          <ac:chgData name="Tryggve Pederby" userId="d776a248-088c-4ec4-8f18-6614fdd9190c" providerId="ADAL" clId="{9D452360-3A29-4087-990C-4C7DDDE97AB3}" dt="2024-05-17T12:59:39.320" v="188" actId="1076"/>
          <ac:spMkLst>
            <pc:docMk/>
            <pc:sldMk cId="1567671583" sldId="399"/>
            <ac:spMk id="3" creationId="{1C4607C0-ACE2-CB16-758B-73CD6249C151}"/>
          </ac:spMkLst>
        </pc:spChg>
        <pc:picChg chg="mod">
          <ac:chgData name="Tryggve Pederby" userId="d776a248-088c-4ec4-8f18-6614fdd9190c" providerId="ADAL" clId="{9D452360-3A29-4087-990C-4C7DDDE97AB3}" dt="2024-05-17T12:59:52.976" v="190" actId="1076"/>
          <ac:picMkLst>
            <pc:docMk/>
            <pc:sldMk cId="1567671583" sldId="399"/>
            <ac:picMk id="5" creationId="{CE9CC2AD-B529-53CF-0EF3-B1A89436E44F}"/>
          </ac:picMkLst>
        </pc:picChg>
        <pc:picChg chg="add mod">
          <ac:chgData name="Tryggve Pederby" userId="d776a248-088c-4ec4-8f18-6614fdd9190c" providerId="ADAL" clId="{9D452360-3A29-4087-990C-4C7DDDE97AB3}" dt="2024-05-17T13:20:31.998" v="229" actId="1076"/>
          <ac:picMkLst>
            <pc:docMk/>
            <pc:sldMk cId="1567671583" sldId="399"/>
            <ac:picMk id="6" creationId="{438DDA0B-9F58-F98C-31EE-EE076155A95E}"/>
          </ac:picMkLst>
        </pc:picChg>
        <pc:picChg chg="mod">
          <ac:chgData name="Tryggve Pederby" userId="d776a248-088c-4ec4-8f18-6614fdd9190c" providerId="ADAL" clId="{9D452360-3A29-4087-990C-4C7DDDE97AB3}" dt="2024-05-17T12:59:47.704" v="189" actId="1076"/>
          <ac:picMkLst>
            <pc:docMk/>
            <pc:sldMk cId="1567671583" sldId="399"/>
            <ac:picMk id="7" creationId="{B9FFBF7E-5AF0-2313-2001-90F8D4DFCA16}"/>
          </ac:picMkLst>
        </pc:picChg>
        <pc:picChg chg="add mod">
          <ac:chgData name="Tryggve Pederby" userId="d776a248-088c-4ec4-8f18-6614fdd9190c" providerId="ADAL" clId="{9D452360-3A29-4087-990C-4C7DDDE97AB3}" dt="2024-05-17T13:20:31.998" v="229" actId="1076"/>
          <ac:picMkLst>
            <pc:docMk/>
            <pc:sldMk cId="1567671583" sldId="399"/>
            <ac:picMk id="8" creationId="{228A1DA7-15E3-B6B5-2387-1FF1FB081209}"/>
          </ac:picMkLst>
        </pc:picChg>
        <pc:picChg chg="add mod">
          <ac:chgData name="Tryggve Pederby" userId="d776a248-088c-4ec4-8f18-6614fdd9190c" providerId="ADAL" clId="{9D452360-3A29-4087-990C-4C7DDDE97AB3}" dt="2024-05-17T13:20:31.998" v="229" actId="1076"/>
          <ac:picMkLst>
            <pc:docMk/>
            <pc:sldMk cId="1567671583" sldId="399"/>
            <ac:picMk id="9" creationId="{A4442016-8BAC-5DCD-AF71-180071EDD76B}"/>
          </ac:picMkLst>
        </pc:picChg>
        <pc:picChg chg="add mod">
          <ac:chgData name="Tryggve Pederby" userId="d776a248-088c-4ec4-8f18-6614fdd9190c" providerId="ADAL" clId="{9D452360-3A29-4087-990C-4C7DDDE97AB3}" dt="2024-05-17T13:20:31.998" v="229" actId="1076"/>
          <ac:picMkLst>
            <pc:docMk/>
            <pc:sldMk cId="1567671583" sldId="399"/>
            <ac:picMk id="10" creationId="{CCA35CD3-42A7-2AAE-A57D-06491FED36EE}"/>
          </ac:picMkLst>
        </pc:picChg>
        <pc:picChg chg="add mod">
          <ac:chgData name="Tryggve Pederby" userId="d776a248-088c-4ec4-8f18-6614fdd9190c" providerId="ADAL" clId="{9D452360-3A29-4087-990C-4C7DDDE97AB3}" dt="2024-05-17T13:20:31.998" v="229" actId="1076"/>
          <ac:picMkLst>
            <pc:docMk/>
            <pc:sldMk cId="1567671583" sldId="399"/>
            <ac:picMk id="11" creationId="{ECD74E5B-3837-3211-8AD5-F99CEC1D36B3}"/>
          </ac:picMkLst>
        </pc:picChg>
        <pc:picChg chg="add mod">
          <ac:chgData name="Tryggve Pederby" userId="d776a248-088c-4ec4-8f18-6614fdd9190c" providerId="ADAL" clId="{9D452360-3A29-4087-990C-4C7DDDE97AB3}" dt="2024-05-17T13:20:31.998" v="229" actId="1076"/>
          <ac:picMkLst>
            <pc:docMk/>
            <pc:sldMk cId="1567671583" sldId="399"/>
            <ac:picMk id="12" creationId="{B7114BFF-29A5-2D5D-E673-E3BA0DA9DC56}"/>
          </ac:picMkLst>
        </pc:picChg>
        <pc:picChg chg="add mod">
          <ac:chgData name="Tryggve Pederby" userId="d776a248-088c-4ec4-8f18-6614fdd9190c" providerId="ADAL" clId="{9D452360-3A29-4087-990C-4C7DDDE97AB3}" dt="2024-05-17T13:20:31.998" v="229" actId="1076"/>
          <ac:picMkLst>
            <pc:docMk/>
            <pc:sldMk cId="1567671583" sldId="399"/>
            <ac:picMk id="13" creationId="{9DD74BBB-310B-0B03-67A8-1A85FF5820CA}"/>
          </ac:picMkLst>
        </pc:picChg>
        <pc:picChg chg="add mod">
          <ac:chgData name="Tryggve Pederby" userId="d776a248-088c-4ec4-8f18-6614fdd9190c" providerId="ADAL" clId="{9D452360-3A29-4087-990C-4C7DDDE97AB3}" dt="2024-05-17T13:20:31.998" v="229" actId="1076"/>
          <ac:picMkLst>
            <pc:docMk/>
            <pc:sldMk cId="1567671583" sldId="399"/>
            <ac:picMk id="14" creationId="{325D9969-5511-6FA2-B013-420ABC6B7B76}"/>
          </ac:picMkLst>
        </pc:picChg>
        <pc:picChg chg="add mod">
          <ac:chgData name="Tryggve Pederby" userId="d776a248-088c-4ec4-8f18-6614fdd9190c" providerId="ADAL" clId="{9D452360-3A29-4087-990C-4C7DDDE97AB3}" dt="2024-05-17T13:20:31.998" v="229" actId="1076"/>
          <ac:picMkLst>
            <pc:docMk/>
            <pc:sldMk cId="1567671583" sldId="399"/>
            <ac:picMk id="15" creationId="{299211BC-B3F7-5010-C725-08CEEB9A1038}"/>
          </ac:picMkLst>
        </pc:picChg>
        <pc:picChg chg="add mod">
          <ac:chgData name="Tryggve Pederby" userId="d776a248-088c-4ec4-8f18-6614fdd9190c" providerId="ADAL" clId="{9D452360-3A29-4087-990C-4C7DDDE97AB3}" dt="2024-05-17T13:20:31.998" v="229" actId="1076"/>
          <ac:picMkLst>
            <pc:docMk/>
            <pc:sldMk cId="1567671583" sldId="399"/>
            <ac:picMk id="16" creationId="{FB9A3388-4A9B-CE8B-6658-5ED1D802106F}"/>
          </ac:picMkLst>
        </pc:picChg>
        <pc:picChg chg="add mod">
          <ac:chgData name="Tryggve Pederby" userId="d776a248-088c-4ec4-8f18-6614fdd9190c" providerId="ADAL" clId="{9D452360-3A29-4087-990C-4C7DDDE97AB3}" dt="2024-05-17T13:20:31.998" v="229" actId="1076"/>
          <ac:picMkLst>
            <pc:docMk/>
            <pc:sldMk cId="1567671583" sldId="399"/>
            <ac:picMk id="17" creationId="{9D5571C4-AB96-3C0D-C5F5-C5CCCDDBCF25}"/>
          </ac:picMkLst>
        </pc:picChg>
        <pc:picChg chg="add mod">
          <ac:chgData name="Tryggve Pederby" userId="d776a248-088c-4ec4-8f18-6614fdd9190c" providerId="ADAL" clId="{9D452360-3A29-4087-990C-4C7DDDE97AB3}" dt="2024-05-17T13:20:31.998" v="229" actId="1076"/>
          <ac:picMkLst>
            <pc:docMk/>
            <pc:sldMk cId="1567671583" sldId="399"/>
            <ac:picMk id="18" creationId="{10145252-F207-3F0E-A150-3F9F8E132A99}"/>
          </ac:picMkLst>
        </pc:picChg>
        <pc:picChg chg="add mod">
          <ac:chgData name="Tryggve Pederby" userId="d776a248-088c-4ec4-8f18-6614fdd9190c" providerId="ADAL" clId="{9D452360-3A29-4087-990C-4C7DDDE97AB3}" dt="2024-05-17T13:20:31.998" v="229" actId="1076"/>
          <ac:picMkLst>
            <pc:docMk/>
            <pc:sldMk cId="1567671583" sldId="399"/>
            <ac:picMk id="19" creationId="{8BEA9A35-0278-D506-3C9E-B082A411950B}"/>
          </ac:picMkLst>
        </pc:picChg>
        <pc:picChg chg="add mod">
          <ac:chgData name="Tryggve Pederby" userId="d776a248-088c-4ec4-8f18-6614fdd9190c" providerId="ADAL" clId="{9D452360-3A29-4087-990C-4C7DDDE97AB3}" dt="2024-05-17T13:20:31.998" v="229" actId="1076"/>
          <ac:picMkLst>
            <pc:docMk/>
            <pc:sldMk cId="1567671583" sldId="399"/>
            <ac:picMk id="20" creationId="{1D281AB3-7A2E-2FCC-3731-B9D660C38684}"/>
          </ac:picMkLst>
        </pc:picChg>
        <pc:picChg chg="add mod">
          <ac:chgData name="Tryggve Pederby" userId="d776a248-088c-4ec4-8f18-6614fdd9190c" providerId="ADAL" clId="{9D452360-3A29-4087-990C-4C7DDDE97AB3}" dt="2024-05-17T13:20:31.998" v="229" actId="1076"/>
          <ac:picMkLst>
            <pc:docMk/>
            <pc:sldMk cId="1567671583" sldId="399"/>
            <ac:picMk id="21" creationId="{CE3F12AD-98A2-16C7-BE7D-EC73C69FDBF7}"/>
          </ac:picMkLst>
        </pc:picChg>
        <pc:picChg chg="add mod">
          <ac:chgData name="Tryggve Pederby" userId="d776a248-088c-4ec4-8f18-6614fdd9190c" providerId="ADAL" clId="{9D452360-3A29-4087-990C-4C7DDDE97AB3}" dt="2024-05-17T13:20:31.998" v="229" actId="1076"/>
          <ac:picMkLst>
            <pc:docMk/>
            <pc:sldMk cId="1567671583" sldId="399"/>
            <ac:picMk id="22" creationId="{AE050942-F3A8-8D79-3FB2-EDF7499376B3}"/>
          </ac:picMkLst>
        </pc:picChg>
        <pc:picChg chg="add mod">
          <ac:chgData name="Tryggve Pederby" userId="d776a248-088c-4ec4-8f18-6614fdd9190c" providerId="ADAL" clId="{9D452360-3A29-4087-990C-4C7DDDE97AB3}" dt="2024-05-17T13:20:31.998" v="229" actId="1076"/>
          <ac:picMkLst>
            <pc:docMk/>
            <pc:sldMk cId="1567671583" sldId="399"/>
            <ac:picMk id="23" creationId="{CEB7D658-33FF-B2D0-C52F-C6D8B7C9768B}"/>
          </ac:picMkLst>
        </pc:picChg>
      </pc:sldChg>
      <pc:sldChg chg="addSp delSp modSp new mod setBg">
        <pc:chgData name="Tryggve Pederby" userId="d776a248-088c-4ec4-8f18-6614fdd9190c" providerId="ADAL" clId="{9D452360-3A29-4087-990C-4C7DDDE97AB3}" dt="2024-05-20T06:41:53.426" v="554" actId="1076"/>
        <pc:sldMkLst>
          <pc:docMk/>
          <pc:sldMk cId="2786676650" sldId="400"/>
        </pc:sldMkLst>
        <pc:spChg chg="mod">
          <ac:chgData name="Tryggve Pederby" userId="d776a248-088c-4ec4-8f18-6614fdd9190c" providerId="ADAL" clId="{9D452360-3A29-4087-990C-4C7DDDE97AB3}" dt="2024-05-17T13:56:28.945" v="533" actId="1076"/>
          <ac:spMkLst>
            <pc:docMk/>
            <pc:sldMk cId="2786676650" sldId="400"/>
            <ac:spMk id="2" creationId="{F8A726E5-BE74-8316-DD06-CF73C5212E99}"/>
          </ac:spMkLst>
        </pc:spChg>
        <pc:spChg chg="del mod">
          <ac:chgData name="Tryggve Pederby" userId="d776a248-088c-4ec4-8f18-6614fdd9190c" providerId="ADAL" clId="{9D452360-3A29-4087-990C-4C7DDDE97AB3}" dt="2024-05-17T13:24:04.782" v="251" actId="478"/>
          <ac:spMkLst>
            <pc:docMk/>
            <pc:sldMk cId="2786676650" sldId="400"/>
            <ac:spMk id="3" creationId="{BC032CD8-D32A-3EF3-79C7-C964688E1C46}"/>
          </ac:spMkLst>
        </pc:spChg>
        <pc:picChg chg="add mod">
          <ac:chgData name="Tryggve Pederby" userId="d776a248-088c-4ec4-8f18-6614fdd9190c" providerId="ADAL" clId="{9D452360-3A29-4087-990C-4C7DDDE97AB3}" dt="2024-05-17T13:56:44.195" v="535" actId="1076"/>
          <ac:picMkLst>
            <pc:docMk/>
            <pc:sldMk cId="2786676650" sldId="400"/>
            <ac:picMk id="5" creationId="{BB0101B5-30CE-5AFA-C96E-CFF80E5469E9}"/>
          </ac:picMkLst>
        </pc:picChg>
        <pc:picChg chg="add mod">
          <ac:chgData name="Tryggve Pederby" userId="d776a248-088c-4ec4-8f18-6614fdd9190c" providerId="ADAL" clId="{9D452360-3A29-4087-990C-4C7DDDE97AB3}" dt="2024-05-20T06:25:06.380" v="548" actId="1076"/>
          <ac:picMkLst>
            <pc:docMk/>
            <pc:sldMk cId="2786676650" sldId="400"/>
            <ac:picMk id="6" creationId="{550D1AAE-6664-2B8A-EBFD-FDF0EDBF30E2}"/>
          </ac:picMkLst>
        </pc:picChg>
        <pc:picChg chg="add mod">
          <ac:chgData name="Tryggve Pederby" userId="d776a248-088c-4ec4-8f18-6614fdd9190c" providerId="ADAL" clId="{9D452360-3A29-4087-990C-4C7DDDE97AB3}" dt="2024-05-20T06:25:01.261" v="545" actId="1076"/>
          <ac:picMkLst>
            <pc:docMk/>
            <pc:sldMk cId="2786676650" sldId="400"/>
            <ac:picMk id="7" creationId="{C9ECF1C0-C73C-03EA-9338-085D763969CD}"/>
          </ac:picMkLst>
        </pc:picChg>
        <pc:picChg chg="add mod">
          <ac:chgData name="Tryggve Pederby" userId="d776a248-088c-4ec4-8f18-6614fdd9190c" providerId="ADAL" clId="{9D452360-3A29-4087-990C-4C7DDDE97AB3}" dt="2024-05-20T06:41:50.737" v="552" actId="1076"/>
          <ac:picMkLst>
            <pc:docMk/>
            <pc:sldMk cId="2786676650" sldId="400"/>
            <ac:picMk id="8" creationId="{60F5F099-7FDF-661E-184D-65EF3F6AF6DE}"/>
          </ac:picMkLst>
        </pc:picChg>
        <pc:picChg chg="add mod">
          <ac:chgData name="Tryggve Pederby" userId="d776a248-088c-4ec4-8f18-6614fdd9190c" providerId="ADAL" clId="{9D452360-3A29-4087-990C-4C7DDDE97AB3}" dt="2024-05-20T06:25:08.197" v="549" actId="1076"/>
          <ac:picMkLst>
            <pc:docMk/>
            <pc:sldMk cId="2786676650" sldId="400"/>
            <ac:picMk id="9" creationId="{9765C419-0F19-9A2A-A0E4-33D6A4BC8CF4}"/>
          </ac:picMkLst>
        </pc:picChg>
        <pc:picChg chg="add mod">
          <ac:chgData name="Tryggve Pederby" userId="d776a248-088c-4ec4-8f18-6614fdd9190c" providerId="ADAL" clId="{9D452360-3A29-4087-990C-4C7DDDE97AB3}" dt="2024-05-20T06:24:59.494" v="544" actId="1076"/>
          <ac:picMkLst>
            <pc:docMk/>
            <pc:sldMk cId="2786676650" sldId="400"/>
            <ac:picMk id="10" creationId="{2C78EE99-DA56-EE24-488C-D94129740C68}"/>
          </ac:picMkLst>
        </pc:picChg>
        <pc:picChg chg="add mod">
          <ac:chgData name="Tryggve Pederby" userId="d776a248-088c-4ec4-8f18-6614fdd9190c" providerId="ADAL" clId="{9D452360-3A29-4087-990C-4C7DDDE97AB3}" dt="2024-05-20T06:25:04.700" v="547" actId="1076"/>
          <ac:picMkLst>
            <pc:docMk/>
            <pc:sldMk cId="2786676650" sldId="400"/>
            <ac:picMk id="11" creationId="{9201C9B8-9E1F-7CB5-C82B-442C39E14B43}"/>
          </ac:picMkLst>
        </pc:picChg>
        <pc:picChg chg="add mod">
          <ac:chgData name="Tryggve Pederby" userId="d776a248-088c-4ec4-8f18-6614fdd9190c" providerId="ADAL" clId="{9D452360-3A29-4087-990C-4C7DDDE97AB3}" dt="2024-05-20T06:25:03.044" v="546" actId="1076"/>
          <ac:picMkLst>
            <pc:docMk/>
            <pc:sldMk cId="2786676650" sldId="400"/>
            <ac:picMk id="12" creationId="{53817831-07FC-5C88-96F4-0E2F3185C57E}"/>
          </ac:picMkLst>
        </pc:picChg>
        <pc:picChg chg="add mod">
          <ac:chgData name="Tryggve Pederby" userId="d776a248-088c-4ec4-8f18-6614fdd9190c" providerId="ADAL" clId="{9D452360-3A29-4087-990C-4C7DDDE97AB3}" dt="2024-05-20T06:25:10.108" v="550" actId="1076"/>
          <ac:picMkLst>
            <pc:docMk/>
            <pc:sldMk cId="2786676650" sldId="400"/>
            <ac:picMk id="13" creationId="{B273F899-4847-B3C2-F8C8-5B4453C7275D}"/>
          </ac:picMkLst>
        </pc:picChg>
        <pc:picChg chg="add mod">
          <ac:chgData name="Tryggve Pederby" userId="d776a248-088c-4ec4-8f18-6614fdd9190c" providerId="ADAL" clId="{9D452360-3A29-4087-990C-4C7DDDE97AB3}" dt="2024-05-20T06:24:44.605" v="536" actId="1076"/>
          <ac:picMkLst>
            <pc:docMk/>
            <pc:sldMk cId="2786676650" sldId="400"/>
            <ac:picMk id="14" creationId="{EFE69791-8FF1-B5A9-9161-5DE5DED038E9}"/>
          </ac:picMkLst>
        </pc:picChg>
        <pc:picChg chg="add mod">
          <ac:chgData name="Tryggve Pederby" userId="d776a248-088c-4ec4-8f18-6614fdd9190c" providerId="ADAL" clId="{9D452360-3A29-4087-990C-4C7DDDE97AB3}" dt="2024-05-20T06:24:56.774" v="543" actId="1076"/>
          <ac:picMkLst>
            <pc:docMk/>
            <pc:sldMk cId="2786676650" sldId="400"/>
            <ac:picMk id="15" creationId="{8D646F97-4F5B-6A63-96E5-7A637031FDF6}"/>
          </ac:picMkLst>
        </pc:picChg>
        <pc:picChg chg="add mod">
          <ac:chgData name="Tryggve Pederby" userId="d776a248-088c-4ec4-8f18-6614fdd9190c" providerId="ADAL" clId="{9D452360-3A29-4087-990C-4C7DDDE97AB3}" dt="2024-05-20T06:24:53.157" v="541" actId="1076"/>
          <ac:picMkLst>
            <pc:docMk/>
            <pc:sldMk cId="2786676650" sldId="400"/>
            <ac:picMk id="16" creationId="{50C6C3FB-5CAD-D624-2C56-D0DC22800EAD}"/>
          </ac:picMkLst>
        </pc:picChg>
        <pc:picChg chg="add mod">
          <ac:chgData name="Tryggve Pederby" userId="d776a248-088c-4ec4-8f18-6614fdd9190c" providerId="ADAL" clId="{9D452360-3A29-4087-990C-4C7DDDE97AB3}" dt="2024-05-20T06:24:47.460" v="538" actId="1076"/>
          <ac:picMkLst>
            <pc:docMk/>
            <pc:sldMk cId="2786676650" sldId="400"/>
            <ac:picMk id="17" creationId="{1D0AEEED-7FC5-8872-3C76-FD97845D59ED}"/>
          </ac:picMkLst>
        </pc:picChg>
        <pc:picChg chg="add mod">
          <ac:chgData name="Tryggve Pederby" userId="d776a248-088c-4ec4-8f18-6614fdd9190c" providerId="ADAL" clId="{9D452360-3A29-4087-990C-4C7DDDE97AB3}" dt="2024-05-20T06:41:51.953" v="553" actId="1076"/>
          <ac:picMkLst>
            <pc:docMk/>
            <pc:sldMk cId="2786676650" sldId="400"/>
            <ac:picMk id="18" creationId="{1BA61446-F62F-6F08-EA30-77865D7F7804}"/>
          </ac:picMkLst>
        </pc:picChg>
        <pc:picChg chg="add mod">
          <ac:chgData name="Tryggve Pederby" userId="d776a248-088c-4ec4-8f18-6614fdd9190c" providerId="ADAL" clId="{9D452360-3A29-4087-990C-4C7DDDE97AB3}" dt="2024-05-20T06:41:53.426" v="554" actId="1076"/>
          <ac:picMkLst>
            <pc:docMk/>
            <pc:sldMk cId="2786676650" sldId="400"/>
            <ac:picMk id="19" creationId="{469938DC-08E3-D9F4-B5E3-48711480EF60}"/>
          </ac:picMkLst>
        </pc:picChg>
        <pc:picChg chg="add mod">
          <ac:chgData name="Tryggve Pederby" userId="d776a248-088c-4ec4-8f18-6614fdd9190c" providerId="ADAL" clId="{9D452360-3A29-4087-990C-4C7DDDE97AB3}" dt="2024-05-20T06:41:49.121" v="551" actId="1076"/>
          <ac:picMkLst>
            <pc:docMk/>
            <pc:sldMk cId="2786676650" sldId="400"/>
            <ac:picMk id="20" creationId="{28A3599A-E62D-375E-AC7E-CAD47D35ABAA}"/>
          </ac:picMkLst>
        </pc:picChg>
        <pc:picChg chg="add mod">
          <ac:chgData name="Tryggve Pederby" userId="d776a248-088c-4ec4-8f18-6614fdd9190c" providerId="ADAL" clId="{9D452360-3A29-4087-990C-4C7DDDE97AB3}" dt="2024-05-20T06:24:49.093" v="539" actId="1076"/>
          <ac:picMkLst>
            <pc:docMk/>
            <pc:sldMk cId="2786676650" sldId="400"/>
            <ac:picMk id="21" creationId="{2728AEB1-3554-70FB-CB75-EE2C2F1F6368}"/>
          </ac:picMkLst>
        </pc:picChg>
        <pc:picChg chg="add mod">
          <ac:chgData name="Tryggve Pederby" userId="d776a248-088c-4ec4-8f18-6614fdd9190c" providerId="ADAL" clId="{9D452360-3A29-4087-990C-4C7DDDE97AB3}" dt="2024-05-17T13:56:35.673" v="534" actId="1076"/>
          <ac:picMkLst>
            <pc:docMk/>
            <pc:sldMk cId="2786676650" sldId="400"/>
            <ac:picMk id="22" creationId="{4E2B8E50-CDF8-03F2-3C29-B5E3323B9522}"/>
          </ac:picMkLst>
        </pc:picChg>
        <pc:picChg chg="add mod">
          <ac:chgData name="Tryggve Pederby" userId="d776a248-088c-4ec4-8f18-6614fdd9190c" providerId="ADAL" clId="{9D452360-3A29-4087-990C-4C7DDDE97AB3}" dt="2024-05-17T13:56:35.673" v="534" actId="1076"/>
          <ac:picMkLst>
            <pc:docMk/>
            <pc:sldMk cId="2786676650" sldId="400"/>
            <ac:picMk id="23" creationId="{82757AFE-09D0-72EB-237D-CFD2E0999363}"/>
          </ac:picMkLst>
        </pc:picChg>
      </pc:sldChg>
      <pc:sldChg chg="modSp add del mod">
        <pc:chgData name="Tryggve Pederby" userId="d776a248-088c-4ec4-8f18-6614fdd9190c" providerId="ADAL" clId="{9D452360-3A29-4087-990C-4C7DDDE97AB3}" dt="2024-05-17T13:30:23.838" v="444"/>
        <pc:sldMkLst>
          <pc:docMk/>
          <pc:sldMk cId="141256802" sldId="401"/>
        </pc:sldMkLst>
        <pc:spChg chg="mod">
          <ac:chgData name="Tryggve Pederby" userId="d776a248-088c-4ec4-8f18-6614fdd9190c" providerId="ADAL" clId="{9D452360-3A29-4087-990C-4C7DDDE97AB3}" dt="2024-05-17T13:30:23.838" v="444"/>
          <ac:spMkLst>
            <pc:docMk/>
            <pc:sldMk cId="141256802" sldId="401"/>
            <ac:spMk id="2" creationId="{7A5FF001-98ED-62BA-5A0C-12477820D250}"/>
          </ac:spMkLst>
        </pc:spChg>
      </pc:sldChg>
      <pc:sldChg chg="modSp add del mod">
        <pc:chgData name="Tryggve Pederby" userId="d776a248-088c-4ec4-8f18-6614fdd9190c" providerId="ADAL" clId="{9D452360-3A29-4087-990C-4C7DDDE97AB3}" dt="2024-05-17T13:31:05.340" v="461" actId="47"/>
        <pc:sldMkLst>
          <pc:docMk/>
          <pc:sldMk cId="1557447094" sldId="401"/>
        </pc:sldMkLst>
        <pc:spChg chg="mod">
          <ac:chgData name="Tryggve Pederby" userId="d776a248-088c-4ec4-8f18-6614fdd9190c" providerId="ADAL" clId="{9D452360-3A29-4087-990C-4C7DDDE97AB3}" dt="2024-05-17T13:30:34.884" v="449" actId="27636"/>
          <ac:spMkLst>
            <pc:docMk/>
            <pc:sldMk cId="1557447094" sldId="401"/>
            <ac:spMk id="2" creationId="{7A5FF001-98ED-62BA-5A0C-12477820D250}"/>
          </ac:spMkLst>
        </pc:spChg>
      </pc:sldChg>
      <pc:sldChg chg="addSp delSp modSp add del mod">
        <pc:chgData name="Tryggve Pederby" userId="d776a248-088c-4ec4-8f18-6614fdd9190c" providerId="ADAL" clId="{9D452360-3A29-4087-990C-4C7DDDE97AB3}" dt="2024-05-20T07:21:23.644" v="604" actId="47"/>
        <pc:sldMkLst>
          <pc:docMk/>
          <pc:sldMk cId="408831301" sldId="402"/>
        </pc:sldMkLst>
        <pc:spChg chg="mod">
          <ac:chgData name="Tryggve Pederby" userId="d776a248-088c-4ec4-8f18-6614fdd9190c" providerId="ADAL" clId="{9D452360-3A29-4087-990C-4C7DDDE97AB3}" dt="2024-05-17T13:39:26.135" v="523" actId="14100"/>
          <ac:spMkLst>
            <pc:docMk/>
            <pc:sldMk cId="408831301" sldId="402"/>
            <ac:spMk id="2" creationId="{7A5FF001-98ED-62BA-5A0C-12477820D250}"/>
          </ac:spMkLst>
        </pc:spChg>
        <pc:spChg chg="del">
          <ac:chgData name="Tryggve Pederby" userId="d776a248-088c-4ec4-8f18-6614fdd9190c" providerId="ADAL" clId="{9D452360-3A29-4087-990C-4C7DDDE97AB3}" dt="2024-05-17T13:31:09.446" v="462" actId="478"/>
          <ac:spMkLst>
            <pc:docMk/>
            <pc:sldMk cId="408831301" sldId="402"/>
            <ac:spMk id="3" creationId="{C5B34AE7-758A-300B-69CF-9581AC7F59BB}"/>
          </ac:spMkLst>
        </pc:spChg>
        <pc:spChg chg="add del mod">
          <ac:chgData name="Tryggve Pederby" userId="d776a248-088c-4ec4-8f18-6614fdd9190c" providerId="ADAL" clId="{9D452360-3A29-4087-990C-4C7DDDE97AB3}" dt="2024-05-17T13:31:11.581" v="463" actId="478"/>
          <ac:spMkLst>
            <pc:docMk/>
            <pc:sldMk cId="408831301" sldId="402"/>
            <ac:spMk id="6" creationId="{72E44C28-FB97-B143-AD3B-4003D32DC1A3}"/>
          </ac:spMkLst>
        </pc:spChg>
        <pc:picChg chg="add del mod">
          <ac:chgData name="Tryggve Pederby" userId="d776a248-088c-4ec4-8f18-6614fdd9190c" providerId="ADAL" clId="{9D452360-3A29-4087-990C-4C7DDDE97AB3}" dt="2024-05-17T13:36:52.638" v="498" actId="478"/>
          <ac:picMkLst>
            <pc:docMk/>
            <pc:sldMk cId="408831301" sldId="402"/>
            <ac:picMk id="7" creationId="{D7C876B9-41E0-8DC2-CCD8-F47B3860D1D7}"/>
          </ac:picMkLst>
        </pc:picChg>
        <pc:picChg chg="add del mod">
          <ac:chgData name="Tryggve Pederby" userId="d776a248-088c-4ec4-8f18-6614fdd9190c" providerId="ADAL" clId="{9D452360-3A29-4087-990C-4C7DDDE97AB3}" dt="2024-05-17T13:36:53.022" v="499" actId="478"/>
          <ac:picMkLst>
            <pc:docMk/>
            <pc:sldMk cId="408831301" sldId="402"/>
            <ac:picMk id="8" creationId="{09035D7B-916B-E41F-8175-3FF5EABC23BD}"/>
          </ac:picMkLst>
        </pc:picChg>
      </pc:sldChg>
      <pc:sldChg chg="modSp add del mod">
        <pc:chgData name="Tryggve Pederby" userId="d776a248-088c-4ec4-8f18-6614fdd9190c" providerId="ADAL" clId="{9D452360-3A29-4087-990C-4C7DDDE97AB3}" dt="2024-05-17T13:30:18.353" v="442"/>
        <pc:sldMkLst>
          <pc:docMk/>
          <pc:sldMk cId="3768086691" sldId="402"/>
        </pc:sldMkLst>
        <pc:spChg chg="mod">
          <ac:chgData name="Tryggve Pederby" userId="d776a248-088c-4ec4-8f18-6614fdd9190c" providerId="ADAL" clId="{9D452360-3A29-4087-990C-4C7DDDE97AB3}" dt="2024-05-17T13:30:18.353" v="442"/>
          <ac:spMkLst>
            <pc:docMk/>
            <pc:sldMk cId="3768086691" sldId="402"/>
            <ac:spMk id="2" creationId="{7A5FF001-98ED-62BA-5A0C-12477820D250}"/>
          </ac:spMkLst>
        </pc:spChg>
      </pc:sldChg>
      <pc:sldChg chg="modSp add del mod">
        <pc:chgData name="Tryggve Pederby" userId="d776a248-088c-4ec4-8f18-6614fdd9190c" providerId="ADAL" clId="{9D452360-3A29-4087-990C-4C7DDDE97AB3}" dt="2024-05-17T13:30:51.897" v="456"/>
        <pc:sldMkLst>
          <pc:docMk/>
          <pc:sldMk cId="4290002776" sldId="402"/>
        </pc:sldMkLst>
        <pc:spChg chg="mod">
          <ac:chgData name="Tryggve Pederby" userId="d776a248-088c-4ec4-8f18-6614fdd9190c" providerId="ADAL" clId="{9D452360-3A29-4087-990C-4C7DDDE97AB3}" dt="2024-05-17T13:30:51.897" v="456"/>
          <ac:spMkLst>
            <pc:docMk/>
            <pc:sldMk cId="4290002776" sldId="402"/>
            <ac:spMk id="2" creationId="{7A5FF001-98ED-62BA-5A0C-12477820D250}"/>
          </ac:spMkLst>
        </pc:spChg>
      </pc:sldChg>
      <pc:sldChg chg="modSp add del mod">
        <pc:chgData name="Tryggve Pederby" userId="d776a248-088c-4ec4-8f18-6614fdd9190c" providerId="ADAL" clId="{9D452360-3A29-4087-990C-4C7DDDE97AB3}" dt="2024-05-20T07:21:24.480" v="605" actId="47"/>
        <pc:sldMkLst>
          <pc:docMk/>
          <pc:sldMk cId="1306121995" sldId="403"/>
        </pc:sldMkLst>
        <pc:spChg chg="mod">
          <ac:chgData name="Tryggve Pederby" userId="d776a248-088c-4ec4-8f18-6614fdd9190c" providerId="ADAL" clId="{9D452360-3A29-4087-990C-4C7DDDE97AB3}" dt="2024-05-17T13:39:36.015" v="525" actId="14100"/>
          <ac:spMkLst>
            <pc:docMk/>
            <pc:sldMk cId="1306121995" sldId="403"/>
            <ac:spMk id="2" creationId="{7A5FF001-98ED-62BA-5A0C-12477820D250}"/>
          </ac:spMkLst>
        </pc:spChg>
      </pc:sldChg>
      <pc:sldChg chg="add del setBg">
        <pc:chgData name="Tryggve Pederby" userId="d776a248-088c-4ec4-8f18-6614fdd9190c" providerId="ADAL" clId="{9D452360-3A29-4087-990C-4C7DDDE97AB3}" dt="2024-05-17T13:38:17.402" v="503"/>
        <pc:sldMkLst>
          <pc:docMk/>
          <pc:sldMk cId="1364938874" sldId="403"/>
        </pc:sldMkLst>
      </pc:sldChg>
      <pc:sldChg chg="new del">
        <pc:chgData name="Tryggve Pederby" userId="d776a248-088c-4ec4-8f18-6614fdd9190c" providerId="ADAL" clId="{9D452360-3A29-4087-990C-4C7DDDE97AB3}" dt="2024-05-17T13:38:12.596" v="501" actId="680"/>
        <pc:sldMkLst>
          <pc:docMk/>
          <pc:sldMk cId="4211596203" sldId="403"/>
        </pc:sldMkLst>
      </pc:sldChg>
      <pc:sldChg chg="modSp new mod setBg">
        <pc:chgData name="Tryggve Pederby" userId="d776a248-088c-4ec4-8f18-6614fdd9190c" providerId="ADAL" clId="{9D452360-3A29-4087-990C-4C7DDDE97AB3}" dt="2024-05-20T07:24:02.057" v="717" actId="2711"/>
        <pc:sldMkLst>
          <pc:docMk/>
          <pc:sldMk cId="4293328310" sldId="404"/>
        </pc:sldMkLst>
        <pc:spChg chg="mod">
          <ac:chgData name="Tryggve Pederby" userId="d776a248-088c-4ec4-8f18-6614fdd9190c" providerId="ADAL" clId="{9D452360-3A29-4087-990C-4C7DDDE97AB3}" dt="2024-05-20T07:24:02.057" v="717" actId="2711"/>
          <ac:spMkLst>
            <pc:docMk/>
            <pc:sldMk cId="4293328310" sldId="404"/>
            <ac:spMk id="2" creationId="{3F545136-F280-7561-8FFD-8081FCEA0B52}"/>
          </ac:spMkLst>
        </pc:spChg>
        <pc:spChg chg="mod">
          <ac:chgData name="Tryggve Pederby" userId="d776a248-088c-4ec4-8f18-6614fdd9190c" providerId="ADAL" clId="{9D452360-3A29-4087-990C-4C7DDDE97AB3}" dt="2024-05-20T07:21:40.768" v="622" actId="20577"/>
          <ac:spMkLst>
            <pc:docMk/>
            <pc:sldMk cId="4293328310" sldId="404"/>
            <ac:spMk id="3" creationId="{8C51EEDB-C101-9E83-F691-E0CD7CFD7CB4}"/>
          </ac:spMkLst>
        </pc:spChg>
      </pc:sldChg>
      <pc:sldChg chg="modSp new mod setBg">
        <pc:chgData name="Tryggve Pederby" userId="d776a248-088c-4ec4-8f18-6614fdd9190c" providerId="ADAL" clId="{9D452360-3A29-4087-990C-4C7DDDE97AB3}" dt="2024-05-20T07:25:01.384" v="735" actId="14100"/>
        <pc:sldMkLst>
          <pc:docMk/>
          <pc:sldMk cId="3236237723" sldId="405"/>
        </pc:sldMkLst>
        <pc:spChg chg="mod">
          <ac:chgData name="Tryggve Pederby" userId="d776a248-088c-4ec4-8f18-6614fdd9190c" providerId="ADAL" clId="{9D452360-3A29-4087-990C-4C7DDDE97AB3}" dt="2024-05-20T07:25:01.384" v="735" actId="14100"/>
          <ac:spMkLst>
            <pc:docMk/>
            <pc:sldMk cId="3236237723" sldId="405"/>
            <ac:spMk id="2" creationId="{22811398-3FED-D0F7-3CCE-453A02C028F5}"/>
          </ac:spMkLst>
        </pc:spChg>
        <pc:spChg chg="mod">
          <ac:chgData name="Tryggve Pederby" userId="d776a248-088c-4ec4-8f18-6614fdd9190c" providerId="ADAL" clId="{9D452360-3A29-4087-990C-4C7DDDE97AB3}" dt="2024-05-20T07:22:25.969" v="675" actId="20577"/>
          <ac:spMkLst>
            <pc:docMk/>
            <pc:sldMk cId="3236237723" sldId="405"/>
            <ac:spMk id="3" creationId="{B71CE479-574D-62B1-6F75-F7F920D2E023}"/>
          </ac:spMkLst>
        </pc:spChg>
      </pc:sldChg>
      <pc:sldChg chg="modSp new mod ord setBg">
        <pc:chgData name="Tryggve Pederby" userId="d776a248-088c-4ec4-8f18-6614fdd9190c" providerId="ADAL" clId="{9D452360-3A29-4087-990C-4C7DDDE97AB3}" dt="2024-05-20T07:24:16.833" v="718" actId="20577"/>
        <pc:sldMkLst>
          <pc:docMk/>
          <pc:sldMk cId="4182868955" sldId="406"/>
        </pc:sldMkLst>
        <pc:spChg chg="mod">
          <ac:chgData name="Tryggve Pederby" userId="d776a248-088c-4ec4-8f18-6614fdd9190c" providerId="ADAL" clId="{9D452360-3A29-4087-990C-4C7DDDE97AB3}" dt="2024-05-20T07:24:16.833" v="718" actId="20577"/>
          <ac:spMkLst>
            <pc:docMk/>
            <pc:sldMk cId="4182868955" sldId="406"/>
            <ac:spMk id="2" creationId="{52E3D3BC-0184-8C74-0401-AC1940CB53A0}"/>
          </ac:spMkLst>
        </pc:spChg>
        <pc:spChg chg="mod">
          <ac:chgData name="Tryggve Pederby" userId="d776a248-088c-4ec4-8f18-6614fdd9190c" providerId="ADAL" clId="{9D452360-3A29-4087-990C-4C7DDDE97AB3}" dt="2024-05-20T07:21:58.609" v="644" actId="20577"/>
          <ac:spMkLst>
            <pc:docMk/>
            <pc:sldMk cId="4182868955" sldId="406"/>
            <ac:spMk id="3" creationId="{A70F64A7-11AC-8A20-0323-7DE9E8FE38AC}"/>
          </ac:spMkLst>
        </pc:spChg>
      </pc:sldChg>
    </pc:docChg>
  </pc:docChgLst>
  <pc:docChgLst>
    <pc:chgData name="Tryggve Pederby" userId="d776a248-088c-4ec4-8f18-6614fdd9190c" providerId="ADAL" clId="{6E6C64AC-5294-4016-905B-AD00C0580791}"/>
    <pc:docChg chg="undo custSel addSld modSld">
      <pc:chgData name="Tryggve Pederby" userId="d776a248-088c-4ec4-8f18-6614fdd9190c" providerId="ADAL" clId="{6E6C64AC-5294-4016-905B-AD00C0580791}" dt="2024-04-03T07:42:57.476" v="398" actId="1076"/>
      <pc:docMkLst>
        <pc:docMk/>
      </pc:docMkLst>
      <pc:sldChg chg="modSp mod">
        <pc:chgData name="Tryggve Pederby" userId="d776a248-088c-4ec4-8f18-6614fdd9190c" providerId="ADAL" clId="{6E6C64AC-5294-4016-905B-AD00C0580791}" dt="2024-04-02T05:55:08.069" v="390" actId="20577"/>
        <pc:sldMkLst>
          <pc:docMk/>
          <pc:sldMk cId="1660505915" sldId="265"/>
        </pc:sldMkLst>
        <pc:spChg chg="mod">
          <ac:chgData name="Tryggve Pederby" userId="d776a248-088c-4ec4-8f18-6614fdd9190c" providerId="ADAL" clId="{6E6C64AC-5294-4016-905B-AD00C0580791}" dt="2024-04-02T05:55:08.069" v="390" actId="20577"/>
          <ac:spMkLst>
            <pc:docMk/>
            <pc:sldMk cId="1660505915" sldId="265"/>
            <ac:spMk id="2" creationId="{FDE1D2DD-1953-368A-7F25-32DBDB282724}"/>
          </ac:spMkLst>
        </pc:spChg>
      </pc:sldChg>
      <pc:sldChg chg="mod modTransition">
        <pc:chgData name="Tryggve Pederby" userId="d776a248-088c-4ec4-8f18-6614fdd9190c" providerId="ADAL" clId="{6E6C64AC-5294-4016-905B-AD00C0580791}" dt="2024-03-28T14:11:36.057" v="306" actId="27918"/>
        <pc:sldMkLst>
          <pc:docMk/>
          <pc:sldMk cId="2031484285" sldId="266"/>
        </pc:sldMkLst>
      </pc:sldChg>
      <pc:sldChg chg="mod modTransition">
        <pc:chgData name="Tryggve Pederby" userId="d776a248-088c-4ec4-8f18-6614fdd9190c" providerId="ADAL" clId="{6E6C64AC-5294-4016-905B-AD00C0580791}" dt="2024-03-28T14:11:36.059" v="307" actId="27918"/>
        <pc:sldMkLst>
          <pc:docMk/>
          <pc:sldMk cId="58985495" sldId="267"/>
        </pc:sldMkLst>
      </pc:sldChg>
      <pc:sldChg chg="mod modTransition">
        <pc:chgData name="Tryggve Pederby" userId="d776a248-088c-4ec4-8f18-6614fdd9190c" providerId="ADAL" clId="{6E6C64AC-5294-4016-905B-AD00C0580791}" dt="2024-03-28T14:11:36.062" v="308" actId="27918"/>
        <pc:sldMkLst>
          <pc:docMk/>
          <pc:sldMk cId="1082507288" sldId="268"/>
        </pc:sldMkLst>
      </pc:sldChg>
      <pc:sldChg chg="mod modTransition">
        <pc:chgData name="Tryggve Pederby" userId="d776a248-088c-4ec4-8f18-6614fdd9190c" providerId="ADAL" clId="{6E6C64AC-5294-4016-905B-AD00C0580791}" dt="2024-03-28T14:11:36.064" v="309" actId="27918"/>
        <pc:sldMkLst>
          <pc:docMk/>
          <pc:sldMk cId="236853484" sldId="269"/>
        </pc:sldMkLst>
      </pc:sldChg>
      <pc:sldChg chg="mod">
        <pc:chgData name="Tryggve Pederby" userId="d776a248-088c-4ec4-8f18-6614fdd9190c" providerId="ADAL" clId="{6E6C64AC-5294-4016-905B-AD00C0580791}" dt="2024-03-28T14:11:36.068" v="310" actId="27918"/>
        <pc:sldMkLst>
          <pc:docMk/>
          <pc:sldMk cId="3133219291" sldId="270"/>
        </pc:sldMkLst>
      </pc:sldChg>
      <pc:sldChg chg="mod">
        <pc:chgData name="Tryggve Pederby" userId="d776a248-088c-4ec4-8f18-6614fdd9190c" providerId="ADAL" clId="{6E6C64AC-5294-4016-905B-AD00C0580791}" dt="2024-03-28T14:11:36.074" v="311" actId="27918"/>
        <pc:sldMkLst>
          <pc:docMk/>
          <pc:sldMk cId="871319009" sldId="271"/>
        </pc:sldMkLst>
      </pc:sldChg>
      <pc:sldChg chg="mod">
        <pc:chgData name="Tryggve Pederby" userId="d776a248-088c-4ec4-8f18-6614fdd9190c" providerId="ADAL" clId="{6E6C64AC-5294-4016-905B-AD00C0580791}" dt="2024-03-28T14:11:36.077" v="312" actId="27918"/>
        <pc:sldMkLst>
          <pc:docMk/>
          <pc:sldMk cId="1306763754" sldId="272"/>
        </pc:sldMkLst>
      </pc:sldChg>
      <pc:sldChg chg="modSp mod">
        <pc:chgData name="Tryggve Pederby" userId="d776a248-088c-4ec4-8f18-6614fdd9190c" providerId="ADAL" clId="{6E6C64AC-5294-4016-905B-AD00C0580791}" dt="2024-03-28T14:11:36.080" v="313" actId="27918"/>
        <pc:sldMkLst>
          <pc:docMk/>
          <pc:sldMk cId="3499136241" sldId="273"/>
        </pc:sldMkLst>
        <pc:spChg chg="mod">
          <ac:chgData name="Tryggve Pederby" userId="d776a248-088c-4ec4-8f18-6614fdd9190c" providerId="ADAL" clId="{6E6C64AC-5294-4016-905B-AD00C0580791}" dt="2024-03-28T12:14:04.250" v="0" actId="20577"/>
          <ac:spMkLst>
            <pc:docMk/>
            <pc:sldMk cId="3499136241" sldId="273"/>
            <ac:spMk id="3" creationId="{AD0CC606-8C6B-2828-62E4-5EB651E2FA36}"/>
          </ac:spMkLst>
        </pc:spChg>
      </pc:sldChg>
      <pc:sldChg chg="addSp delSp modSp new mod">
        <pc:chgData name="Tryggve Pederby" userId="d776a248-088c-4ec4-8f18-6614fdd9190c" providerId="ADAL" clId="{6E6C64AC-5294-4016-905B-AD00C0580791}" dt="2024-03-28T14:11:36.083" v="314" actId="27918"/>
        <pc:sldMkLst>
          <pc:docMk/>
          <pc:sldMk cId="967983499" sldId="274"/>
        </pc:sldMkLst>
        <pc:spChg chg="del">
          <ac:chgData name="Tryggve Pederby" userId="d776a248-088c-4ec4-8f18-6614fdd9190c" providerId="ADAL" clId="{6E6C64AC-5294-4016-905B-AD00C0580791}" dt="2024-03-28T12:17:42.510" v="5"/>
          <ac:spMkLst>
            <pc:docMk/>
            <pc:sldMk cId="967983499" sldId="274"/>
            <ac:spMk id="2" creationId="{7E85D6D1-4052-27B6-046E-ADAFE88F16C9}"/>
          </ac:spMkLst>
        </pc:spChg>
        <pc:spChg chg="mod">
          <ac:chgData name="Tryggve Pederby" userId="d776a248-088c-4ec4-8f18-6614fdd9190c" providerId="ADAL" clId="{6E6C64AC-5294-4016-905B-AD00C0580791}" dt="2024-03-28T12:17:37.515" v="3" actId="20577"/>
          <ac:spMkLst>
            <pc:docMk/>
            <pc:sldMk cId="967983499" sldId="274"/>
            <ac:spMk id="3" creationId="{85E7D79C-73D0-23BC-9B99-F4A577CBE9F1}"/>
          </ac:spMkLst>
        </pc:spChg>
        <pc:graphicFrameChg chg="add mod">
          <ac:chgData name="Tryggve Pederby" userId="d776a248-088c-4ec4-8f18-6614fdd9190c" providerId="ADAL" clId="{6E6C64AC-5294-4016-905B-AD00C0580791}" dt="2024-03-28T12:17:42.510" v="5"/>
          <ac:graphicFrameMkLst>
            <pc:docMk/>
            <pc:sldMk cId="967983499" sldId="274"/>
            <ac:graphicFrameMk id="5" creationId="{42EAE5D9-3CFA-403C-9774-9EAD5B1EE270}"/>
          </ac:graphicFrameMkLst>
        </pc:graphicFrameChg>
      </pc:sldChg>
      <pc:sldChg chg="addSp delSp modSp new mod">
        <pc:chgData name="Tryggve Pederby" userId="d776a248-088c-4ec4-8f18-6614fdd9190c" providerId="ADAL" clId="{6E6C64AC-5294-4016-905B-AD00C0580791}" dt="2024-03-28T14:11:36.086" v="315" actId="27918"/>
        <pc:sldMkLst>
          <pc:docMk/>
          <pc:sldMk cId="3150725276" sldId="275"/>
        </pc:sldMkLst>
        <pc:spChg chg="del">
          <ac:chgData name="Tryggve Pederby" userId="d776a248-088c-4ec4-8f18-6614fdd9190c" providerId="ADAL" clId="{6E6C64AC-5294-4016-905B-AD00C0580791}" dt="2024-03-28T12:18:00.263" v="8"/>
          <ac:spMkLst>
            <pc:docMk/>
            <pc:sldMk cId="3150725276" sldId="275"/>
            <ac:spMk id="2" creationId="{3ABB1E0D-8E77-6070-D24F-ACEFCF2D9270}"/>
          </ac:spMkLst>
        </pc:spChg>
        <pc:spChg chg="mod">
          <ac:chgData name="Tryggve Pederby" userId="d776a248-088c-4ec4-8f18-6614fdd9190c" providerId="ADAL" clId="{6E6C64AC-5294-4016-905B-AD00C0580791}" dt="2024-03-28T12:18:06.711" v="10" actId="20577"/>
          <ac:spMkLst>
            <pc:docMk/>
            <pc:sldMk cId="3150725276" sldId="275"/>
            <ac:spMk id="3" creationId="{936CE8B9-FE13-AD7B-DBC7-85FD7B2414C6}"/>
          </ac:spMkLst>
        </pc:spChg>
        <pc:graphicFrameChg chg="add mod">
          <ac:chgData name="Tryggve Pederby" userId="d776a248-088c-4ec4-8f18-6614fdd9190c" providerId="ADAL" clId="{6E6C64AC-5294-4016-905B-AD00C0580791}" dt="2024-03-28T12:18:00.263" v="8"/>
          <ac:graphicFrameMkLst>
            <pc:docMk/>
            <pc:sldMk cId="3150725276" sldId="275"/>
            <ac:graphicFrameMk id="5" creationId="{1A5D4F72-B98D-4DA4-BEDE-AA17D52C5134}"/>
          </ac:graphicFrameMkLst>
        </pc:graphicFrameChg>
      </pc:sldChg>
      <pc:sldChg chg="addSp delSp modSp new mod">
        <pc:chgData name="Tryggve Pederby" userId="d776a248-088c-4ec4-8f18-6614fdd9190c" providerId="ADAL" clId="{6E6C64AC-5294-4016-905B-AD00C0580791}" dt="2024-03-28T14:11:36.090" v="316" actId="27918"/>
        <pc:sldMkLst>
          <pc:docMk/>
          <pc:sldMk cId="2828154921" sldId="276"/>
        </pc:sldMkLst>
        <pc:spChg chg="del">
          <ac:chgData name="Tryggve Pederby" userId="d776a248-088c-4ec4-8f18-6614fdd9190c" providerId="ADAL" clId="{6E6C64AC-5294-4016-905B-AD00C0580791}" dt="2024-03-28T12:19:00.495" v="13"/>
          <ac:spMkLst>
            <pc:docMk/>
            <pc:sldMk cId="2828154921" sldId="276"/>
            <ac:spMk id="2" creationId="{5523719B-108C-892D-8CD0-FCCA82CFD810}"/>
          </ac:spMkLst>
        </pc:spChg>
        <pc:spChg chg="mod">
          <ac:chgData name="Tryggve Pederby" userId="d776a248-088c-4ec4-8f18-6614fdd9190c" providerId="ADAL" clId="{6E6C64AC-5294-4016-905B-AD00C0580791}" dt="2024-03-28T12:19:07.159" v="15" actId="20577"/>
          <ac:spMkLst>
            <pc:docMk/>
            <pc:sldMk cId="2828154921" sldId="276"/>
            <ac:spMk id="3" creationId="{911AF13D-2E99-DD9B-0481-D3BBC7322DF5}"/>
          </ac:spMkLst>
        </pc:spChg>
        <pc:graphicFrameChg chg="add mod">
          <ac:chgData name="Tryggve Pederby" userId="d776a248-088c-4ec4-8f18-6614fdd9190c" providerId="ADAL" clId="{6E6C64AC-5294-4016-905B-AD00C0580791}" dt="2024-03-28T12:19:00.495" v="13"/>
          <ac:graphicFrameMkLst>
            <pc:docMk/>
            <pc:sldMk cId="2828154921" sldId="276"/>
            <ac:graphicFrameMk id="5" creationId="{D21DB4C3-6E7B-49DC-9E58-F9DE0A473331}"/>
          </ac:graphicFrameMkLst>
        </pc:graphicFrameChg>
      </pc:sldChg>
      <pc:sldChg chg="addSp delSp modSp new mod">
        <pc:chgData name="Tryggve Pederby" userId="d776a248-088c-4ec4-8f18-6614fdd9190c" providerId="ADAL" clId="{6E6C64AC-5294-4016-905B-AD00C0580791}" dt="2024-03-28T14:11:36.094" v="317" actId="27918"/>
        <pc:sldMkLst>
          <pc:docMk/>
          <pc:sldMk cId="475471521" sldId="277"/>
        </pc:sldMkLst>
        <pc:spChg chg="del">
          <ac:chgData name="Tryggve Pederby" userId="d776a248-088c-4ec4-8f18-6614fdd9190c" providerId="ADAL" clId="{6E6C64AC-5294-4016-905B-AD00C0580791}" dt="2024-03-28T12:21:26.600" v="20"/>
          <ac:spMkLst>
            <pc:docMk/>
            <pc:sldMk cId="475471521" sldId="277"/>
            <ac:spMk id="2" creationId="{DF8A10E2-64E0-B326-81E5-8F90CD37D3DB}"/>
          </ac:spMkLst>
        </pc:spChg>
        <pc:spChg chg="mod">
          <ac:chgData name="Tryggve Pederby" userId="d776a248-088c-4ec4-8f18-6614fdd9190c" providerId="ADAL" clId="{6E6C64AC-5294-4016-905B-AD00C0580791}" dt="2024-03-28T12:21:22.440" v="18" actId="20577"/>
          <ac:spMkLst>
            <pc:docMk/>
            <pc:sldMk cId="475471521" sldId="277"/>
            <ac:spMk id="3" creationId="{E0C49352-325B-6EB8-D5DA-DB756670B765}"/>
          </ac:spMkLst>
        </pc:spChg>
        <pc:graphicFrameChg chg="add mod">
          <ac:chgData name="Tryggve Pederby" userId="d776a248-088c-4ec4-8f18-6614fdd9190c" providerId="ADAL" clId="{6E6C64AC-5294-4016-905B-AD00C0580791}" dt="2024-03-28T12:21:26.600" v="20"/>
          <ac:graphicFrameMkLst>
            <pc:docMk/>
            <pc:sldMk cId="475471521" sldId="277"/>
            <ac:graphicFrameMk id="5" creationId="{75A34BA1-1BA7-43DD-A7DC-CFFC570308DD}"/>
          </ac:graphicFrameMkLst>
        </pc:graphicFrameChg>
      </pc:sldChg>
      <pc:sldChg chg="addSp delSp modSp new mod">
        <pc:chgData name="Tryggve Pederby" userId="d776a248-088c-4ec4-8f18-6614fdd9190c" providerId="ADAL" clId="{6E6C64AC-5294-4016-905B-AD00C0580791}" dt="2024-03-28T14:11:36.098" v="318" actId="27918"/>
        <pc:sldMkLst>
          <pc:docMk/>
          <pc:sldMk cId="4046065138" sldId="278"/>
        </pc:sldMkLst>
        <pc:spChg chg="del">
          <ac:chgData name="Tryggve Pederby" userId="d776a248-088c-4ec4-8f18-6614fdd9190c" providerId="ADAL" clId="{6E6C64AC-5294-4016-905B-AD00C0580791}" dt="2024-03-28T12:21:43.110" v="23"/>
          <ac:spMkLst>
            <pc:docMk/>
            <pc:sldMk cId="4046065138" sldId="278"/>
            <ac:spMk id="2" creationId="{912B3778-58FB-ED0B-61D9-696F056131D5}"/>
          </ac:spMkLst>
        </pc:spChg>
        <pc:spChg chg="mod">
          <ac:chgData name="Tryggve Pederby" userId="d776a248-088c-4ec4-8f18-6614fdd9190c" providerId="ADAL" clId="{6E6C64AC-5294-4016-905B-AD00C0580791}" dt="2024-03-28T12:21:52.441" v="25" actId="20577"/>
          <ac:spMkLst>
            <pc:docMk/>
            <pc:sldMk cId="4046065138" sldId="278"/>
            <ac:spMk id="3" creationId="{E79713DB-67A3-3DC4-9AF1-AFD27E13B088}"/>
          </ac:spMkLst>
        </pc:spChg>
        <pc:graphicFrameChg chg="add mod">
          <ac:chgData name="Tryggve Pederby" userId="d776a248-088c-4ec4-8f18-6614fdd9190c" providerId="ADAL" clId="{6E6C64AC-5294-4016-905B-AD00C0580791}" dt="2024-03-28T12:21:43.110" v="23"/>
          <ac:graphicFrameMkLst>
            <pc:docMk/>
            <pc:sldMk cId="4046065138" sldId="278"/>
            <ac:graphicFrameMk id="5" creationId="{30E7FF73-869A-40C2-8650-4370FE154EDC}"/>
          </ac:graphicFrameMkLst>
        </pc:graphicFrameChg>
      </pc:sldChg>
      <pc:sldChg chg="addSp delSp modSp new mod">
        <pc:chgData name="Tryggve Pederby" userId="d776a248-088c-4ec4-8f18-6614fdd9190c" providerId="ADAL" clId="{6E6C64AC-5294-4016-905B-AD00C0580791}" dt="2024-03-28T14:11:36.103" v="319" actId="27918"/>
        <pc:sldMkLst>
          <pc:docMk/>
          <pc:sldMk cId="2762742675" sldId="279"/>
        </pc:sldMkLst>
        <pc:spChg chg="del">
          <ac:chgData name="Tryggve Pederby" userId="d776a248-088c-4ec4-8f18-6614fdd9190c" providerId="ADAL" clId="{6E6C64AC-5294-4016-905B-AD00C0580791}" dt="2024-03-28T12:25:39.058" v="28"/>
          <ac:spMkLst>
            <pc:docMk/>
            <pc:sldMk cId="2762742675" sldId="279"/>
            <ac:spMk id="2" creationId="{DF8623D6-29E7-7488-2E03-6F1450B864B7}"/>
          </ac:spMkLst>
        </pc:spChg>
        <pc:spChg chg="mod">
          <ac:chgData name="Tryggve Pederby" userId="d776a248-088c-4ec4-8f18-6614fdd9190c" providerId="ADAL" clId="{6E6C64AC-5294-4016-905B-AD00C0580791}" dt="2024-03-28T12:25:44.716" v="30" actId="20577"/>
          <ac:spMkLst>
            <pc:docMk/>
            <pc:sldMk cId="2762742675" sldId="279"/>
            <ac:spMk id="3" creationId="{A538C2A9-0A36-1787-3B43-8D4790C482F4}"/>
          </ac:spMkLst>
        </pc:spChg>
        <pc:graphicFrameChg chg="add mod">
          <ac:chgData name="Tryggve Pederby" userId="d776a248-088c-4ec4-8f18-6614fdd9190c" providerId="ADAL" clId="{6E6C64AC-5294-4016-905B-AD00C0580791}" dt="2024-03-28T12:25:39.058" v="28"/>
          <ac:graphicFrameMkLst>
            <pc:docMk/>
            <pc:sldMk cId="2762742675" sldId="279"/>
            <ac:graphicFrameMk id="5" creationId="{314F7E86-15F7-4E79-A33C-615F2725E206}"/>
          </ac:graphicFrameMkLst>
        </pc:graphicFrameChg>
      </pc:sldChg>
      <pc:sldChg chg="addSp delSp modSp new mod">
        <pc:chgData name="Tryggve Pederby" userId="d776a248-088c-4ec4-8f18-6614fdd9190c" providerId="ADAL" clId="{6E6C64AC-5294-4016-905B-AD00C0580791}" dt="2024-03-28T14:11:36.106" v="320" actId="27918"/>
        <pc:sldMkLst>
          <pc:docMk/>
          <pc:sldMk cId="223817602" sldId="280"/>
        </pc:sldMkLst>
        <pc:spChg chg="del">
          <ac:chgData name="Tryggve Pederby" userId="d776a248-088c-4ec4-8f18-6614fdd9190c" providerId="ADAL" clId="{6E6C64AC-5294-4016-905B-AD00C0580791}" dt="2024-03-28T12:31:22.918" v="35"/>
          <ac:spMkLst>
            <pc:docMk/>
            <pc:sldMk cId="223817602" sldId="280"/>
            <ac:spMk id="2" creationId="{075F04F5-CB5B-FDF2-AFD2-ED2136214C7C}"/>
          </ac:spMkLst>
        </pc:spChg>
        <pc:spChg chg="mod">
          <ac:chgData name="Tryggve Pederby" userId="d776a248-088c-4ec4-8f18-6614fdd9190c" providerId="ADAL" clId="{6E6C64AC-5294-4016-905B-AD00C0580791}" dt="2024-03-28T12:26:04.970" v="33" actId="20577"/>
          <ac:spMkLst>
            <pc:docMk/>
            <pc:sldMk cId="223817602" sldId="280"/>
            <ac:spMk id="3" creationId="{4CC150BC-D502-7280-19EA-298361C54BAF}"/>
          </ac:spMkLst>
        </pc:spChg>
        <pc:graphicFrameChg chg="add mod">
          <ac:chgData name="Tryggve Pederby" userId="d776a248-088c-4ec4-8f18-6614fdd9190c" providerId="ADAL" clId="{6E6C64AC-5294-4016-905B-AD00C0580791}" dt="2024-03-28T12:31:22.918" v="35"/>
          <ac:graphicFrameMkLst>
            <pc:docMk/>
            <pc:sldMk cId="223817602" sldId="280"/>
            <ac:graphicFrameMk id="5" creationId="{7744F7EF-E384-4324-93B9-4D7B99862F45}"/>
          </ac:graphicFrameMkLst>
        </pc:graphicFrameChg>
      </pc:sldChg>
      <pc:sldChg chg="addSp delSp modSp new mod">
        <pc:chgData name="Tryggve Pederby" userId="d776a248-088c-4ec4-8f18-6614fdd9190c" providerId="ADAL" clId="{6E6C64AC-5294-4016-905B-AD00C0580791}" dt="2024-03-28T14:11:36.110" v="321" actId="27918"/>
        <pc:sldMkLst>
          <pc:docMk/>
          <pc:sldMk cId="2746448793" sldId="281"/>
        </pc:sldMkLst>
        <pc:spChg chg="del">
          <ac:chgData name="Tryggve Pederby" userId="d776a248-088c-4ec4-8f18-6614fdd9190c" providerId="ADAL" clId="{6E6C64AC-5294-4016-905B-AD00C0580791}" dt="2024-03-28T12:32:26.139" v="40"/>
          <ac:spMkLst>
            <pc:docMk/>
            <pc:sldMk cId="2746448793" sldId="281"/>
            <ac:spMk id="2" creationId="{2F57A963-6647-F458-836B-AA5AB2D8BE90}"/>
          </ac:spMkLst>
        </pc:spChg>
        <pc:spChg chg="mod">
          <ac:chgData name="Tryggve Pederby" userId="d776a248-088c-4ec4-8f18-6614fdd9190c" providerId="ADAL" clId="{6E6C64AC-5294-4016-905B-AD00C0580791}" dt="2024-03-28T12:31:33.787" v="38" actId="20577"/>
          <ac:spMkLst>
            <pc:docMk/>
            <pc:sldMk cId="2746448793" sldId="281"/>
            <ac:spMk id="3" creationId="{D54C5150-C509-EC3F-7531-8B982575DA28}"/>
          </ac:spMkLst>
        </pc:spChg>
        <pc:graphicFrameChg chg="add mod">
          <ac:chgData name="Tryggve Pederby" userId="d776a248-088c-4ec4-8f18-6614fdd9190c" providerId="ADAL" clId="{6E6C64AC-5294-4016-905B-AD00C0580791}" dt="2024-03-28T12:32:26.139" v="40"/>
          <ac:graphicFrameMkLst>
            <pc:docMk/>
            <pc:sldMk cId="2746448793" sldId="281"/>
            <ac:graphicFrameMk id="5" creationId="{160717B0-D108-4A8D-BAAC-7A76D10A73BF}"/>
          </ac:graphicFrameMkLst>
        </pc:graphicFrameChg>
      </pc:sldChg>
      <pc:sldChg chg="addSp delSp modSp new mod">
        <pc:chgData name="Tryggve Pederby" userId="d776a248-088c-4ec4-8f18-6614fdd9190c" providerId="ADAL" clId="{6E6C64AC-5294-4016-905B-AD00C0580791}" dt="2024-03-28T14:11:36.114" v="322" actId="27918"/>
        <pc:sldMkLst>
          <pc:docMk/>
          <pc:sldMk cId="175495420" sldId="282"/>
        </pc:sldMkLst>
        <pc:spChg chg="del">
          <ac:chgData name="Tryggve Pederby" userId="d776a248-088c-4ec4-8f18-6614fdd9190c" providerId="ADAL" clId="{6E6C64AC-5294-4016-905B-AD00C0580791}" dt="2024-03-28T12:32:45.554" v="43"/>
          <ac:spMkLst>
            <pc:docMk/>
            <pc:sldMk cId="175495420" sldId="282"/>
            <ac:spMk id="2" creationId="{DA76E313-E7ED-B349-4148-D8D891D9EEAB}"/>
          </ac:spMkLst>
        </pc:spChg>
        <pc:spChg chg="mod">
          <ac:chgData name="Tryggve Pederby" userId="d776a248-088c-4ec4-8f18-6614fdd9190c" providerId="ADAL" clId="{6E6C64AC-5294-4016-905B-AD00C0580791}" dt="2024-03-28T12:32:52.760" v="47" actId="20577"/>
          <ac:spMkLst>
            <pc:docMk/>
            <pc:sldMk cId="175495420" sldId="282"/>
            <ac:spMk id="3" creationId="{40229081-0FFA-9403-52B5-30F014ECAF2B}"/>
          </ac:spMkLst>
        </pc:spChg>
        <pc:graphicFrameChg chg="add mod">
          <ac:chgData name="Tryggve Pederby" userId="d776a248-088c-4ec4-8f18-6614fdd9190c" providerId="ADAL" clId="{6E6C64AC-5294-4016-905B-AD00C0580791}" dt="2024-03-28T12:32:45.554" v="43"/>
          <ac:graphicFrameMkLst>
            <pc:docMk/>
            <pc:sldMk cId="175495420" sldId="282"/>
            <ac:graphicFrameMk id="5" creationId="{F9251C89-E675-4173-8B11-4D7554F4923E}"/>
          </ac:graphicFrameMkLst>
        </pc:graphicFrameChg>
      </pc:sldChg>
      <pc:sldChg chg="addSp delSp modSp new mod">
        <pc:chgData name="Tryggve Pederby" userId="d776a248-088c-4ec4-8f18-6614fdd9190c" providerId="ADAL" clId="{6E6C64AC-5294-4016-905B-AD00C0580791}" dt="2024-03-28T14:11:36.118" v="323" actId="27918"/>
        <pc:sldMkLst>
          <pc:docMk/>
          <pc:sldMk cId="2947501895" sldId="283"/>
        </pc:sldMkLst>
        <pc:spChg chg="del">
          <ac:chgData name="Tryggve Pederby" userId="d776a248-088c-4ec4-8f18-6614fdd9190c" providerId="ADAL" clId="{6E6C64AC-5294-4016-905B-AD00C0580791}" dt="2024-03-28T12:33:18.673" v="52"/>
          <ac:spMkLst>
            <pc:docMk/>
            <pc:sldMk cId="2947501895" sldId="283"/>
            <ac:spMk id="2" creationId="{7CDC0C9E-D2A8-C7B4-DA85-978743B60CD8}"/>
          </ac:spMkLst>
        </pc:spChg>
        <pc:spChg chg="mod">
          <ac:chgData name="Tryggve Pederby" userId="d776a248-088c-4ec4-8f18-6614fdd9190c" providerId="ADAL" clId="{6E6C64AC-5294-4016-905B-AD00C0580791}" dt="2024-03-28T12:33:08.043" v="50" actId="20577"/>
          <ac:spMkLst>
            <pc:docMk/>
            <pc:sldMk cId="2947501895" sldId="283"/>
            <ac:spMk id="3" creationId="{FBEA6885-4B83-A56F-8F50-82273AEB9C45}"/>
          </ac:spMkLst>
        </pc:spChg>
        <pc:graphicFrameChg chg="add mod">
          <ac:chgData name="Tryggve Pederby" userId="d776a248-088c-4ec4-8f18-6614fdd9190c" providerId="ADAL" clId="{6E6C64AC-5294-4016-905B-AD00C0580791}" dt="2024-03-28T12:33:18.673" v="52"/>
          <ac:graphicFrameMkLst>
            <pc:docMk/>
            <pc:sldMk cId="2947501895" sldId="283"/>
            <ac:graphicFrameMk id="5" creationId="{62591782-94EC-4C1E-854A-1CA1CED0C2C6}"/>
          </ac:graphicFrameMkLst>
        </pc:graphicFrameChg>
      </pc:sldChg>
      <pc:sldChg chg="addSp delSp modSp new mod">
        <pc:chgData name="Tryggve Pederby" userId="d776a248-088c-4ec4-8f18-6614fdd9190c" providerId="ADAL" clId="{6E6C64AC-5294-4016-905B-AD00C0580791}" dt="2024-03-28T14:22:09.953" v="379" actId="27918"/>
        <pc:sldMkLst>
          <pc:docMk/>
          <pc:sldMk cId="1627538764" sldId="284"/>
        </pc:sldMkLst>
        <pc:spChg chg="del">
          <ac:chgData name="Tryggve Pederby" userId="d776a248-088c-4ec4-8f18-6614fdd9190c" providerId="ADAL" clId="{6E6C64AC-5294-4016-905B-AD00C0580791}" dt="2024-03-28T12:33:43.334" v="57"/>
          <ac:spMkLst>
            <pc:docMk/>
            <pc:sldMk cId="1627538764" sldId="284"/>
            <ac:spMk id="2" creationId="{4D320B9E-832E-B074-47AA-2A95B0926295}"/>
          </ac:spMkLst>
        </pc:spChg>
        <pc:spChg chg="mod">
          <ac:chgData name="Tryggve Pederby" userId="d776a248-088c-4ec4-8f18-6614fdd9190c" providerId="ADAL" clId="{6E6C64AC-5294-4016-905B-AD00C0580791}" dt="2024-03-28T12:33:36.697" v="55" actId="20577"/>
          <ac:spMkLst>
            <pc:docMk/>
            <pc:sldMk cId="1627538764" sldId="284"/>
            <ac:spMk id="3" creationId="{D74A44D3-14C9-1D83-B570-E3603643AF64}"/>
          </ac:spMkLst>
        </pc:spChg>
        <pc:spChg chg="add mod">
          <ac:chgData name="Tryggve Pederby" userId="d776a248-088c-4ec4-8f18-6614fdd9190c" providerId="ADAL" clId="{6E6C64AC-5294-4016-905B-AD00C0580791}" dt="2024-03-28T14:21:21.410" v="368" actId="17032"/>
          <ac:spMkLst>
            <pc:docMk/>
            <pc:sldMk cId="1627538764" sldId="284"/>
            <ac:spMk id="6" creationId="{5596F10F-C3DA-5DBB-D6C7-0B04FBFAFEF1}"/>
          </ac:spMkLst>
        </pc:spChg>
        <pc:spChg chg="add mod">
          <ac:chgData name="Tryggve Pederby" userId="d776a248-088c-4ec4-8f18-6614fdd9190c" providerId="ADAL" clId="{6E6C64AC-5294-4016-905B-AD00C0580791}" dt="2024-03-28T14:21:21.410" v="368" actId="17032"/>
          <ac:spMkLst>
            <pc:docMk/>
            <pc:sldMk cId="1627538764" sldId="284"/>
            <ac:spMk id="7" creationId="{C0A083D2-5CAA-B33F-A9F7-21C452779C6C}"/>
          </ac:spMkLst>
        </pc:spChg>
        <pc:graphicFrameChg chg="add mod">
          <ac:chgData name="Tryggve Pederby" userId="d776a248-088c-4ec4-8f18-6614fdd9190c" providerId="ADAL" clId="{6E6C64AC-5294-4016-905B-AD00C0580791}" dt="2024-03-28T14:22:08.795" v="376" actId="113"/>
          <ac:graphicFrameMkLst>
            <pc:docMk/>
            <pc:sldMk cId="1627538764" sldId="284"/>
            <ac:graphicFrameMk id="5" creationId="{45ADD301-697F-4025-A620-3881067ADF3E}"/>
          </ac:graphicFrameMkLst>
        </pc:graphicFrameChg>
      </pc:sldChg>
      <pc:sldChg chg="addSp delSp modSp new mod">
        <pc:chgData name="Tryggve Pederby" userId="d776a248-088c-4ec4-8f18-6614fdd9190c" providerId="ADAL" clId="{6E6C64AC-5294-4016-905B-AD00C0580791}" dt="2024-03-28T14:21:55.259" v="374" actId="207"/>
        <pc:sldMkLst>
          <pc:docMk/>
          <pc:sldMk cId="1765591674" sldId="285"/>
        </pc:sldMkLst>
        <pc:spChg chg="del">
          <ac:chgData name="Tryggve Pederby" userId="d776a248-088c-4ec4-8f18-6614fdd9190c" providerId="ADAL" clId="{6E6C64AC-5294-4016-905B-AD00C0580791}" dt="2024-03-28T12:34:17.069" v="62"/>
          <ac:spMkLst>
            <pc:docMk/>
            <pc:sldMk cId="1765591674" sldId="285"/>
            <ac:spMk id="2" creationId="{BFD0086D-40E9-B676-47C5-CEE30BAB5E17}"/>
          </ac:spMkLst>
        </pc:spChg>
        <pc:spChg chg="mod">
          <ac:chgData name="Tryggve Pederby" userId="d776a248-088c-4ec4-8f18-6614fdd9190c" providerId="ADAL" clId="{6E6C64AC-5294-4016-905B-AD00C0580791}" dt="2024-03-28T12:34:09.915" v="60" actId="20577"/>
          <ac:spMkLst>
            <pc:docMk/>
            <pc:sldMk cId="1765591674" sldId="285"/>
            <ac:spMk id="3" creationId="{DB5FED78-0589-5B8E-4129-EF24E9AD7D78}"/>
          </ac:spMkLst>
        </pc:spChg>
        <pc:spChg chg="del">
          <ac:chgData name="Tryggve Pederby" userId="d776a248-088c-4ec4-8f18-6614fdd9190c" providerId="ADAL" clId="{6E6C64AC-5294-4016-905B-AD00C0580791}" dt="2024-03-28T12:36:01.048" v="86" actId="478"/>
          <ac:spMkLst>
            <pc:docMk/>
            <pc:sldMk cId="1765591674" sldId="285"/>
            <ac:spMk id="4" creationId="{D41273AF-FBE4-9A66-CE19-33F656D0E1D3}"/>
          </ac:spMkLst>
        </pc:spChg>
        <pc:spChg chg="add mod">
          <ac:chgData name="Tryggve Pederby" userId="d776a248-088c-4ec4-8f18-6614fdd9190c" providerId="ADAL" clId="{6E6C64AC-5294-4016-905B-AD00C0580791}" dt="2024-03-28T14:21:51.022" v="373" actId="2085"/>
          <ac:spMkLst>
            <pc:docMk/>
            <pc:sldMk cId="1765591674" sldId="285"/>
            <ac:spMk id="6" creationId="{BDA9358E-4AB6-85B8-120B-F7315A634561}"/>
          </ac:spMkLst>
        </pc:spChg>
        <pc:spChg chg="add del mod">
          <ac:chgData name="Tryggve Pederby" userId="d776a248-088c-4ec4-8f18-6614fdd9190c" providerId="ADAL" clId="{6E6C64AC-5294-4016-905B-AD00C0580791}" dt="2024-03-28T14:21:48.934" v="372" actId="478"/>
          <ac:spMkLst>
            <pc:docMk/>
            <pc:sldMk cId="1765591674" sldId="285"/>
            <ac:spMk id="7" creationId="{3FD22310-5653-5D87-DE05-A7FDE113DCE1}"/>
          </ac:spMkLst>
        </pc:spChg>
        <pc:graphicFrameChg chg="add mod">
          <ac:chgData name="Tryggve Pederby" userId="d776a248-088c-4ec4-8f18-6614fdd9190c" providerId="ADAL" clId="{6E6C64AC-5294-4016-905B-AD00C0580791}" dt="2024-03-28T14:21:55.259" v="374" actId="207"/>
          <ac:graphicFrameMkLst>
            <pc:docMk/>
            <pc:sldMk cId="1765591674" sldId="285"/>
            <ac:graphicFrameMk id="5" creationId="{F776B647-9A01-4D6B-BDED-B1F87910062A}"/>
          </ac:graphicFrameMkLst>
        </pc:graphicFrameChg>
      </pc:sldChg>
      <pc:sldChg chg="addSp delSp modSp new mod">
        <pc:chgData name="Tryggve Pederby" userId="d776a248-088c-4ec4-8f18-6614fdd9190c" providerId="ADAL" clId="{6E6C64AC-5294-4016-905B-AD00C0580791}" dt="2024-03-28T14:11:36.127" v="326" actId="27918"/>
        <pc:sldMkLst>
          <pc:docMk/>
          <pc:sldMk cId="1971239303" sldId="286"/>
        </pc:sldMkLst>
        <pc:spChg chg="del">
          <ac:chgData name="Tryggve Pederby" userId="d776a248-088c-4ec4-8f18-6614fdd9190c" providerId="ADAL" clId="{6E6C64AC-5294-4016-905B-AD00C0580791}" dt="2024-03-28T12:36:17.950" v="89"/>
          <ac:spMkLst>
            <pc:docMk/>
            <pc:sldMk cId="1971239303" sldId="286"/>
            <ac:spMk id="2" creationId="{A1FAB666-7322-97C3-962A-588CA423C360}"/>
          </ac:spMkLst>
        </pc:spChg>
        <pc:spChg chg="mod">
          <ac:chgData name="Tryggve Pederby" userId="d776a248-088c-4ec4-8f18-6614fdd9190c" providerId="ADAL" clId="{6E6C64AC-5294-4016-905B-AD00C0580791}" dt="2024-03-28T12:36:24.330" v="91" actId="20577"/>
          <ac:spMkLst>
            <pc:docMk/>
            <pc:sldMk cId="1971239303" sldId="286"/>
            <ac:spMk id="3" creationId="{CA2827A0-A72D-FA02-268F-F70D35EB36BD}"/>
          </ac:spMkLst>
        </pc:spChg>
        <pc:graphicFrameChg chg="add mod">
          <ac:chgData name="Tryggve Pederby" userId="d776a248-088c-4ec4-8f18-6614fdd9190c" providerId="ADAL" clId="{6E6C64AC-5294-4016-905B-AD00C0580791}" dt="2024-03-28T12:36:17.950" v="89"/>
          <ac:graphicFrameMkLst>
            <pc:docMk/>
            <pc:sldMk cId="1971239303" sldId="286"/>
            <ac:graphicFrameMk id="5" creationId="{82452DCE-AA46-4FAA-AD9C-DC3C8B884ABB}"/>
          </ac:graphicFrameMkLst>
        </pc:graphicFrameChg>
      </pc:sldChg>
      <pc:sldChg chg="addSp delSp modSp new mod">
        <pc:chgData name="Tryggve Pederby" userId="d776a248-088c-4ec4-8f18-6614fdd9190c" providerId="ADAL" clId="{6E6C64AC-5294-4016-905B-AD00C0580791}" dt="2024-03-28T14:11:36.131" v="327" actId="27918"/>
        <pc:sldMkLst>
          <pc:docMk/>
          <pc:sldMk cId="4132314578" sldId="287"/>
        </pc:sldMkLst>
        <pc:spChg chg="del">
          <ac:chgData name="Tryggve Pederby" userId="d776a248-088c-4ec4-8f18-6614fdd9190c" providerId="ADAL" clId="{6E6C64AC-5294-4016-905B-AD00C0580791}" dt="2024-03-28T12:43:07.435" v="96"/>
          <ac:spMkLst>
            <pc:docMk/>
            <pc:sldMk cId="4132314578" sldId="287"/>
            <ac:spMk id="2" creationId="{A465A6DC-6CF3-944C-B35C-F99DBE2EBADF}"/>
          </ac:spMkLst>
        </pc:spChg>
        <pc:spChg chg="mod">
          <ac:chgData name="Tryggve Pederby" userId="d776a248-088c-4ec4-8f18-6614fdd9190c" providerId="ADAL" clId="{6E6C64AC-5294-4016-905B-AD00C0580791}" dt="2024-03-28T12:42:54.938" v="94" actId="20577"/>
          <ac:spMkLst>
            <pc:docMk/>
            <pc:sldMk cId="4132314578" sldId="287"/>
            <ac:spMk id="3" creationId="{4790327D-164A-94F3-A229-0CE09A960C78}"/>
          </ac:spMkLst>
        </pc:spChg>
        <pc:graphicFrameChg chg="add mod">
          <ac:chgData name="Tryggve Pederby" userId="d776a248-088c-4ec4-8f18-6614fdd9190c" providerId="ADAL" clId="{6E6C64AC-5294-4016-905B-AD00C0580791}" dt="2024-03-28T12:43:07.435" v="96"/>
          <ac:graphicFrameMkLst>
            <pc:docMk/>
            <pc:sldMk cId="4132314578" sldId="287"/>
            <ac:graphicFrameMk id="5" creationId="{21140ADE-8E94-4022-A216-C120311EC3CD}"/>
          </ac:graphicFrameMkLst>
        </pc:graphicFrameChg>
      </pc:sldChg>
      <pc:sldChg chg="addSp delSp modSp new mod">
        <pc:chgData name="Tryggve Pederby" userId="d776a248-088c-4ec4-8f18-6614fdd9190c" providerId="ADAL" clId="{6E6C64AC-5294-4016-905B-AD00C0580791}" dt="2024-03-28T14:11:36.136" v="328" actId="27918"/>
        <pc:sldMkLst>
          <pc:docMk/>
          <pc:sldMk cId="2347282985" sldId="288"/>
        </pc:sldMkLst>
        <pc:spChg chg="del">
          <ac:chgData name="Tryggve Pederby" userId="d776a248-088c-4ec4-8f18-6614fdd9190c" providerId="ADAL" clId="{6E6C64AC-5294-4016-905B-AD00C0580791}" dt="2024-03-28T12:43:29.744" v="101"/>
          <ac:spMkLst>
            <pc:docMk/>
            <pc:sldMk cId="2347282985" sldId="288"/>
            <ac:spMk id="2" creationId="{465F9630-38A5-7C14-7E11-F81FD7A78CFF}"/>
          </ac:spMkLst>
        </pc:spChg>
        <pc:spChg chg="mod">
          <ac:chgData name="Tryggve Pederby" userId="d776a248-088c-4ec4-8f18-6614fdd9190c" providerId="ADAL" clId="{6E6C64AC-5294-4016-905B-AD00C0580791}" dt="2024-03-28T12:43:23.374" v="99" actId="20577"/>
          <ac:spMkLst>
            <pc:docMk/>
            <pc:sldMk cId="2347282985" sldId="288"/>
            <ac:spMk id="3" creationId="{7406C276-502A-5E3D-D981-D46BB18F3BF6}"/>
          </ac:spMkLst>
        </pc:spChg>
        <pc:graphicFrameChg chg="add mod">
          <ac:chgData name="Tryggve Pederby" userId="d776a248-088c-4ec4-8f18-6614fdd9190c" providerId="ADAL" clId="{6E6C64AC-5294-4016-905B-AD00C0580791}" dt="2024-03-28T12:43:29.744" v="101"/>
          <ac:graphicFrameMkLst>
            <pc:docMk/>
            <pc:sldMk cId="2347282985" sldId="288"/>
            <ac:graphicFrameMk id="5" creationId="{3FDE9E1D-6EBB-4FAF-9D3E-ABD81A444BFF}"/>
          </ac:graphicFrameMkLst>
        </pc:graphicFrameChg>
      </pc:sldChg>
      <pc:sldChg chg="addSp delSp modSp new mod">
        <pc:chgData name="Tryggve Pederby" userId="d776a248-088c-4ec4-8f18-6614fdd9190c" providerId="ADAL" clId="{6E6C64AC-5294-4016-905B-AD00C0580791}" dt="2024-03-28T14:11:36.139" v="329" actId="27918"/>
        <pc:sldMkLst>
          <pc:docMk/>
          <pc:sldMk cId="2013296287" sldId="289"/>
        </pc:sldMkLst>
        <pc:spChg chg="del">
          <ac:chgData name="Tryggve Pederby" userId="d776a248-088c-4ec4-8f18-6614fdd9190c" providerId="ADAL" clId="{6E6C64AC-5294-4016-905B-AD00C0580791}" dt="2024-03-28T12:44:02.175" v="106"/>
          <ac:spMkLst>
            <pc:docMk/>
            <pc:sldMk cId="2013296287" sldId="289"/>
            <ac:spMk id="2" creationId="{F0E71D85-5832-8B01-E4D8-2330BA1B5FE3}"/>
          </ac:spMkLst>
        </pc:spChg>
        <pc:spChg chg="mod">
          <ac:chgData name="Tryggve Pederby" userId="d776a248-088c-4ec4-8f18-6614fdd9190c" providerId="ADAL" clId="{6E6C64AC-5294-4016-905B-AD00C0580791}" dt="2024-03-28T12:43:56.568" v="104" actId="20577"/>
          <ac:spMkLst>
            <pc:docMk/>
            <pc:sldMk cId="2013296287" sldId="289"/>
            <ac:spMk id="3" creationId="{2B4B1FFD-A2CF-B0FC-76F1-D261FDDEEB92}"/>
          </ac:spMkLst>
        </pc:spChg>
        <pc:graphicFrameChg chg="add mod">
          <ac:chgData name="Tryggve Pederby" userId="d776a248-088c-4ec4-8f18-6614fdd9190c" providerId="ADAL" clId="{6E6C64AC-5294-4016-905B-AD00C0580791}" dt="2024-03-28T12:44:02.175" v="106"/>
          <ac:graphicFrameMkLst>
            <pc:docMk/>
            <pc:sldMk cId="2013296287" sldId="289"/>
            <ac:graphicFrameMk id="5" creationId="{09FE7950-24C5-4E5D-B9ED-94D01A89CF26}"/>
          </ac:graphicFrameMkLst>
        </pc:graphicFrameChg>
      </pc:sldChg>
      <pc:sldChg chg="addSp delSp modSp new mod">
        <pc:chgData name="Tryggve Pederby" userId="d776a248-088c-4ec4-8f18-6614fdd9190c" providerId="ADAL" clId="{6E6C64AC-5294-4016-905B-AD00C0580791}" dt="2024-03-28T14:11:36.141" v="330" actId="27918"/>
        <pc:sldMkLst>
          <pc:docMk/>
          <pc:sldMk cId="2385942291" sldId="290"/>
        </pc:sldMkLst>
        <pc:spChg chg="del">
          <ac:chgData name="Tryggve Pederby" userId="d776a248-088c-4ec4-8f18-6614fdd9190c" providerId="ADAL" clId="{6E6C64AC-5294-4016-905B-AD00C0580791}" dt="2024-03-28T12:44:34.186" v="111"/>
          <ac:spMkLst>
            <pc:docMk/>
            <pc:sldMk cId="2385942291" sldId="290"/>
            <ac:spMk id="2" creationId="{BC39A912-AC3C-5D8E-A490-5CA6A4FACFB6}"/>
          </ac:spMkLst>
        </pc:spChg>
        <pc:spChg chg="mod">
          <ac:chgData name="Tryggve Pederby" userId="d776a248-088c-4ec4-8f18-6614fdd9190c" providerId="ADAL" clId="{6E6C64AC-5294-4016-905B-AD00C0580791}" dt="2024-03-28T12:44:28.553" v="109" actId="20577"/>
          <ac:spMkLst>
            <pc:docMk/>
            <pc:sldMk cId="2385942291" sldId="290"/>
            <ac:spMk id="3" creationId="{3F53A2C2-275B-0AD1-E51B-9AA8CFABB5D5}"/>
          </ac:spMkLst>
        </pc:spChg>
        <pc:graphicFrameChg chg="add mod">
          <ac:chgData name="Tryggve Pederby" userId="d776a248-088c-4ec4-8f18-6614fdd9190c" providerId="ADAL" clId="{6E6C64AC-5294-4016-905B-AD00C0580791}" dt="2024-03-28T12:44:34.186" v="111"/>
          <ac:graphicFrameMkLst>
            <pc:docMk/>
            <pc:sldMk cId="2385942291" sldId="290"/>
            <ac:graphicFrameMk id="5" creationId="{B2AEB1D7-1A0A-4E6C-9BC5-3D743D035363}"/>
          </ac:graphicFrameMkLst>
        </pc:graphicFrameChg>
      </pc:sldChg>
      <pc:sldChg chg="addSp delSp modSp new mod">
        <pc:chgData name="Tryggve Pederby" userId="d776a248-088c-4ec4-8f18-6614fdd9190c" providerId="ADAL" clId="{6E6C64AC-5294-4016-905B-AD00C0580791}" dt="2024-03-28T14:11:36.144" v="331" actId="27918"/>
        <pc:sldMkLst>
          <pc:docMk/>
          <pc:sldMk cId="245950963" sldId="291"/>
        </pc:sldMkLst>
        <pc:spChg chg="del">
          <ac:chgData name="Tryggve Pederby" userId="d776a248-088c-4ec4-8f18-6614fdd9190c" providerId="ADAL" clId="{6E6C64AC-5294-4016-905B-AD00C0580791}" dt="2024-03-28T12:45:44.146" v="116"/>
          <ac:spMkLst>
            <pc:docMk/>
            <pc:sldMk cId="245950963" sldId="291"/>
            <ac:spMk id="2" creationId="{E31BEB4A-9783-3073-FF5D-B8EE02698EC0}"/>
          </ac:spMkLst>
        </pc:spChg>
        <pc:spChg chg="mod">
          <ac:chgData name="Tryggve Pederby" userId="d776a248-088c-4ec4-8f18-6614fdd9190c" providerId="ADAL" clId="{6E6C64AC-5294-4016-905B-AD00C0580791}" dt="2024-03-28T12:45:37.271" v="114" actId="20577"/>
          <ac:spMkLst>
            <pc:docMk/>
            <pc:sldMk cId="245950963" sldId="291"/>
            <ac:spMk id="3" creationId="{24B13844-3116-C519-67E8-3E11AC267D65}"/>
          </ac:spMkLst>
        </pc:spChg>
        <pc:graphicFrameChg chg="add mod">
          <ac:chgData name="Tryggve Pederby" userId="d776a248-088c-4ec4-8f18-6614fdd9190c" providerId="ADAL" clId="{6E6C64AC-5294-4016-905B-AD00C0580791}" dt="2024-03-28T12:45:44.146" v="116"/>
          <ac:graphicFrameMkLst>
            <pc:docMk/>
            <pc:sldMk cId="245950963" sldId="291"/>
            <ac:graphicFrameMk id="5" creationId="{F2CCC59D-AFA1-4FBF-8526-FF3E36280583}"/>
          </ac:graphicFrameMkLst>
        </pc:graphicFrameChg>
      </pc:sldChg>
      <pc:sldChg chg="addSp delSp modSp new mod">
        <pc:chgData name="Tryggve Pederby" userId="d776a248-088c-4ec4-8f18-6614fdd9190c" providerId="ADAL" clId="{6E6C64AC-5294-4016-905B-AD00C0580791}" dt="2024-03-28T14:11:36.147" v="332" actId="27918"/>
        <pc:sldMkLst>
          <pc:docMk/>
          <pc:sldMk cId="1414996221" sldId="292"/>
        </pc:sldMkLst>
        <pc:spChg chg="del">
          <ac:chgData name="Tryggve Pederby" userId="d776a248-088c-4ec4-8f18-6614fdd9190c" providerId="ADAL" clId="{6E6C64AC-5294-4016-905B-AD00C0580791}" dt="2024-03-28T12:46:20.031" v="121"/>
          <ac:spMkLst>
            <pc:docMk/>
            <pc:sldMk cId="1414996221" sldId="292"/>
            <ac:spMk id="2" creationId="{775263E4-5E70-D45F-D527-22CFCE6F13C3}"/>
          </ac:spMkLst>
        </pc:spChg>
        <pc:spChg chg="mod">
          <ac:chgData name="Tryggve Pederby" userId="d776a248-088c-4ec4-8f18-6614fdd9190c" providerId="ADAL" clId="{6E6C64AC-5294-4016-905B-AD00C0580791}" dt="2024-03-28T12:46:11.551" v="119" actId="20577"/>
          <ac:spMkLst>
            <pc:docMk/>
            <pc:sldMk cId="1414996221" sldId="292"/>
            <ac:spMk id="3" creationId="{5E9B130C-8712-495F-7B91-78E25ED6228A}"/>
          </ac:spMkLst>
        </pc:spChg>
        <pc:graphicFrameChg chg="add mod">
          <ac:chgData name="Tryggve Pederby" userId="d776a248-088c-4ec4-8f18-6614fdd9190c" providerId="ADAL" clId="{6E6C64AC-5294-4016-905B-AD00C0580791}" dt="2024-03-28T12:46:20.031" v="121"/>
          <ac:graphicFrameMkLst>
            <pc:docMk/>
            <pc:sldMk cId="1414996221" sldId="292"/>
            <ac:graphicFrameMk id="5" creationId="{90324CB5-3E7C-47E5-BC25-C9747E314F55}"/>
          </ac:graphicFrameMkLst>
        </pc:graphicFrameChg>
      </pc:sldChg>
      <pc:sldChg chg="addSp delSp modSp new mod">
        <pc:chgData name="Tryggve Pederby" userId="d776a248-088c-4ec4-8f18-6614fdd9190c" providerId="ADAL" clId="{6E6C64AC-5294-4016-905B-AD00C0580791}" dt="2024-03-28T14:11:36.150" v="333" actId="27918"/>
        <pc:sldMkLst>
          <pc:docMk/>
          <pc:sldMk cId="3619802429" sldId="293"/>
        </pc:sldMkLst>
        <pc:spChg chg="del">
          <ac:chgData name="Tryggve Pederby" userId="d776a248-088c-4ec4-8f18-6614fdd9190c" providerId="ADAL" clId="{6E6C64AC-5294-4016-905B-AD00C0580791}" dt="2024-03-28T12:48:31.614" v="124"/>
          <ac:spMkLst>
            <pc:docMk/>
            <pc:sldMk cId="3619802429" sldId="293"/>
            <ac:spMk id="2" creationId="{6BD7E4A6-E37E-396B-7B84-6B76A984BB17}"/>
          </ac:spMkLst>
        </pc:spChg>
        <pc:spChg chg="mod">
          <ac:chgData name="Tryggve Pederby" userId="d776a248-088c-4ec4-8f18-6614fdd9190c" providerId="ADAL" clId="{6E6C64AC-5294-4016-905B-AD00C0580791}" dt="2024-03-28T12:48:36.904" v="126" actId="20577"/>
          <ac:spMkLst>
            <pc:docMk/>
            <pc:sldMk cId="3619802429" sldId="293"/>
            <ac:spMk id="3" creationId="{C7BE7D57-B4DF-A37E-F167-A2B7F53CC5C3}"/>
          </ac:spMkLst>
        </pc:spChg>
        <pc:graphicFrameChg chg="add mod">
          <ac:chgData name="Tryggve Pederby" userId="d776a248-088c-4ec4-8f18-6614fdd9190c" providerId="ADAL" clId="{6E6C64AC-5294-4016-905B-AD00C0580791}" dt="2024-03-28T12:48:31.614" v="124"/>
          <ac:graphicFrameMkLst>
            <pc:docMk/>
            <pc:sldMk cId="3619802429" sldId="293"/>
            <ac:graphicFrameMk id="5" creationId="{14D55651-DF5B-4153-AF4E-80AEF5E9E400}"/>
          </ac:graphicFrameMkLst>
        </pc:graphicFrameChg>
      </pc:sldChg>
      <pc:sldChg chg="addSp delSp modSp new mod">
        <pc:chgData name="Tryggve Pederby" userId="d776a248-088c-4ec4-8f18-6614fdd9190c" providerId="ADAL" clId="{6E6C64AC-5294-4016-905B-AD00C0580791}" dt="2024-03-28T14:11:36.153" v="334" actId="27918"/>
        <pc:sldMkLst>
          <pc:docMk/>
          <pc:sldMk cId="2662491664" sldId="294"/>
        </pc:sldMkLst>
        <pc:spChg chg="del">
          <ac:chgData name="Tryggve Pederby" userId="d776a248-088c-4ec4-8f18-6614fdd9190c" providerId="ADAL" clId="{6E6C64AC-5294-4016-905B-AD00C0580791}" dt="2024-03-28T12:49:04.752" v="133"/>
          <ac:spMkLst>
            <pc:docMk/>
            <pc:sldMk cId="2662491664" sldId="294"/>
            <ac:spMk id="2" creationId="{088B6EFB-D0DF-71B9-80FF-27A3E465AD89}"/>
          </ac:spMkLst>
        </pc:spChg>
        <pc:spChg chg="mod">
          <ac:chgData name="Tryggve Pederby" userId="d776a248-088c-4ec4-8f18-6614fdd9190c" providerId="ADAL" clId="{6E6C64AC-5294-4016-905B-AD00C0580791}" dt="2024-03-28T12:48:59.482" v="131" actId="20577"/>
          <ac:spMkLst>
            <pc:docMk/>
            <pc:sldMk cId="2662491664" sldId="294"/>
            <ac:spMk id="3" creationId="{4BB66C5B-463A-076A-A4AA-0E3EEA4C408C}"/>
          </ac:spMkLst>
        </pc:spChg>
        <pc:graphicFrameChg chg="add mod">
          <ac:chgData name="Tryggve Pederby" userId="d776a248-088c-4ec4-8f18-6614fdd9190c" providerId="ADAL" clId="{6E6C64AC-5294-4016-905B-AD00C0580791}" dt="2024-03-28T12:49:04.752" v="133"/>
          <ac:graphicFrameMkLst>
            <pc:docMk/>
            <pc:sldMk cId="2662491664" sldId="294"/>
            <ac:graphicFrameMk id="5" creationId="{B48D4674-8471-4CD7-B058-D56A76BAFCA1}"/>
          </ac:graphicFrameMkLst>
        </pc:graphicFrameChg>
      </pc:sldChg>
      <pc:sldChg chg="addSp delSp modSp new mod">
        <pc:chgData name="Tryggve Pederby" userId="d776a248-088c-4ec4-8f18-6614fdd9190c" providerId="ADAL" clId="{6E6C64AC-5294-4016-905B-AD00C0580791}" dt="2024-03-28T14:11:36.156" v="335" actId="27918"/>
        <pc:sldMkLst>
          <pc:docMk/>
          <pc:sldMk cId="990313236" sldId="295"/>
        </pc:sldMkLst>
        <pc:spChg chg="del">
          <ac:chgData name="Tryggve Pederby" userId="d776a248-088c-4ec4-8f18-6614fdd9190c" providerId="ADAL" clId="{6E6C64AC-5294-4016-905B-AD00C0580791}" dt="2024-03-28T12:51:51.595" v="140"/>
          <ac:spMkLst>
            <pc:docMk/>
            <pc:sldMk cId="990313236" sldId="295"/>
            <ac:spMk id="2" creationId="{A2DC13F5-D08C-FC0C-ABAA-FF8CC7A4C010}"/>
          </ac:spMkLst>
        </pc:spChg>
        <pc:spChg chg="mod">
          <ac:chgData name="Tryggve Pederby" userId="d776a248-088c-4ec4-8f18-6614fdd9190c" providerId="ADAL" clId="{6E6C64AC-5294-4016-905B-AD00C0580791}" dt="2024-03-28T12:51:45.720" v="138" actId="20577"/>
          <ac:spMkLst>
            <pc:docMk/>
            <pc:sldMk cId="990313236" sldId="295"/>
            <ac:spMk id="3" creationId="{CFF77A3D-CCDE-E100-DBE0-FD3979F4977F}"/>
          </ac:spMkLst>
        </pc:spChg>
        <pc:graphicFrameChg chg="add mod">
          <ac:chgData name="Tryggve Pederby" userId="d776a248-088c-4ec4-8f18-6614fdd9190c" providerId="ADAL" clId="{6E6C64AC-5294-4016-905B-AD00C0580791}" dt="2024-03-28T12:51:51.595" v="140"/>
          <ac:graphicFrameMkLst>
            <pc:docMk/>
            <pc:sldMk cId="990313236" sldId="295"/>
            <ac:graphicFrameMk id="5" creationId="{6AD88438-55A8-4599-BF87-52944FD5FEEB}"/>
          </ac:graphicFrameMkLst>
        </pc:graphicFrameChg>
      </pc:sldChg>
      <pc:sldChg chg="addSp delSp modSp new mod">
        <pc:chgData name="Tryggve Pederby" userId="d776a248-088c-4ec4-8f18-6614fdd9190c" providerId="ADAL" clId="{6E6C64AC-5294-4016-905B-AD00C0580791}" dt="2024-03-28T14:11:36.158" v="336" actId="27918"/>
        <pc:sldMkLst>
          <pc:docMk/>
          <pc:sldMk cId="538816366" sldId="296"/>
        </pc:sldMkLst>
        <pc:spChg chg="del">
          <ac:chgData name="Tryggve Pederby" userId="d776a248-088c-4ec4-8f18-6614fdd9190c" providerId="ADAL" clId="{6E6C64AC-5294-4016-905B-AD00C0580791}" dt="2024-03-28T12:52:13.792" v="145"/>
          <ac:spMkLst>
            <pc:docMk/>
            <pc:sldMk cId="538816366" sldId="296"/>
            <ac:spMk id="2" creationId="{1430EBD8-45B9-33AD-0A52-7085BA07A962}"/>
          </ac:spMkLst>
        </pc:spChg>
        <pc:spChg chg="mod">
          <ac:chgData name="Tryggve Pederby" userId="d776a248-088c-4ec4-8f18-6614fdd9190c" providerId="ADAL" clId="{6E6C64AC-5294-4016-905B-AD00C0580791}" dt="2024-03-28T12:52:00.094" v="143" actId="20577"/>
          <ac:spMkLst>
            <pc:docMk/>
            <pc:sldMk cId="538816366" sldId="296"/>
            <ac:spMk id="3" creationId="{CB4153E4-B18C-F5BF-1A69-6EC977DB3C31}"/>
          </ac:spMkLst>
        </pc:spChg>
        <pc:graphicFrameChg chg="add mod">
          <ac:chgData name="Tryggve Pederby" userId="d776a248-088c-4ec4-8f18-6614fdd9190c" providerId="ADAL" clId="{6E6C64AC-5294-4016-905B-AD00C0580791}" dt="2024-03-28T12:52:15.391" v="146" actId="1035"/>
          <ac:graphicFrameMkLst>
            <pc:docMk/>
            <pc:sldMk cId="538816366" sldId="296"/>
            <ac:graphicFrameMk id="5" creationId="{08BC91E9-BDB8-4CF9-BF98-48B0DEDC9DBC}"/>
          </ac:graphicFrameMkLst>
        </pc:graphicFrameChg>
      </pc:sldChg>
      <pc:sldChg chg="addSp delSp modSp new mod">
        <pc:chgData name="Tryggve Pederby" userId="d776a248-088c-4ec4-8f18-6614fdd9190c" providerId="ADAL" clId="{6E6C64AC-5294-4016-905B-AD00C0580791}" dt="2024-03-28T14:11:36.161" v="337" actId="27918"/>
        <pc:sldMkLst>
          <pc:docMk/>
          <pc:sldMk cId="1668387972" sldId="297"/>
        </pc:sldMkLst>
        <pc:spChg chg="del">
          <ac:chgData name="Tryggve Pederby" userId="d776a248-088c-4ec4-8f18-6614fdd9190c" providerId="ADAL" clId="{6E6C64AC-5294-4016-905B-AD00C0580791}" dt="2024-03-28T12:53:56.096" v="150"/>
          <ac:spMkLst>
            <pc:docMk/>
            <pc:sldMk cId="1668387972" sldId="297"/>
            <ac:spMk id="2" creationId="{6C2ADC4E-D5EB-795B-B009-07DA14688722}"/>
          </ac:spMkLst>
        </pc:spChg>
        <pc:spChg chg="mod">
          <ac:chgData name="Tryggve Pederby" userId="d776a248-088c-4ec4-8f18-6614fdd9190c" providerId="ADAL" clId="{6E6C64AC-5294-4016-905B-AD00C0580791}" dt="2024-03-28T12:53:44.265" v="148"/>
          <ac:spMkLst>
            <pc:docMk/>
            <pc:sldMk cId="1668387972" sldId="297"/>
            <ac:spMk id="3" creationId="{919AE3CB-1BB0-AB21-F216-6415AC86AA7E}"/>
          </ac:spMkLst>
        </pc:spChg>
        <pc:graphicFrameChg chg="add mod">
          <ac:chgData name="Tryggve Pederby" userId="d776a248-088c-4ec4-8f18-6614fdd9190c" providerId="ADAL" clId="{6E6C64AC-5294-4016-905B-AD00C0580791}" dt="2024-03-28T12:53:56.096" v="150"/>
          <ac:graphicFrameMkLst>
            <pc:docMk/>
            <pc:sldMk cId="1668387972" sldId="297"/>
            <ac:graphicFrameMk id="5" creationId="{20E75113-B594-40FE-B578-ACC13963C910}"/>
          </ac:graphicFrameMkLst>
        </pc:graphicFrameChg>
      </pc:sldChg>
      <pc:sldChg chg="addSp delSp modSp new mod">
        <pc:chgData name="Tryggve Pederby" userId="d776a248-088c-4ec4-8f18-6614fdd9190c" providerId="ADAL" clId="{6E6C64AC-5294-4016-905B-AD00C0580791}" dt="2024-03-28T14:11:36.164" v="338" actId="27918"/>
        <pc:sldMkLst>
          <pc:docMk/>
          <pc:sldMk cId="2390978988" sldId="298"/>
        </pc:sldMkLst>
        <pc:spChg chg="del">
          <ac:chgData name="Tryggve Pederby" userId="d776a248-088c-4ec4-8f18-6614fdd9190c" providerId="ADAL" clId="{6E6C64AC-5294-4016-905B-AD00C0580791}" dt="2024-03-28T12:54:41.092" v="155"/>
          <ac:spMkLst>
            <pc:docMk/>
            <pc:sldMk cId="2390978988" sldId="298"/>
            <ac:spMk id="2" creationId="{56AD5200-126A-79E2-9E17-A9EFB8A12568}"/>
          </ac:spMkLst>
        </pc:spChg>
        <pc:spChg chg="mod">
          <ac:chgData name="Tryggve Pederby" userId="d776a248-088c-4ec4-8f18-6614fdd9190c" providerId="ADAL" clId="{6E6C64AC-5294-4016-905B-AD00C0580791}" dt="2024-03-28T12:54:35.868" v="153" actId="20577"/>
          <ac:spMkLst>
            <pc:docMk/>
            <pc:sldMk cId="2390978988" sldId="298"/>
            <ac:spMk id="3" creationId="{B62E8A81-5440-289A-9DB7-CD22E70953EA}"/>
          </ac:spMkLst>
        </pc:spChg>
        <pc:spChg chg="add mod">
          <ac:chgData name="Tryggve Pederby" userId="d776a248-088c-4ec4-8f18-6614fdd9190c" providerId="ADAL" clId="{6E6C64AC-5294-4016-905B-AD00C0580791}" dt="2024-03-28T13:45:46.816" v="222" actId="1076"/>
          <ac:spMkLst>
            <pc:docMk/>
            <pc:sldMk cId="2390978988" sldId="298"/>
            <ac:spMk id="6" creationId="{A1742D74-05AF-6DC1-ACB2-E40D4B931364}"/>
          </ac:spMkLst>
        </pc:spChg>
        <pc:graphicFrameChg chg="add mod">
          <ac:chgData name="Tryggve Pederby" userId="d776a248-088c-4ec4-8f18-6614fdd9190c" providerId="ADAL" clId="{6E6C64AC-5294-4016-905B-AD00C0580791}" dt="2024-03-28T12:57:19.634" v="190" actId="207"/>
          <ac:graphicFrameMkLst>
            <pc:docMk/>
            <pc:sldMk cId="2390978988" sldId="298"/>
            <ac:graphicFrameMk id="5" creationId="{822544BD-2BA6-41D2-B0A3-6E9F5256BBE9}"/>
          </ac:graphicFrameMkLst>
        </pc:graphicFrameChg>
      </pc:sldChg>
      <pc:sldChg chg="addSp delSp modSp new mod">
        <pc:chgData name="Tryggve Pederby" userId="d776a248-088c-4ec4-8f18-6614fdd9190c" providerId="ADAL" clId="{6E6C64AC-5294-4016-905B-AD00C0580791}" dt="2024-03-28T14:11:36.167" v="339" actId="27918"/>
        <pc:sldMkLst>
          <pc:docMk/>
          <pc:sldMk cId="3453939854" sldId="299"/>
        </pc:sldMkLst>
        <pc:spChg chg="del">
          <ac:chgData name="Tryggve Pederby" userId="d776a248-088c-4ec4-8f18-6614fdd9190c" providerId="ADAL" clId="{6E6C64AC-5294-4016-905B-AD00C0580791}" dt="2024-03-28T12:56:34.775" v="181"/>
          <ac:spMkLst>
            <pc:docMk/>
            <pc:sldMk cId="3453939854" sldId="299"/>
            <ac:spMk id="2" creationId="{BA678971-A658-2608-090A-49D785E3CC09}"/>
          </ac:spMkLst>
        </pc:spChg>
        <pc:spChg chg="mod">
          <ac:chgData name="Tryggve Pederby" userId="d776a248-088c-4ec4-8f18-6614fdd9190c" providerId="ADAL" clId="{6E6C64AC-5294-4016-905B-AD00C0580791}" dt="2024-03-28T12:56:41.132" v="182" actId="404"/>
          <ac:spMkLst>
            <pc:docMk/>
            <pc:sldMk cId="3453939854" sldId="299"/>
            <ac:spMk id="3" creationId="{10C035AD-163C-BFE8-ECC5-0C8B1A8A043C}"/>
          </ac:spMkLst>
        </pc:spChg>
        <pc:spChg chg="add mod">
          <ac:chgData name="Tryggve Pederby" userId="d776a248-088c-4ec4-8f18-6614fdd9190c" providerId="ADAL" clId="{6E6C64AC-5294-4016-905B-AD00C0580791}" dt="2024-03-28T12:57:05.010" v="188" actId="1076"/>
          <ac:spMkLst>
            <pc:docMk/>
            <pc:sldMk cId="3453939854" sldId="299"/>
            <ac:spMk id="6" creationId="{F16BAE81-79BC-8C4A-5542-EBE7D7787CB0}"/>
          </ac:spMkLst>
        </pc:spChg>
        <pc:graphicFrameChg chg="add mod">
          <ac:chgData name="Tryggve Pederby" userId="d776a248-088c-4ec4-8f18-6614fdd9190c" providerId="ADAL" clId="{6E6C64AC-5294-4016-905B-AD00C0580791}" dt="2024-03-28T12:57:09.602" v="189" actId="207"/>
          <ac:graphicFrameMkLst>
            <pc:docMk/>
            <pc:sldMk cId="3453939854" sldId="299"/>
            <ac:graphicFrameMk id="5" creationId="{67AE52E3-653A-40BA-B17C-0450CAA32CA0}"/>
          </ac:graphicFrameMkLst>
        </pc:graphicFrameChg>
      </pc:sldChg>
      <pc:sldChg chg="addSp delSp modSp new mod">
        <pc:chgData name="Tryggve Pederby" userId="d776a248-088c-4ec4-8f18-6614fdd9190c" providerId="ADAL" clId="{6E6C64AC-5294-4016-905B-AD00C0580791}" dt="2024-03-28T14:11:36.170" v="340" actId="27918"/>
        <pc:sldMkLst>
          <pc:docMk/>
          <pc:sldMk cId="1657399369" sldId="300"/>
        </pc:sldMkLst>
        <pc:spChg chg="del">
          <ac:chgData name="Tryggve Pederby" userId="d776a248-088c-4ec4-8f18-6614fdd9190c" providerId="ADAL" clId="{6E6C64AC-5294-4016-905B-AD00C0580791}" dt="2024-03-28T13:43:42.310" v="199"/>
          <ac:spMkLst>
            <pc:docMk/>
            <pc:sldMk cId="1657399369" sldId="300"/>
            <ac:spMk id="2" creationId="{C92BFC94-5160-DD6E-687C-E85471A38757}"/>
          </ac:spMkLst>
        </pc:spChg>
        <pc:spChg chg="mod">
          <ac:chgData name="Tryggve Pederby" userId="d776a248-088c-4ec4-8f18-6614fdd9190c" providerId="ADAL" clId="{6E6C64AC-5294-4016-905B-AD00C0580791}" dt="2024-03-28T13:43:34.963" v="197" actId="404"/>
          <ac:spMkLst>
            <pc:docMk/>
            <pc:sldMk cId="1657399369" sldId="300"/>
            <ac:spMk id="3" creationId="{466FD2D9-BD5B-9141-B85A-9EC996723080}"/>
          </ac:spMkLst>
        </pc:spChg>
        <pc:spChg chg="add mod">
          <ac:chgData name="Tryggve Pederby" userId="d776a248-088c-4ec4-8f18-6614fdd9190c" providerId="ADAL" clId="{6E6C64AC-5294-4016-905B-AD00C0580791}" dt="2024-03-28T13:43:46.677" v="200"/>
          <ac:spMkLst>
            <pc:docMk/>
            <pc:sldMk cId="1657399369" sldId="300"/>
            <ac:spMk id="6" creationId="{9416E617-DFE3-6CA9-BBFD-48334E8AAA59}"/>
          </ac:spMkLst>
        </pc:spChg>
        <pc:graphicFrameChg chg="add mod">
          <ac:chgData name="Tryggve Pederby" userId="d776a248-088c-4ec4-8f18-6614fdd9190c" providerId="ADAL" clId="{6E6C64AC-5294-4016-905B-AD00C0580791}" dt="2024-03-28T13:43:50.715" v="201" actId="207"/>
          <ac:graphicFrameMkLst>
            <pc:docMk/>
            <pc:sldMk cId="1657399369" sldId="300"/>
            <ac:graphicFrameMk id="5" creationId="{C66CF143-CA4E-4657-8E94-726FABF8133F}"/>
          </ac:graphicFrameMkLst>
        </pc:graphicFrameChg>
      </pc:sldChg>
      <pc:sldChg chg="addSp delSp modSp new mod">
        <pc:chgData name="Tryggve Pederby" userId="d776a248-088c-4ec4-8f18-6614fdd9190c" providerId="ADAL" clId="{6E6C64AC-5294-4016-905B-AD00C0580791}" dt="2024-03-28T14:11:36.173" v="341" actId="27918"/>
        <pc:sldMkLst>
          <pc:docMk/>
          <pc:sldMk cId="1977040855" sldId="301"/>
        </pc:sldMkLst>
        <pc:spChg chg="del">
          <ac:chgData name="Tryggve Pederby" userId="d776a248-088c-4ec4-8f18-6614fdd9190c" providerId="ADAL" clId="{6E6C64AC-5294-4016-905B-AD00C0580791}" dt="2024-03-28T13:44:31.322" v="211"/>
          <ac:spMkLst>
            <pc:docMk/>
            <pc:sldMk cId="1977040855" sldId="301"/>
            <ac:spMk id="2" creationId="{8F32D7F9-7AD9-55AD-988A-528A64F517C5}"/>
          </ac:spMkLst>
        </pc:spChg>
        <pc:spChg chg="mod">
          <ac:chgData name="Tryggve Pederby" userId="d776a248-088c-4ec4-8f18-6614fdd9190c" providerId="ADAL" clId="{6E6C64AC-5294-4016-905B-AD00C0580791}" dt="2024-03-28T13:44:19.715" v="209" actId="403"/>
          <ac:spMkLst>
            <pc:docMk/>
            <pc:sldMk cId="1977040855" sldId="301"/>
            <ac:spMk id="3" creationId="{D7D2F050-4494-0FB6-67D4-A46AF7AEF883}"/>
          </ac:spMkLst>
        </pc:spChg>
        <pc:spChg chg="add mod">
          <ac:chgData name="Tryggve Pederby" userId="d776a248-088c-4ec4-8f18-6614fdd9190c" providerId="ADAL" clId="{6E6C64AC-5294-4016-905B-AD00C0580791}" dt="2024-03-28T13:44:43.959" v="216"/>
          <ac:spMkLst>
            <pc:docMk/>
            <pc:sldMk cId="1977040855" sldId="301"/>
            <ac:spMk id="6" creationId="{9046A2A2-D192-3535-6784-A9EB050438A9}"/>
          </ac:spMkLst>
        </pc:spChg>
        <pc:graphicFrameChg chg="add mod">
          <ac:chgData name="Tryggve Pederby" userId="d776a248-088c-4ec4-8f18-6614fdd9190c" providerId="ADAL" clId="{6E6C64AC-5294-4016-905B-AD00C0580791}" dt="2024-03-28T13:44:38.912" v="215" actId="207"/>
          <ac:graphicFrameMkLst>
            <pc:docMk/>
            <pc:sldMk cId="1977040855" sldId="301"/>
            <ac:graphicFrameMk id="5" creationId="{EF41F928-8C71-4F7E-A598-30E8132FA8B7}"/>
          </ac:graphicFrameMkLst>
        </pc:graphicFrameChg>
      </pc:sldChg>
      <pc:sldChg chg="addSp delSp modSp new mod">
        <pc:chgData name="Tryggve Pederby" userId="d776a248-088c-4ec4-8f18-6614fdd9190c" providerId="ADAL" clId="{6E6C64AC-5294-4016-905B-AD00C0580791}" dt="2024-03-28T14:11:36.176" v="342" actId="27918"/>
        <pc:sldMkLst>
          <pc:docMk/>
          <pc:sldMk cId="136754574" sldId="302"/>
        </pc:sldMkLst>
        <pc:spChg chg="del">
          <ac:chgData name="Tryggve Pederby" userId="d776a248-088c-4ec4-8f18-6614fdd9190c" providerId="ADAL" clId="{6E6C64AC-5294-4016-905B-AD00C0580791}" dt="2024-03-28T13:45:23.550" v="220"/>
          <ac:spMkLst>
            <pc:docMk/>
            <pc:sldMk cId="136754574" sldId="302"/>
            <ac:spMk id="2" creationId="{63985029-A86C-A434-7559-CB4F6E8B18AA}"/>
          </ac:spMkLst>
        </pc:spChg>
        <pc:spChg chg="mod">
          <ac:chgData name="Tryggve Pederby" userId="d776a248-088c-4ec4-8f18-6614fdd9190c" providerId="ADAL" clId="{6E6C64AC-5294-4016-905B-AD00C0580791}" dt="2024-03-28T13:45:08.319" v="218"/>
          <ac:spMkLst>
            <pc:docMk/>
            <pc:sldMk cId="136754574" sldId="302"/>
            <ac:spMk id="3" creationId="{A140A5D6-09E0-6DA0-F034-3FA52832B69C}"/>
          </ac:spMkLst>
        </pc:spChg>
        <pc:spChg chg="add mod">
          <ac:chgData name="Tryggve Pederby" userId="d776a248-088c-4ec4-8f18-6614fdd9190c" providerId="ADAL" clId="{6E6C64AC-5294-4016-905B-AD00C0580791}" dt="2024-03-28T13:45:51.792" v="224" actId="17032"/>
          <ac:spMkLst>
            <pc:docMk/>
            <pc:sldMk cId="136754574" sldId="302"/>
            <ac:spMk id="6" creationId="{BEBFE9F8-8D9E-DC4F-B636-F521EAE2DD8A}"/>
          </ac:spMkLst>
        </pc:spChg>
        <pc:graphicFrameChg chg="add mod">
          <ac:chgData name="Tryggve Pederby" userId="d776a248-088c-4ec4-8f18-6614fdd9190c" providerId="ADAL" clId="{6E6C64AC-5294-4016-905B-AD00C0580791}" dt="2024-03-28T13:45:38.894" v="221" actId="207"/>
          <ac:graphicFrameMkLst>
            <pc:docMk/>
            <pc:sldMk cId="136754574" sldId="302"/>
            <ac:graphicFrameMk id="5" creationId="{11439756-2AE1-47D7-8982-292D767D8784}"/>
          </ac:graphicFrameMkLst>
        </pc:graphicFrameChg>
      </pc:sldChg>
      <pc:sldChg chg="addSp delSp modSp new mod">
        <pc:chgData name="Tryggve Pederby" userId="d776a248-088c-4ec4-8f18-6614fdd9190c" providerId="ADAL" clId="{6E6C64AC-5294-4016-905B-AD00C0580791}" dt="2024-04-03T07:42:57.476" v="398" actId="1076"/>
        <pc:sldMkLst>
          <pc:docMk/>
          <pc:sldMk cId="1110095596" sldId="303"/>
        </pc:sldMkLst>
        <pc:spChg chg="del">
          <ac:chgData name="Tryggve Pederby" userId="d776a248-088c-4ec4-8f18-6614fdd9190c" providerId="ADAL" clId="{6E6C64AC-5294-4016-905B-AD00C0580791}" dt="2024-03-28T13:46:16.837" v="229"/>
          <ac:spMkLst>
            <pc:docMk/>
            <pc:sldMk cId="1110095596" sldId="303"/>
            <ac:spMk id="2" creationId="{82C00F61-40F7-D9C2-5BE3-2E2A8667370B}"/>
          </ac:spMkLst>
        </pc:spChg>
        <pc:spChg chg="add mod">
          <ac:chgData name="Tryggve Pederby" userId="d776a248-088c-4ec4-8f18-6614fdd9190c" providerId="ADAL" clId="{6E6C64AC-5294-4016-905B-AD00C0580791}" dt="2024-04-03T07:42:57.476" v="398" actId="1076"/>
          <ac:spMkLst>
            <pc:docMk/>
            <pc:sldMk cId="1110095596" sldId="303"/>
            <ac:spMk id="2" creationId="{CD19A3DE-FAD3-E705-6AAD-898D0AA65E5C}"/>
          </ac:spMkLst>
        </pc:spChg>
        <pc:spChg chg="mod">
          <ac:chgData name="Tryggve Pederby" userId="d776a248-088c-4ec4-8f18-6614fdd9190c" providerId="ADAL" clId="{6E6C64AC-5294-4016-905B-AD00C0580791}" dt="2024-03-28T13:46:04.676" v="227" actId="20577"/>
          <ac:spMkLst>
            <pc:docMk/>
            <pc:sldMk cId="1110095596" sldId="303"/>
            <ac:spMk id="3" creationId="{5A189DA1-E0F5-D9C8-E56B-742A4E576EE2}"/>
          </ac:spMkLst>
        </pc:spChg>
        <pc:spChg chg="add mod">
          <ac:chgData name="Tryggve Pederby" userId="d776a248-088c-4ec4-8f18-6614fdd9190c" providerId="ADAL" clId="{6E6C64AC-5294-4016-905B-AD00C0580791}" dt="2024-03-28T13:46:41.965" v="236" actId="14100"/>
          <ac:spMkLst>
            <pc:docMk/>
            <pc:sldMk cId="1110095596" sldId="303"/>
            <ac:spMk id="6" creationId="{7AB427BA-BBCA-4B97-0D84-7E8CE33708EC}"/>
          </ac:spMkLst>
        </pc:spChg>
        <pc:graphicFrameChg chg="add mod">
          <ac:chgData name="Tryggve Pederby" userId="d776a248-088c-4ec4-8f18-6614fdd9190c" providerId="ADAL" clId="{6E6C64AC-5294-4016-905B-AD00C0580791}" dt="2024-04-03T07:42:25.356" v="391" actId="207"/>
          <ac:graphicFrameMkLst>
            <pc:docMk/>
            <pc:sldMk cId="1110095596" sldId="303"/>
            <ac:graphicFrameMk id="5" creationId="{275A8289-2241-4F6F-8C94-CC0279AB5DD7}"/>
          </ac:graphicFrameMkLst>
        </pc:graphicFrameChg>
      </pc:sldChg>
      <pc:sldChg chg="addSp delSp modSp new mod">
        <pc:chgData name="Tryggve Pederby" userId="d776a248-088c-4ec4-8f18-6614fdd9190c" providerId="ADAL" clId="{6E6C64AC-5294-4016-905B-AD00C0580791}" dt="2024-04-03T07:42:49.872" v="397" actId="207"/>
        <pc:sldMkLst>
          <pc:docMk/>
          <pc:sldMk cId="224363392" sldId="304"/>
        </pc:sldMkLst>
        <pc:spChg chg="del">
          <ac:chgData name="Tryggve Pederby" userId="d776a248-088c-4ec4-8f18-6614fdd9190c" providerId="ADAL" clId="{6E6C64AC-5294-4016-905B-AD00C0580791}" dt="2024-03-28T13:49:14.277" v="239"/>
          <ac:spMkLst>
            <pc:docMk/>
            <pc:sldMk cId="224363392" sldId="304"/>
            <ac:spMk id="2" creationId="{DE2C6287-E72E-2649-1A61-C8C9D4598CA8}"/>
          </ac:spMkLst>
        </pc:spChg>
        <pc:spChg chg="mod">
          <ac:chgData name="Tryggve Pederby" userId="d776a248-088c-4ec4-8f18-6614fdd9190c" providerId="ADAL" clId="{6E6C64AC-5294-4016-905B-AD00C0580791}" dt="2024-03-28T14:13:21.118" v="354"/>
          <ac:spMkLst>
            <pc:docMk/>
            <pc:sldMk cId="224363392" sldId="304"/>
            <ac:spMk id="3" creationId="{689C31FF-9F48-47C5-040E-438AA1827B9B}"/>
          </ac:spMkLst>
        </pc:spChg>
        <pc:spChg chg="add mod">
          <ac:chgData name="Tryggve Pederby" userId="d776a248-088c-4ec4-8f18-6614fdd9190c" providerId="ADAL" clId="{6E6C64AC-5294-4016-905B-AD00C0580791}" dt="2024-04-03T07:42:39.063" v="394" actId="207"/>
          <ac:spMkLst>
            <pc:docMk/>
            <pc:sldMk cId="224363392" sldId="304"/>
            <ac:spMk id="6" creationId="{57DB25FE-782D-364F-1EDF-AEFC550E701D}"/>
          </ac:spMkLst>
        </pc:spChg>
        <pc:graphicFrameChg chg="add mod">
          <ac:chgData name="Tryggve Pederby" userId="d776a248-088c-4ec4-8f18-6614fdd9190c" providerId="ADAL" clId="{6E6C64AC-5294-4016-905B-AD00C0580791}" dt="2024-04-03T07:42:49.872" v="397" actId="207"/>
          <ac:graphicFrameMkLst>
            <pc:docMk/>
            <pc:sldMk cId="224363392" sldId="304"/>
            <ac:graphicFrameMk id="5" creationId="{929BE946-75F8-4D4D-AE1E-11EA6BA01AE6}"/>
          </ac:graphicFrameMkLst>
        </pc:graphicFrameChg>
      </pc:sldChg>
      <pc:sldChg chg="addSp delSp modSp new mod">
        <pc:chgData name="Tryggve Pederby" userId="d776a248-088c-4ec4-8f18-6614fdd9190c" providerId="ADAL" clId="{6E6C64AC-5294-4016-905B-AD00C0580791}" dt="2024-03-28T14:11:36.184" v="345" actId="27918"/>
        <pc:sldMkLst>
          <pc:docMk/>
          <pc:sldMk cId="234891983" sldId="305"/>
        </pc:sldMkLst>
        <pc:spChg chg="del mod">
          <ac:chgData name="Tryggve Pederby" userId="d776a248-088c-4ec4-8f18-6614fdd9190c" providerId="ADAL" clId="{6E6C64AC-5294-4016-905B-AD00C0580791}" dt="2024-03-28T13:53:47.733" v="290"/>
          <ac:spMkLst>
            <pc:docMk/>
            <pc:sldMk cId="234891983" sldId="305"/>
            <ac:spMk id="2" creationId="{12080F9C-FA56-DCB6-DE0A-FB7D64022284}"/>
          </ac:spMkLst>
        </pc:spChg>
        <pc:spChg chg="mod">
          <ac:chgData name="Tryggve Pederby" userId="d776a248-088c-4ec4-8f18-6614fdd9190c" providerId="ADAL" clId="{6E6C64AC-5294-4016-905B-AD00C0580791}" dt="2024-03-28T13:53:38.323" v="286" actId="404"/>
          <ac:spMkLst>
            <pc:docMk/>
            <pc:sldMk cId="234891983" sldId="305"/>
            <ac:spMk id="3" creationId="{CE55DB24-4107-36A3-0541-75B363E9B108}"/>
          </ac:spMkLst>
        </pc:spChg>
        <pc:graphicFrameChg chg="add mod">
          <ac:chgData name="Tryggve Pederby" userId="d776a248-088c-4ec4-8f18-6614fdd9190c" providerId="ADAL" clId="{6E6C64AC-5294-4016-905B-AD00C0580791}" dt="2024-03-28T13:53:47.733" v="290"/>
          <ac:graphicFrameMkLst>
            <pc:docMk/>
            <pc:sldMk cId="234891983" sldId="305"/>
            <ac:graphicFrameMk id="5" creationId="{8CF33568-7BE5-4660-8678-CA4028A4C17B}"/>
          </ac:graphicFrameMkLst>
        </pc:graphicFrameChg>
      </pc:sldChg>
      <pc:sldChg chg="addSp delSp modSp new mod">
        <pc:chgData name="Tryggve Pederby" userId="d776a248-088c-4ec4-8f18-6614fdd9190c" providerId="ADAL" clId="{6E6C64AC-5294-4016-905B-AD00C0580791}" dt="2024-03-28T14:11:20.708" v="305" actId="27918"/>
        <pc:sldMkLst>
          <pc:docMk/>
          <pc:sldMk cId="220348652" sldId="306"/>
        </pc:sldMkLst>
        <pc:spChg chg="del">
          <ac:chgData name="Tryggve Pederby" userId="d776a248-088c-4ec4-8f18-6614fdd9190c" providerId="ADAL" clId="{6E6C64AC-5294-4016-905B-AD00C0580791}" dt="2024-03-28T13:54:07.264" v="295"/>
          <ac:spMkLst>
            <pc:docMk/>
            <pc:sldMk cId="220348652" sldId="306"/>
            <ac:spMk id="2" creationId="{DA3FC032-4D4A-5DB5-B8AA-BBBC702DCD81}"/>
          </ac:spMkLst>
        </pc:spChg>
        <pc:spChg chg="mod">
          <ac:chgData name="Tryggve Pederby" userId="d776a248-088c-4ec4-8f18-6614fdd9190c" providerId="ADAL" clId="{6E6C64AC-5294-4016-905B-AD00C0580791}" dt="2024-03-28T13:53:54.741" v="293" actId="20577"/>
          <ac:spMkLst>
            <pc:docMk/>
            <pc:sldMk cId="220348652" sldId="306"/>
            <ac:spMk id="3" creationId="{F6C1EEB8-5824-195B-111E-954A203E0E0A}"/>
          </ac:spMkLst>
        </pc:spChg>
        <pc:graphicFrameChg chg="add mod">
          <ac:chgData name="Tryggve Pederby" userId="d776a248-088c-4ec4-8f18-6614fdd9190c" providerId="ADAL" clId="{6E6C64AC-5294-4016-905B-AD00C0580791}" dt="2024-03-28T13:54:07.264" v="295"/>
          <ac:graphicFrameMkLst>
            <pc:docMk/>
            <pc:sldMk cId="220348652" sldId="306"/>
            <ac:graphicFrameMk id="5" creationId="{0C632838-F64E-475A-B354-973CEF2BA320}"/>
          </ac:graphicFrameMkLst>
        </pc:graphicFrameChg>
      </pc:sldChg>
      <pc:sldChg chg="addSp delSp modSp new mod">
        <pc:chgData name="Tryggve Pederby" userId="d776a248-088c-4ec4-8f18-6614fdd9190c" providerId="ADAL" clId="{6E6C64AC-5294-4016-905B-AD00C0580791}" dt="2024-03-28T14:11:51.053" v="349"/>
        <pc:sldMkLst>
          <pc:docMk/>
          <pc:sldMk cId="2903531224" sldId="307"/>
        </pc:sldMkLst>
        <pc:spChg chg="del">
          <ac:chgData name="Tryggve Pederby" userId="d776a248-088c-4ec4-8f18-6614fdd9190c" providerId="ADAL" clId="{6E6C64AC-5294-4016-905B-AD00C0580791}" dt="2024-03-28T14:11:51.053" v="349"/>
          <ac:spMkLst>
            <pc:docMk/>
            <pc:sldMk cId="2903531224" sldId="307"/>
            <ac:spMk id="2" creationId="{27204F1E-D2FB-FA65-5452-D669063A1D59}"/>
          </ac:spMkLst>
        </pc:spChg>
        <pc:spChg chg="mod">
          <ac:chgData name="Tryggve Pederby" userId="d776a248-088c-4ec4-8f18-6614fdd9190c" providerId="ADAL" clId="{6E6C64AC-5294-4016-905B-AD00C0580791}" dt="2024-03-28T14:11:45.491" v="347"/>
          <ac:spMkLst>
            <pc:docMk/>
            <pc:sldMk cId="2903531224" sldId="307"/>
            <ac:spMk id="3" creationId="{D14D8E5F-95F6-0E8C-4A43-34D85E6A7384}"/>
          </ac:spMkLst>
        </pc:spChg>
        <pc:graphicFrameChg chg="add mod">
          <ac:chgData name="Tryggve Pederby" userId="d776a248-088c-4ec4-8f18-6614fdd9190c" providerId="ADAL" clId="{6E6C64AC-5294-4016-905B-AD00C0580791}" dt="2024-03-28T14:11:51.053" v="349"/>
          <ac:graphicFrameMkLst>
            <pc:docMk/>
            <pc:sldMk cId="2903531224" sldId="307"/>
            <ac:graphicFrameMk id="5" creationId="{AF0F32DA-8EE9-4EF1-85CF-ADC9115B76C1}"/>
          </ac:graphicFrameMkLst>
        </pc:graphicFrameChg>
      </pc:sldChg>
      <pc:sldChg chg="addSp delSp modSp new mod">
        <pc:chgData name="Tryggve Pederby" userId="d776a248-088c-4ec4-8f18-6614fdd9190c" providerId="ADAL" clId="{6E6C64AC-5294-4016-905B-AD00C0580791}" dt="2024-03-28T14:12:15.961" v="353"/>
        <pc:sldMkLst>
          <pc:docMk/>
          <pc:sldMk cId="4038194177" sldId="308"/>
        </pc:sldMkLst>
        <pc:spChg chg="del">
          <ac:chgData name="Tryggve Pederby" userId="d776a248-088c-4ec4-8f18-6614fdd9190c" providerId="ADAL" clId="{6E6C64AC-5294-4016-905B-AD00C0580791}" dt="2024-03-28T14:12:15.961" v="353"/>
          <ac:spMkLst>
            <pc:docMk/>
            <pc:sldMk cId="4038194177" sldId="308"/>
            <ac:spMk id="2" creationId="{065B632F-61F0-6ACD-D82F-F7C60BAE1640}"/>
          </ac:spMkLst>
        </pc:spChg>
        <pc:spChg chg="mod">
          <ac:chgData name="Tryggve Pederby" userId="d776a248-088c-4ec4-8f18-6614fdd9190c" providerId="ADAL" clId="{6E6C64AC-5294-4016-905B-AD00C0580791}" dt="2024-03-28T14:12:01.078" v="351"/>
          <ac:spMkLst>
            <pc:docMk/>
            <pc:sldMk cId="4038194177" sldId="308"/>
            <ac:spMk id="3" creationId="{555B7A80-2BB3-9371-6AC1-C7DAF3CA5445}"/>
          </ac:spMkLst>
        </pc:spChg>
        <pc:graphicFrameChg chg="add mod">
          <ac:chgData name="Tryggve Pederby" userId="d776a248-088c-4ec4-8f18-6614fdd9190c" providerId="ADAL" clId="{6E6C64AC-5294-4016-905B-AD00C0580791}" dt="2024-03-28T14:12:15.961" v="353"/>
          <ac:graphicFrameMkLst>
            <pc:docMk/>
            <pc:sldMk cId="4038194177" sldId="308"/>
            <ac:graphicFrameMk id="5" creationId="{29CAF12E-BE4D-4ED5-9BEB-885C0D2CCEF7}"/>
          </ac:graphicFrameMkLst>
        </pc:graphicFrameChg>
      </pc:sldChg>
    </pc:docChg>
  </pc:docChgLst>
  <pc:docChgLst>
    <pc:chgData name="Tryggve Pederby" userId="d776a248-088c-4ec4-8f18-6614fdd9190c" providerId="ADAL" clId="{E1F57283-8A1B-451A-89C7-D999A99E88C7}"/>
    <pc:docChg chg="undo custSel addSld delSld modSld sldOrd">
      <pc:chgData name="Tryggve Pederby" userId="d776a248-088c-4ec4-8f18-6614fdd9190c" providerId="ADAL" clId="{E1F57283-8A1B-451A-89C7-D999A99E88C7}" dt="2024-04-30T08:51:34.122" v="912" actId="20577"/>
      <pc:docMkLst>
        <pc:docMk/>
      </pc:docMkLst>
      <pc:sldChg chg="modSp mod">
        <pc:chgData name="Tryggve Pederby" userId="d776a248-088c-4ec4-8f18-6614fdd9190c" providerId="ADAL" clId="{E1F57283-8A1B-451A-89C7-D999A99E88C7}" dt="2024-04-26T08:04:41.515" v="5" actId="1076"/>
        <pc:sldMkLst>
          <pc:docMk/>
          <pc:sldMk cId="2031484285" sldId="266"/>
        </pc:sldMkLst>
        <pc:spChg chg="mod">
          <ac:chgData name="Tryggve Pederby" userId="d776a248-088c-4ec4-8f18-6614fdd9190c" providerId="ADAL" clId="{E1F57283-8A1B-451A-89C7-D999A99E88C7}" dt="2024-04-26T08:04:41.515" v="5" actId="1076"/>
          <ac:spMkLst>
            <pc:docMk/>
            <pc:sldMk cId="2031484285" sldId="266"/>
            <ac:spMk id="7" creationId="{59B21725-FB71-4C6A-6956-B0D0121C72A3}"/>
          </ac:spMkLst>
        </pc:spChg>
      </pc:sldChg>
      <pc:sldChg chg="addSp modSp mod">
        <pc:chgData name="Tryggve Pederby" userId="d776a248-088c-4ec4-8f18-6614fdd9190c" providerId="ADAL" clId="{E1F57283-8A1B-451A-89C7-D999A99E88C7}" dt="2024-04-26T08:07:44.468" v="114" actId="20577"/>
        <pc:sldMkLst>
          <pc:docMk/>
          <pc:sldMk cId="58985495" sldId="267"/>
        </pc:sldMkLst>
        <pc:spChg chg="add mod">
          <ac:chgData name="Tryggve Pederby" userId="d776a248-088c-4ec4-8f18-6614fdd9190c" providerId="ADAL" clId="{E1F57283-8A1B-451A-89C7-D999A99E88C7}" dt="2024-04-26T08:07:44.468" v="114" actId="20577"/>
          <ac:spMkLst>
            <pc:docMk/>
            <pc:sldMk cId="58985495" sldId="267"/>
            <ac:spMk id="6" creationId="{57303738-5AEB-4A9C-9D7A-B78EAABC23E6}"/>
          </ac:spMkLst>
        </pc:spChg>
      </pc:sldChg>
      <pc:sldChg chg="addSp delSp modSp mod">
        <pc:chgData name="Tryggve Pederby" userId="d776a248-088c-4ec4-8f18-6614fdd9190c" providerId="ADAL" clId="{E1F57283-8A1B-451A-89C7-D999A99E88C7}" dt="2024-04-26T10:19:45.954" v="182" actId="20577"/>
        <pc:sldMkLst>
          <pc:docMk/>
          <pc:sldMk cId="1082507288" sldId="268"/>
        </pc:sldMkLst>
        <pc:spChg chg="add mod">
          <ac:chgData name="Tryggve Pederby" userId="d776a248-088c-4ec4-8f18-6614fdd9190c" providerId="ADAL" clId="{E1F57283-8A1B-451A-89C7-D999A99E88C7}" dt="2024-04-26T10:19:45.954" v="182" actId="20577"/>
          <ac:spMkLst>
            <pc:docMk/>
            <pc:sldMk cId="1082507288" sldId="268"/>
            <ac:spMk id="6" creationId="{E1FA7324-7A1F-490F-8B9E-2DEBDED9DB4D}"/>
          </ac:spMkLst>
        </pc:spChg>
        <pc:spChg chg="add del mod">
          <ac:chgData name="Tryggve Pederby" userId="d776a248-088c-4ec4-8f18-6614fdd9190c" providerId="ADAL" clId="{E1F57283-8A1B-451A-89C7-D999A99E88C7}" dt="2024-04-26T10:19:40.112" v="180"/>
          <ac:spMkLst>
            <pc:docMk/>
            <pc:sldMk cId="1082507288" sldId="268"/>
            <ac:spMk id="7" creationId="{122C2F62-D8C4-4E39-968B-8D7DEF68406A}"/>
          </ac:spMkLst>
        </pc:spChg>
      </pc:sldChg>
      <pc:sldChg chg="addSp modSp mod">
        <pc:chgData name="Tryggve Pederby" userId="d776a248-088c-4ec4-8f18-6614fdd9190c" providerId="ADAL" clId="{E1F57283-8A1B-451A-89C7-D999A99E88C7}" dt="2024-04-26T10:19:58.770" v="187" actId="20577"/>
        <pc:sldMkLst>
          <pc:docMk/>
          <pc:sldMk cId="236853484" sldId="269"/>
        </pc:sldMkLst>
        <pc:spChg chg="add mod">
          <ac:chgData name="Tryggve Pederby" userId="d776a248-088c-4ec4-8f18-6614fdd9190c" providerId="ADAL" clId="{E1F57283-8A1B-451A-89C7-D999A99E88C7}" dt="2024-04-26T10:19:58.770" v="187" actId="20577"/>
          <ac:spMkLst>
            <pc:docMk/>
            <pc:sldMk cId="236853484" sldId="269"/>
            <ac:spMk id="6" creationId="{30D8FBA8-1AD9-4B87-9FE9-3BF469F64ACE}"/>
          </ac:spMkLst>
        </pc:spChg>
      </pc:sldChg>
      <pc:sldChg chg="addSp modSp">
        <pc:chgData name="Tryggve Pederby" userId="d776a248-088c-4ec4-8f18-6614fdd9190c" providerId="ADAL" clId="{E1F57283-8A1B-451A-89C7-D999A99E88C7}" dt="2024-04-26T10:20:02.794" v="188"/>
        <pc:sldMkLst>
          <pc:docMk/>
          <pc:sldMk cId="3133219291" sldId="270"/>
        </pc:sldMkLst>
        <pc:spChg chg="add mod">
          <ac:chgData name="Tryggve Pederby" userId="d776a248-088c-4ec4-8f18-6614fdd9190c" providerId="ADAL" clId="{E1F57283-8A1B-451A-89C7-D999A99E88C7}" dt="2024-04-26T10:20:02.794" v="188"/>
          <ac:spMkLst>
            <pc:docMk/>
            <pc:sldMk cId="3133219291" sldId="270"/>
            <ac:spMk id="6" creationId="{743E88A0-A4E8-4FCB-A7D7-E311EDFC1B42}"/>
          </ac:spMkLst>
        </pc:spChg>
      </pc:sldChg>
      <pc:sldChg chg="addSp modSp">
        <pc:chgData name="Tryggve Pederby" userId="d776a248-088c-4ec4-8f18-6614fdd9190c" providerId="ADAL" clId="{E1F57283-8A1B-451A-89C7-D999A99E88C7}" dt="2024-04-26T10:20:08.232" v="189"/>
        <pc:sldMkLst>
          <pc:docMk/>
          <pc:sldMk cId="871319009" sldId="271"/>
        </pc:sldMkLst>
        <pc:spChg chg="add mod">
          <ac:chgData name="Tryggve Pederby" userId="d776a248-088c-4ec4-8f18-6614fdd9190c" providerId="ADAL" clId="{E1F57283-8A1B-451A-89C7-D999A99E88C7}" dt="2024-04-26T10:20:08.232" v="189"/>
          <ac:spMkLst>
            <pc:docMk/>
            <pc:sldMk cId="871319009" sldId="271"/>
            <ac:spMk id="6" creationId="{662EE609-52B7-43D3-83DA-E5C344390BDB}"/>
          </ac:spMkLst>
        </pc:spChg>
      </pc:sldChg>
      <pc:sldChg chg="addSp modSp mod">
        <pc:chgData name="Tryggve Pederby" userId="d776a248-088c-4ec4-8f18-6614fdd9190c" providerId="ADAL" clId="{E1F57283-8A1B-451A-89C7-D999A99E88C7}" dt="2024-04-26T10:20:15.410" v="192" actId="20577"/>
        <pc:sldMkLst>
          <pc:docMk/>
          <pc:sldMk cId="1306763754" sldId="272"/>
        </pc:sldMkLst>
        <pc:spChg chg="add mod">
          <ac:chgData name="Tryggve Pederby" userId="d776a248-088c-4ec4-8f18-6614fdd9190c" providerId="ADAL" clId="{E1F57283-8A1B-451A-89C7-D999A99E88C7}" dt="2024-04-26T10:20:15.410" v="192" actId="20577"/>
          <ac:spMkLst>
            <pc:docMk/>
            <pc:sldMk cId="1306763754" sldId="272"/>
            <ac:spMk id="6" creationId="{FD0D302A-B0B3-4DD4-BEC6-2AAC0490477D}"/>
          </ac:spMkLst>
        </pc:spChg>
      </pc:sldChg>
      <pc:sldChg chg="addSp modSp mod">
        <pc:chgData name="Tryggve Pederby" userId="d776a248-088c-4ec4-8f18-6614fdd9190c" providerId="ADAL" clId="{E1F57283-8A1B-451A-89C7-D999A99E88C7}" dt="2024-04-26T10:25:22.998" v="195" actId="20577"/>
        <pc:sldMkLst>
          <pc:docMk/>
          <pc:sldMk cId="3499136241" sldId="273"/>
        </pc:sldMkLst>
        <pc:spChg chg="add mod">
          <ac:chgData name="Tryggve Pederby" userId="d776a248-088c-4ec4-8f18-6614fdd9190c" providerId="ADAL" clId="{E1F57283-8A1B-451A-89C7-D999A99E88C7}" dt="2024-04-26T10:25:22.998" v="195" actId="20577"/>
          <ac:spMkLst>
            <pc:docMk/>
            <pc:sldMk cId="3499136241" sldId="273"/>
            <ac:spMk id="6" creationId="{C8CCFA5F-1D9C-4800-A0D5-245DA415694D}"/>
          </ac:spMkLst>
        </pc:spChg>
      </pc:sldChg>
      <pc:sldChg chg="addSp modSp">
        <pc:chgData name="Tryggve Pederby" userId="d776a248-088c-4ec4-8f18-6614fdd9190c" providerId="ADAL" clId="{E1F57283-8A1B-451A-89C7-D999A99E88C7}" dt="2024-04-26T10:25:37.832" v="196"/>
        <pc:sldMkLst>
          <pc:docMk/>
          <pc:sldMk cId="967983499" sldId="274"/>
        </pc:sldMkLst>
        <pc:spChg chg="add mod">
          <ac:chgData name="Tryggve Pederby" userId="d776a248-088c-4ec4-8f18-6614fdd9190c" providerId="ADAL" clId="{E1F57283-8A1B-451A-89C7-D999A99E88C7}" dt="2024-04-26T10:25:37.832" v="196"/>
          <ac:spMkLst>
            <pc:docMk/>
            <pc:sldMk cId="967983499" sldId="274"/>
            <ac:spMk id="6" creationId="{5B2788DF-60CF-46FD-AFC8-352D95018C04}"/>
          </ac:spMkLst>
        </pc:spChg>
      </pc:sldChg>
      <pc:sldChg chg="addSp modSp mod">
        <pc:chgData name="Tryggve Pederby" userId="d776a248-088c-4ec4-8f18-6614fdd9190c" providerId="ADAL" clId="{E1F57283-8A1B-451A-89C7-D999A99E88C7}" dt="2024-04-26T10:25:49.203" v="199" actId="20577"/>
        <pc:sldMkLst>
          <pc:docMk/>
          <pc:sldMk cId="3150725276" sldId="275"/>
        </pc:sldMkLst>
        <pc:spChg chg="add mod">
          <ac:chgData name="Tryggve Pederby" userId="d776a248-088c-4ec4-8f18-6614fdd9190c" providerId="ADAL" clId="{E1F57283-8A1B-451A-89C7-D999A99E88C7}" dt="2024-04-26T10:25:49.203" v="199" actId="20577"/>
          <ac:spMkLst>
            <pc:docMk/>
            <pc:sldMk cId="3150725276" sldId="275"/>
            <ac:spMk id="6" creationId="{8713DC41-E7D0-49C1-B8C1-C08CDB7AC40C}"/>
          </ac:spMkLst>
        </pc:spChg>
      </pc:sldChg>
      <pc:sldChg chg="addSp modSp">
        <pc:chgData name="Tryggve Pederby" userId="d776a248-088c-4ec4-8f18-6614fdd9190c" providerId="ADAL" clId="{E1F57283-8A1B-451A-89C7-D999A99E88C7}" dt="2024-04-26T10:25:54.278" v="200"/>
        <pc:sldMkLst>
          <pc:docMk/>
          <pc:sldMk cId="2828154921" sldId="276"/>
        </pc:sldMkLst>
        <pc:spChg chg="add mod">
          <ac:chgData name="Tryggve Pederby" userId="d776a248-088c-4ec4-8f18-6614fdd9190c" providerId="ADAL" clId="{E1F57283-8A1B-451A-89C7-D999A99E88C7}" dt="2024-04-26T10:25:54.278" v="200"/>
          <ac:spMkLst>
            <pc:docMk/>
            <pc:sldMk cId="2828154921" sldId="276"/>
            <ac:spMk id="6" creationId="{28D15336-40B3-4D9F-8E30-BB30335948C8}"/>
          </ac:spMkLst>
        </pc:spChg>
      </pc:sldChg>
      <pc:sldChg chg="addSp modSp mod">
        <pc:chgData name="Tryggve Pederby" userId="d776a248-088c-4ec4-8f18-6614fdd9190c" providerId="ADAL" clId="{E1F57283-8A1B-451A-89C7-D999A99E88C7}" dt="2024-04-26T10:26:04.995" v="203" actId="20577"/>
        <pc:sldMkLst>
          <pc:docMk/>
          <pc:sldMk cId="475471521" sldId="277"/>
        </pc:sldMkLst>
        <pc:spChg chg="add mod">
          <ac:chgData name="Tryggve Pederby" userId="d776a248-088c-4ec4-8f18-6614fdd9190c" providerId="ADAL" clId="{E1F57283-8A1B-451A-89C7-D999A99E88C7}" dt="2024-04-26T10:26:04.995" v="203" actId="20577"/>
          <ac:spMkLst>
            <pc:docMk/>
            <pc:sldMk cId="475471521" sldId="277"/>
            <ac:spMk id="6" creationId="{3FA929EB-0784-4EED-964D-98601999291F}"/>
          </ac:spMkLst>
        </pc:spChg>
      </pc:sldChg>
      <pc:sldChg chg="addSp modSp">
        <pc:chgData name="Tryggve Pederby" userId="d776a248-088c-4ec4-8f18-6614fdd9190c" providerId="ADAL" clId="{E1F57283-8A1B-451A-89C7-D999A99E88C7}" dt="2024-04-26T10:26:07.974" v="204"/>
        <pc:sldMkLst>
          <pc:docMk/>
          <pc:sldMk cId="4046065138" sldId="278"/>
        </pc:sldMkLst>
        <pc:spChg chg="add mod">
          <ac:chgData name="Tryggve Pederby" userId="d776a248-088c-4ec4-8f18-6614fdd9190c" providerId="ADAL" clId="{E1F57283-8A1B-451A-89C7-D999A99E88C7}" dt="2024-04-26T10:26:07.974" v="204"/>
          <ac:spMkLst>
            <pc:docMk/>
            <pc:sldMk cId="4046065138" sldId="278"/>
            <ac:spMk id="6" creationId="{8FCD517F-7F3F-497E-BE95-9FB34123D833}"/>
          </ac:spMkLst>
        </pc:spChg>
      </pc:sldChg>
      <pc:sldChg chg="addSp modSp mod">
        <pc:chgData name="Tryggve Pederby" userId="d776a248-088c-4ec4-8f18-6614fdd9190c" providerId="ADAL" clId="{E1F57283-8A1B-451A-89C7-D999A99E88C7}" dt="2024-04-26T10:26:16.963" v="207" actId="20577"/>
        <pc:sldMkLst>
          <pc:docMk/>
          <pc:sldMk cId="2762742675" sldId="279"/>
        </pc:sldMkLst>
        <pc:spChg chg="add mod">
          <ac:chgData name="Tryggve Pederby" userId="d776a248-088c-4ec4-8f18-6614fdd9190c" providerId="ADAL" clId="{E1F57283-8A1B-451A-89C7-D999A99E88C7}" dt="2024-04-26T10:26:16.963" v="207" actId="20577"/>
          <ac:spMkLst>
            <pc:docMk/>
            <pc:sldMk cId="2762742675" sldId="279"/>
            <ac:spMk id="6" creationId="{DA89C3CE-14D1-47E3-9AF3-1CB96119013D}"/>
          </ac:spMkLst>
        </pc:spChg>
      </pc:sldChg>
      <pc:sldChg chg="addSp modSp mod">
        <pc:chgData name="Tryggve Pederby" userId="d776a248-088c-4ec4-8f18-6614fdd9190c" providerId="ADAL" clId="{E1F57283-8A1B-451A-89C7-D999A99E88C7}" dt="2024-04-26T10:29:47.233" v="210" actId="20577"/>
        <pc:sldMkLst>
          <pc:docMk/>
          <pc:sldMk cId="223817602" sldId="280"/>
        </pc:sldMkLst>
        <pc:spChg chg="add mod">
          <ac:chgData name="Tryggve Pederby" userId="d776a248-088c-4ec4-8f18-6614fdd9190c" providerId="ADAL" clId="{E1F57283-8A1B-451A-89C7-D999A99E88C7}" dt="2024-04-26T10:29:47.233" v="210" actId="20577"/>
          <ac:spMkLst>
            <pc:docMk/>
            <pc:sldMk cId="223817602" sldId="280"/>
            <ac:spMk id="6" creationId="{2C84E2E2-56BE-4DC0-95FD-0DED5CD223EF}"/>
          </ac:spMkLst>
        </pc:spChg>
      </pc:sldChg>
      <pc:sldChg chg="addSp modSp mod">
        <pc:chgData name="Tryggve Pederby" userId="d776a248-088c-4ec4-8f18-6614fdd9190c" providerId="ADAL" clId="{E1F57283-8A1B-451A-89C7-D999A99E88C7}" dt="2024-04-26T10:30:05.864" v="215" actId="20577"/>
        <pc:sldMkLst>
          <pc:docMk/>
          <pc:sldMk cId="2746448793" sldId="281"/>
        </pc:sldMkLst>
        <pc:spChg chg="add mod">
          <ac:chgData name="Tryggve Pederby" userId="d776a248-088c-4ec4-8f18-6614fdd9190c" providerId="ADAL" clId="{E1F57283-8A1B-451A-89C7-D999A99E88C7}" dt="2024-04-26T10:30:05.864" v="215" actId="20577"/>
          <ac:spMkLst>
            <pc:docMk/>
            <pc:sldMk cId="2746448793" sldId="281"/>
            <ac:spMk id="6" creationId="{CDB3D3C9-1AEE-4B8E-BAD2-A14F321CACA7}"/>
          </ac:spMkLst>
        </pc:spChg>
      </pc:sldChg>
      <pc:sldChg chg="addSp modSp mod">
        <pc:chgData name="Tryggve Pederby" userId="d776a248-088c-4ec4-8f18-6614fdd9190c" providerId="ADAL" clId="{E1F57283-8A1B-451A-89C7-D999A99E88C7}" dt="2024-04-26T10:34:16.771" v="218" actId="20577"/>
        <pc:sldMkLst>
          <pc:docMk/>
          <pc:sldMk cId="175495420" sldId="282"/>
        </pc:sldMkLst>
        <pc:spChg chg="add mod">
          <ac:chgData name="Tryggve Pederby" userId="d776a248-088c-4ec4-8f18-6614fdd9190c" providerId="ADAL" clId="{E1F57283-8A1B-451A-89C7-D999A99E88C7}" dt="2024-04-26T10:34:16.771" v="218" actId="20577"/>
          <ac:spMkLst>
            <pc:docMk/>
            <pc:sldMk cId="175495420" sldId="282"/>
            <ac:spMk id="6" creationId="{44FEEDE0-5A86-43AE-9283-395538B02AAB}"/>
          </ac:spMkLst>
        </pc:spChg>
      </pc:sldChg>
      <pc:sldChg chg="addSp modSp mod">
        <pc:chgData name="Tryggve Pederby" userId="d776a248-088c-4ec4-8f18-6614fdd9190c" providerId="ADAL" clId="{E1F57283-8A1B-451A-89C7-D999A99E88C7}" dt="2024-04-30T07:11:55.810" v="360" actId="20577"/>
        <pc:sldMkLst>
          <pc:docMk/>
          <pc:sldMk cId="2947501895" sldId="283"/>
        </pc:sldMkLst>
        <pc:spChg chg="mod">
          <ac:chgData name="Tryggve Pederby" userId="d776a248-088c-4ec4-8f18-6614fdd9190c" providerId="ADAL" clId="{E1F57283-8A1B-451A-89C7-D999A99E88C7}" dt="2024-04-30T07:11:55.810" v="360" actId="20577"/>
          <ac:spMkLst>
            <pc:docMk/>
            <pc:sldMk cId="2947501895" sldId="283"/>
            <ac:spMk id="3" creationId="{FBEA6885-4B83-A56F-8F50-82273AEB9C45}"/>
          </ac:spMkLst>
        </pc:spChg>
        <pc:spChg chg="add mod">
          <ac:chgData name="Tryggve Pederby" userId="d776a248-088c-4ec4-8f18-6614fdd9190c" providerId="ADAL" clId="{E1F57283-8A1B-451A-89C7-D999A99E88C7}" dt="2024-04-26T10:34:24.905" v="219"/>
          <ac:spMkLst>
            <pc:docMk/>
            <pc:sldMk cId="2947501895" sldId="283"/>
            <ac:spMk id="6" creationId="{1C26B949-15B7-48F3-8679-BDD04352B686}"/>
          </ac:spMkLst>
        </pc:spChg>
      </pc:sldChg>
      <pc:sldChg chg="addSp modSp mod">
        <pc:chgData name="Tryggve Pederby" userId="d776a248-088c-4ec4-8f18-6614fdd9190c" providerId="ADAL" clId="{E1F57283-8A1B-451A-89C7-D999A99E88C7}" dt="2024-04-26T10:36:46.021" v="222" actId="20577"/>
        <pc:sldMkLst>
          <pc:docMk/>
          <pc:sldMk cId="1627538764" sldId="284"/>
        </pc:sldMkLst>
        <pc:spChg chg="add mod">
          <ac:chgData name="Tryggve Pederby" userId="d776a248-088c-4ec4-8f18-6614fdd9190c" providerId="ADAL" clId="{E1F57283-8A1B-451A-89C7-D999A99E88C7}" dt="2024-04-26T10:36:46.021" v="222" actId="20577"/>
          <ac:spMkLst>
            <pc:docMk/>
            <pc:sldMk cId="1627538764" sldId="284"/>
            <ac:spMk id="8" creationId="{5F479931-B445-403D-94AF-A9F2C71AEDD3}"/>
          </ac:spMkLst>
        </pc:spChg>
      </pc:sldChg>
      <pc:sldChg chg="addSp modSp mod">
        <pc:chgData name="Tryggve Pederby" userId="d776a248-088c-4ec4-8f18-6614fdd9190c" providerId="ADAL" clId="{E1F57283-8A1B-451A-89C7-D999A99E88C7}" dt="2024-04-26T10:36:53.731" v="225" actId="20577"/>
        <pc:sldMkLst>
          <pc:docMk/>
          <pc:sldMk cId="1765591674" sldId="285"/>
        </pc:sldMkLst>
        <pc:spChg chg="add mod">
          <ac:chgData name="Tryggve Pederby" userId="d776a248-088c-4ec4-8f18-6614fdd9190c" providerId="ADAL" clId="{E1F57283-8A1B-451A-89C7-D999A99E88C7}" dt="2024-04-26T10:36:53.731" v="225" actId="20577"/>
          <ac:spMkLst>
            <pc:docMk/>
            <pc:sldMk cId="1765591674" sldId="285"/>
            <ac:spMk id="7" creationId="{D0162681-0CC1-4493-9B52-CFABF7342F0F}"/>
          </ac:spMkLst>
        </pc:spChg>
      </pc:sldChg>
      <pc:sldChg chg="addSp modSp mod">
        <pc:chgData name="Tryggve Pederby" userId="d776a248-088c-4ec4-8f18-6614fdd9190c" providerId="ADAL" clId="{E1F57283-8A1B-451A-89C7-D999A99E88C7}" dt="2024-04-26T10:37:24.660" v="229" actId="20577"/>
        <pc:sldMkLst>
          <pc:docMk/>
          <pc:sldMk cId="1971239303" sldId="286"/>
        </pc:sldMkLst>
        <pc:spChg chg="add mod">
          <ac:chgData name="Tryggve Pederby" userId="d776a248-088c-4ec4-8f18-6614fdd9190c" providerId="ADAL" clId="{E1F57283-8A1B-451A-89C7-D999A99E88C7}" dt="2024-04-26T10:37:24.660" v="229" actId="20577"/>
          <ac:spMkLst>
            <pc:docMk/>
            <pc:sldMk cId="1971239303" sldId="286"/>
            <ac:spMk id="6" creationId="{79418262-AD20-4970-99C3-1308A18977F7}"/>
          </ac:spMkLst>
        </pc:spChg>
      </pc:sldChg>
      <pc:sldChg chg="addSp modSp mod">
        <pc:chgData name="Tryggve Pederby" userId="d776a248-088c-4ec4-8f18-6614fdd9190c" providerId="ADAL" clId="{E1F57283-8A1B-451A-89C7-D999A99E88C7}" dt="2024-04-26T10:40:48.740" v="232" actId="20577"/>
        <pc:sldMkLst>
          <pc:docMk/>
          <pc:sldMk cId="4132314578" sldId="287"/>
        </pc:sldMkLst>
        <pc:spChg chg="add mod">
          <ac:chgData name="Tryggve Pederby" userId="d776a248-088c-4ec4-8f18-6614fdd9190c" providerId="ADAL" clId="{E1F57283-8A1B-451A-89C7-D999A99E88C7}" dt="2024-04-26T10:40:48.740" v="232" actId="20577"/>
          <ac:spMkLst>
            <pc:docMk/>
            <pc:sldMk cId="4132314578" sldId="287"/>
            <ac:spMk id="6" creationId="{A12AF3C4-E785-4E5C-98FB-A10BDDFDDE24}"/>
          </ac:spMkLst>
        </pc:spChg>
      </pc:sldChg>
      <pc:sldChg chg="addSp modSp mod">
        <pc:chgData name="Tryggve Pederby" userId="d776a248-088c-4ec4-8f18-6614fdd9190c" providerId="ADAL" clId="{E1F57283-8A1B-451A-89C7-D999A99E88C7}" dt="2024-04-26T10:40:58.229" v="235" actId="20577"/>
        <pc:sldMkLst>
          <pc:docMk/>
          <pc:sldMk cId="2347282985" sldId="288"/>
        </pc:sldMkLst>
        <pc:spChg chg="add mod">
          <ac:chgData name="Tryggve Pederby" userId="d776a248-088c-4ec4-8f18-6614fdd9190c" providerId="ADAL" clId="{E1F57283-8A1B-451A-89C7-D999A99E88C7}" dt="2024-04-26T10:40:58.229" v="235" actId="20577"/>
          <ac:spMkLst>
            <pc:docMk/>
            <pc:sldMk cId="2347282985" sldId="288"/>
            <ac:spMk id="6" creationId="{5CCD0B44-DE30-4DDA-9EDB-0BDD30A3E47E}"/>
          </ac:spMkLst>
        </pc:spChg>
      </pc:sldChg>
      <pc:sldChg chg="addSp modSp mod">
        <pc:chgData name="Tryggve Pederby" userId="d776a248-088c-4ec4-8f18-6614fdd9190c" providerId="ADAL" clId="{E1F57283-8A1B-451A-89C7-D999A99E88C7}" dt="2024-04-26T10:41:09.989" v="238" actId="20577"/>
        <pc:sldMkLst>
          <pc:docMk/>
          <pc:sldMk cId="2013296287" sldId="289"/>
        </pc:sldMkLst>
        <pc:spChg chg="add mod">
          <ac:chgData name="Tryggve Pederby" userId="d776a248-088c-4ec4-8f18-6614fdd9190c" providerId="ADAL" clId="{E1F57283-8A1B-451A-89C7-D999A99E88C7}" dt="2024-04-26T10:41:09.989" v="238" actId="20577"/>
          <ac:spMkLst>
            <pc:docMk/>
            <pc:sldMk cId="2013296287" sldId="289"/>
            <ac:spMk id="6" creationId="{E9DBA98F-C143-4E13-ABCE-5A74B026F5E2}"/>
          </ac:spMkLst>
        </pc:spChg>
      </pc:sldChg>
      <pc:sldChg chg="addSp modSp mod">
        <pc:chgData name="Tryggve Pederby" userId="d776a248-088c-4ec4-8f18-6614fdd9190c" providerId="ADAL" clId="{E1F57283-8A1B-451A-89C7-D999A99E88C7}" dt="2024-04-26T10:41:14.677" v="241" actId="20577"/>
        <pc:sldMkLst>
          <pc:docMk/>
          <pc:sldMk cId="2385942291" sldId="290"/>
        </pc:sldMkLst>
        <pc:spChg chg="add mod">
          <ac:chgData name="Tryggve Pederby" userId="d776a248-088c-4ec4-8f18-6614fdd9190c" providerId="ADAL" clId="{E1F57283-8A1B-451A-89C7-D999A99E88C7}" dt="2024-04-26T10:41:14.677" v="241" actId="20577"/>
          <ac:spMkLst>
            <pc:docMk/>
            <pc:sldMk cId="2385942291" sldId="290"/>
            <ac:spMk id="6" creationId="{E977181B-C9D9-4D7D-91F9-4B955AC04E36}"/>
          </ac:spMkLst>
        </pc:spChg>
      </pc:sldChg>
      <pc:sldChg chg="addSp modSp mod">
        <pc:chgData name="Tryggve Pederby" userId="d776a248-088c-4ec4-8f18-6614fdd9190c" providerId="ADAL" clId="{E1F57283-8A1B-451A-89C7-D999A99E88C7}" dt="2024-04-26T10:44:48.549" v="244" actId="20577"/>
        <pc:sldMkLst>
          <pc:docMk/>
          <pc:sldMk cId="245950963" sldId="291"/>
        </pc:sldMkLst>
        <pc:spChg chg="add mod">
          <ac:chgData name="Tryggve Pederby" userId="d776a248-088c-4ec4-8f18-6614fdd9190c" providerId="ADAL" clId="{E1F57283-8A1B-451A-89C7-D999A99E88C7}" dt="2024-04-26T10:44:48.549" v="244" actId="20577"/>
          <ac:spMkLst>
            <pc:docMk/>
            <pc:sldMk cId="245950963" sldId="291"/>
            <ac:spMk id="6" creationId="{9273E223-2DA3-4229-B171-9A0322C98B3F}"/>
          </ac:spMkLst>
        </pc:spChg>
      </pc:sldChg>
      <pc:sldChg chg="addSp modSp mod">
        <pc:chgData name="Tryggve Pederby" userId="d776a248-088c-4ec4-8f18-6614fdd9190c" providerId="ADAL" clId="{E1F57283-8A1B-451A-89C7-D999A99E88C7}" dt="2024-04-26T10:44:53.972" v="247" actId="20577"/>
        <pc:sldMkLst>
          <pc:docMk/>
          <pc:sldMk cId="1414996221" sldId="292"/>
        </pc:sldMkLst>
        <pc:spChg chg="add mod">
          <ac:chgData name="Tryggve Pederby" userId="d776a248-088c-4ec4-8f18-6614fdd9190c" providerId="ADAL" clId="{E1F57283-8A1B-451A-89C7-D999A99E88C7}" dt="2024-04-26T10:44:53.972" v="247" actId="20577"/>
          <ac:spMkLst>
            <pc:docMk/>
            <pc:sldMk cId="1414996221" sldId="292"/>
            <ac:spMk id="6" creationId="{5E578A6C-A171-41E0-95E6-5FCEF6837B8F}"/>
          </ac:spMkLst>
        </pc:spChg>
      </pc:sldChg>
      <pc:sldChg chg="addSp delSp modSp mod">
        <pc:chgData name="Tryggve Pederby" userId="d776a248-088c-4ec4-8f18-6614fdd9190c" providerId="ADAL" clId="{E1F57283-8A1B-451A-89C7-D999A99E88C7}" dt="2024-04-26T10:48:40.884" v="252" actId="20577"/>
        <pc:sldMkLst>
          <pc:docMk/>
          <pc:sldMk cId="3619802429" sldId="293"/>
        </pc:sldMkLst>
        <pc:spChg chg="add del">
          <ac:chgData name="Tryggve Pederby" userId="d776a248-088c-4ec4-8f18-6614fdd9190c" providerId="ADAL" clId="{E1F57283-8A1B-451A-89C7-D999A99E88C7}" dt="2024-04-26T10:48:18.134" v="249" actId="22"/>
          <ac:spMkLst>
            <pc:docMk/>
            <pc:sldMk cId="3619802429" sldId="293"/>
            <ac:spMk id="6" creationId="{0C6C9CC2-2256-4841-B864-029ED3848FDB}"/>
          </ac:spMkLst>
        </pc:spChg>
        <pc:spChg chg="add mod">
          <ac:chgData name="Tryggve Pederby" userId="d776a248-088c-4ec4-8f18-6614fdd9190c" providerId="ADAL" clId="{E1F57283-8A1B-451A-89C7-D999A99E88C7}" dt="2024-04-26T10:48:40.884" v="252" actId="20577"/>
          <ac:spMkLst>
            <pc:docMk/>
            <pc:sldMk cId="3619802429" sldId="293"/>
            <ac:spMk id="7" creationId="{2872DF33-8968-4831-B391-59859F478BEA}"/>
          </ac:spMkLst>
        </pc:spChg>
      </pc:sldChg>
      <pc:sldChg chg="addSp modSp mod">
        <pc:chgData name="Tryggve Pederby" userId="d776a248-088c-4ec4-8f18-6614fdd9190c" providerId="ADAL" clId="{E1F57283-8A1B-451A-89C7-D999A99E88C7}" dt="2024-04-26T10:58:12.927" v="255" actId="20577"/>
        <pc:sldMkLst>
          <pc:docMk/>
          <pc:sldMk cId="2662491664" sldId="294"/>
        </pc:sldMkLst>
        <pc:spChg chg="add mod">
          <ac:chgData name="Tryggve Pederby" userId="d776a248-088c-4ec4-8f18-6614fdd9190c" providerId="ADAL" clId="{E1F57283-8A1B-451A-89C7-D999A99E88C7}" dt="2024-04-26T10:58:12.927" v="255" actId="20577"/>
          <ac:spMkLst>
            <pc:docMk/>
            <pc:sldMk cId="2662491664" sldId="294"/>
            <ac:spMk id="6" creationId="{CFD44F3B-6427-4269-BC4F-E57FC3329982}"/>
          </ac:spMkLst>
        </pc:spChg>
      </pc:sldChg>
      <pc:sldChg chg="addSp modSp">
        <pc:chgData name="Tryggve Pederby" userId="d776a248-088c-4ec4-8f18-6614fdd9190c" providerId="ADAL" clId="{E1F57283-8A1B-451A-89C7-D999A99E88C7}" dt="2024-04-26T10:58:21.188" v="256"/>
        <pc:sldMkLst>
          <pc:docMk/>
          <pc:sldMk cId="990313236" sldId="295"/>
        </pc:sldMkLst>
        <pc:spChg chg="add mod">
          <ac:chgData name="Tryggve Pederby" userId="d776a248-088c-4ec4-8f18-6614fdd9190c" providerId="ADAL" clId="{E1F57283-8A1B-451A-89C7-D999A99E88C7}" dt="2024-04-26T10:58:21.188" v="256"/>
          <ac:spMkLst>
            <pc:docMk/>
            <pc:sldMk cId="990313236" sldId="295"/>
            <ac:spMk id="6" creationId="{13B9498D-A000-4D94-A28A-8C8B4F2481A3}"/>
          </ac:spMkLst>
        </pc:spChg>
      </pc:sldChg>
      <pc:sldChg chg="addSp modSp mod">
        <pc:chgData name="Tryggve Pederby" userId="d776a248-088c-4ec4-8f18-6614fdd9190c" providerId="ADAL" clId="{E1F57283-8A1B-451A-89C7-D999A99E88C7}" dt="2024-04-26T10:58:27.999" v="259" actId="20577"/>
        <pc:sldMkLst>
          <pc:docMk/>
          <pc:sldMk cId="538816366" sldId="296"/>
        </pc:sldMkLst>
        <pc:spChg chg="add mod">
          <ac:chgData name="Tryggve Pederby" userId="d776a248-088c-4ec4-8f18-6614fdd9190c" providerId="ADAL" clId="{E1F57283-8A1B-451A-89C7-D999A99E88C7}" dt="2024-04-26T10:58:27.999" v="259" actId="20577"/>
          <ac:spMkLst>
            <pc:docMk/>
            <pc:sldMk cId="538816366" sldId="296"/>
            <ac:spMk id="6" creationId="{BD07ABD9-626B-4F04-9F2B-816A0A961DD7}"/>
          </ac:spMkLst>
        </pc:spChg>
      </pc:sldChg>
      <pc:sldChg chg="addSp modSp mod">
        <pc:chgData name="Tryggve Pederby" userId="d776a248-088c-4ec4-8f18-6614fdd9190c" providerId="ADAL" clId="{E1F57283-8A1B-451A-89C7-D999A99E88C7}" dt="2024-04-29T13:39:33.245" v="262" actId="20577"/>
        <pc:sldMkLst>
          <pc:docMk/>
          <pc:sldMk cId="1668387972" sldId="297"/>
        </pc:sldMkLst>
        <pc:spChg chg="add mod">
          <ac:chgData name="Tryggve Pederby" userId="d776a248-088c-4ec4-8f18-6614fdd9190c" providerId="ADAL" clId="{E1F57283-8A1B-451A-89C7-D999A99E88C7}" dt="2024-04-29T13:39:33.245" v="262" actId="20577"/>
          <ac:spMkLst>
            <pc:docMk/>
            <pc:sldMk cId="1668387972" sldId="297"/>
            <ac:spMk id="2" creationId="{6A737E14-1135-41F3-C7F3-D66C7C233930}"/>
          </ac:spMkLst>
        </pc:spChg>
      </pc:sldChg>
      <pc:sldChg chg="addSp modSp mod">
        <pc:chgData name="Tryggve Pederby" userId="d776a248-088c-4ec4-8f18-6614fdd9190c" providerId="ADAL" clId="{E1F57283-8A1B-451A-89C7-D999A99E88C7}" dt="2024-04-29T13:39:46.093" v="265" actId="20577"/>
        <pc:sldMkLst>
          <pc:docMk/>
          <pc:sldMk cId="2390978988" sldId="298"/>
        </pc:sldMkLst>
        <pc:spChg chg="add mod">
          <ac:chgData name="Tryggve Pederby" userId="d776a248-088c-4ec4-8f18-6614fdd9190c" providerId="ADAL" clId="{E1F57283-8A1B-451A-89C7-D999A99E88C7}" dt="2024-04-29T13:39:46.093" v="265" actId="20577"/>
          <ac:spMkLst>
            <pc:docMk/>
            <pc:sldMk cId="2390978988" sldId="298"/>
            <ac:spMk id="2" creationId="{996A09FB-82A8-52FE-AEB7-748BD6B2A394}"/>
          </ac:spMkLst>
        </pc:spChg>
      </pc:sldChg>
      <pc:sldChg chg="addSp modSp mod">
        <pc:chgData name="Tryggve Pederby" userId="d776a248-088c-4ec4-8f18-6614fdd9190c" providerId="ADAL" clId="{E1F57283-8A1B-451A-89C7-D999A99E88C7}" dt="2024-04-29T13:40:19.199" v="270" actId="20577"/>
        <pc:sldMkLst>
          <pc:docMk/>
          <pc:sldMk cId="3453939854" sldId="299"/>
        </pc:sldMkLst>
        <pc:spChg chg="add mod">
          <ac:chgData name="Tryggve Pederby" userId="d776a248-088c-4ec4-8f18-6614fdd9190c" providerId="ADAL" clId="{E1F57283-8A1B-451A-89C7-D999A99E88C7}" dt="2024-04-29T13:40:19.199" v="270" actId="20577"/>
          <ac:spMkLst>
            <pc:docMk/>
            <pc:sldMk cId="3453939854" sldId="299"/>
            <ac:spMk id="2" creationId="{28C16A7A-69A1-A6A2-894A-029745A03B7F}"/>
          </ac:spMkLst>
        </pc:spChg>
      </pc:sldChg>
      <pc:sldChg chg="addSp modSp">
        <pc:chgData name="Tryggve Pederby" userId="d776a248-088c-4ec4-8f18-6614fdd9190c" providerId="ADAL" clId="{E1F57283-8A1B-451A-89C7-D999A99E88C7}" dt="2024-04-29T13:40:42.274" v="271"/>
        <pc:sldMkLst>
          <pc:docMk/>
          <pc:sldMk cId="1657399369" sldId="300"/>
        </pc:sldMkLst>
        <pc:spChg chg="add mod">
          <ac:chgData name="Tryggve Pederby" userId="d776a248-088c-4ec4-8f18-6614fdd9190c" providerId="ADAL" clId="{E1F57283-8A1B-451A-89C7-D999A99E88C7}" dt="2024-04-29T13:40:42.274" v="271"/>
          <ac:spMkLst>
            <pc:docMk/>
            <pc:sldMk cId="1657399369" sldId="300"/>
            <ac:spMk id="2" creationId="{26ABBA77-A22A-C601-5C7D-AA98186B24EB}"/>
          </ac:spMkLst>
        </pc:spChg>
      </pc:sldChg>
      <pc:sldChg chg="addSp modSp">
        <pc:chgData name="Tryggve Pederby" userId="d776a248-088c-4ec4-8f18-6614fdd9190c" providerId="ADAL" clId="{E1F57283-8A1B-451A-89C7-D999A99E88C7}" dt="2024-04-29T13:40:42.946" v="272"/>
        <pc:sldMkLst>
          <pc:docMk/>
          <pc:sldMk cId="1977040855" sldId="301"/>
        </pc:sldMkLst>
        <pc:spChg chg="add mod">
          <ac:chgData name="Tryggve Pederby" userId="d776a248-088c-4ec4-8f18-6614fdd9190c" providerId="ADAL" clId="{E1F57283-8A1B-451A-89C7-D999A99E88C7}" dt="2024-04-29T13:40:42.946" v="272"/>
          <ac:spMkLst>
            <pc:docMk/>
            <pc:sldMk cId="1977040855" sldId="301"/>
            <ac:spMk id="2" creationId="{5371B426-2D76-4A7B-16D3-56B290D82E01}"/>
          </ac:spMkLst>
        </pc:spChg>
      </pc:sldChg>
      <pc:sldChg chg="addSp modSp mod">
        <pc:chgData name="Tryggve Pederby" userId="d776a248-088c-4ec4-8f18-6614fdd9190c" providerId="ADAL" clId="{E1F57283-8A1B-451A-89C7-D999A99E88C7}" dt="2024-04-29T13:41:08.894" v="278" actId="20577"/>
        <pc:sldMkLst>
          <pc:docMk/>
          <pc:sldMk cId="136754574" sldId="302"/>
        </pc:sldMkLst>
        <pc:spChg chg="add mod">
          <ac:chgData name="Tryggve Pederby" userId="d776a248-088c-4ec4-8f18-6614fdd9190c" providerId="ADAL" clId="{E1F57283-8A1B-451A-89C7-D999A99E88C7}" dt="2024-04-29T13:41:08.894" v="278" actId="20577"/>
          <ac:spMkLst>
            <pc:docMk/>
            <pc:sldMk cId="136754574" sldId="302"/>
            <ac:spMk id="2" creationId="{9F02725E-5C14-765B-433B-B4F0B0B69B0D}"/>
          </ac:spMkLst>
        </pc:spChg>
      </pc:sldChg>
      <pc:sldChg chg="addSp modSp mod">
        <pc:chgData name="Tryggve Pederby" userId="d776a248-088c-4ec4-8f18-6614fdd9190c" providerId="ADAL" clId="{E1F57283-8A1B-451A-89C7-D999A99E88C7}" dt="2024-04-29T13:41:42.781" v="288" actId="20577"/>
        <pc:sldMkLst>
          <pc:docMk/>
          <pc:sldMk cId="1110095596" sldId="303"/>
        </pc:sldMkLst>
        <pc:spChg chg="add mod">
          <ac:chgData name="Tryggve Pederby" userId="d776a248-088c-4ec4-8f18-6614fdd9190c" providerId="ADAL" clId="{E1F57283-8A1B-451A-89C7-D999A99E88C7}" dt="2024-04-29T13:41:42.781" v="288" actId="20577"/>
          <ac:spMkLst>
            <pc:docMk/>
            <pc:sldMk cId="1110095596" sldId="303"/>
            <ac:spMk id="7" creationId="{F15CE789-3DD5-8BE7-A2CC-67E6879F3E42}"/>
          </ac:spMkLst>
        </pc:spChg>
      </pc:sldChg>
      <pc:sldChg chg="addSp modSp mod">
        <pc:chgData name="Tryggve Pederby" userId="d776a248-088c-4ec4-8f18-6614fdd9190c" providerId="ADAL" clId="{E1F57283-8A1B-451A-89C7-D999A99E88C7}" dt="2024-04-29T13:41:49.687" v="294" actId="20577"/>
        <pc:sldMkLst>
          <pc:docMk/>
          <pc:sldMk cId="224363392" sldId="304"/>
        </pc:sldMkLst>
        <pc:spChg chg="add mod">
          <ac:chgData name="Tryggve Pederby" userId="d776a248-088c-4ec4-8f18-6614fdd9190c" providerId="ADAL" clId="{E1F57283-8A1B-451A-89C7-D999A99E88C7}" dt="2024-04-29T13:41:49.687" v="294" actId="20577"/>
          <ac:spMkLst>
            <pc:docMk/>
            <pc:sldMk cId="224363392" sldId="304"/>
            <ac:spMk id="2" creationId="{C6321DC9-4728-8F55-EDF5-80CA6601A532}"/>
          </ac:spMkLst>
        </pc:spChg>
      </pc:sldChg>
      <pc:sldChg chg="addSp modSp mod ord">
        <pc:chgData name="Tryggve Pederby" userId="d776a248-088c-4ec4-8f18-6614fdd9190c" providerId="ADAL" clId="{E1F57283-8A1B-451A-89C7-D999A99E88C7}" dt="2024-04-29T13:41:27.489" v="283" actId="20577"/>
        <pc:sldMkLst>
          <pc:docMk/>
          <pc:sldMk cId="234891983" sldId="305"/>
        </pc:sldMkLst>
        <pc:spChg chg="add mod">
          <ac:chgData name="Tryggve Pederby" userId="d776a248-088c-4ec4-8f18-6614fdd9190c" providerId="ADAL" clId="{E1F57283-8A1B-451A-89C7-D999A99E88C7}" dt="2024-04-29T13:41:27.489" v="283" actId="20577"/>
          <ac:spMkLst>
            <pc:docMk/>
            <pc:sldMk cId="234891983" sldId="305"/>
            <ac:spMk id="2" creationId="{D47C66CB-68AC-C3E4-F7A3-399E43B953D3}"/>
          </ac:spMkLst>
        </pc:spChg>
        <pc:spChg chg="add mod">
          <ac:chgData name="Tryggve Pederby" userId="d776a248-088c-4ec4-8f18-6614fdd9190c" providerId="ADAL" clId="{E1F57283-8A1B-451A-89C7-D999A99E88C7}" dt="2024-04-26T10:16:52.726" v="163"/>
          <ac:spMkLst>
            <pc:docMk/>
            <pc:sldMk cId="234891983" sldId="305"/>
            <ac:spMk id="6" creationId="{8EA1AA04-09D4-4F8F-8CD1-DF8093F96302}"/>
          </ac:spMkLst>
        </pc:spChg>
        <pc:graphicFrameChg chg="mod">
          <ac:chgData name="Tryggve Pederby" userId="d776a248-088c-4ec4-8f18-6614fdd9190c" providerId="ADAL" clId="{E1F57283-8A1B-451A-89C7-D999A99E88C7}" dt="2024-04-26T10:17:21.971" v="169" actId="207"/>
          <ac:graphicFrameMkLst>
            <pc:docMk/>
            <pc:sldMk cId="234891983" sldId="305"/>
            <ac:graphicFrameMk id="5" creationId="{8CF33568-7BE5-4660-8678-CA4028A4C17B}"/>
          </ac:graphicFrameMkLst>
        </pc:graphicFrameChg>
      </pc:sldChg>
      <pc:sldChg chg="addSp modSp mod">
        <pc:chgData name="Tryggve Pederby" userId="d776a248-088c-4ec4-8f18-6614fdd9190c" providerId="ADAL" clId="{E1F57283-8A1B-451A-89C7-D999A99E88C7}" dt="2024-04-29T13:49:39.746" v="301" actId="20577"/>
        <pc:sldMkLst>
          <pc:docMk/>
          <pc:sldMk cId="220348652" sldId="306"/>
        </pc:sldMkLst>
        <pc:spChg chg="add mod">
          <ac:chgData name="Tryggve Pederby" userId="d776a248-088c-4ec4-8f18-6614fdd9190c" providerId="ADAL" clId="{E1F57283-8A1B-451A-89C7-D999A99E88C7}" dt="2024-04-29T13:49:39.746" v="301" actId="20577"/>
          <ac:spMkLst>
            <pc:docMk/>
            <pc:sldMk cId="220348652" sldId="306"/>
            <ac:spMk id="2" creationId="{CBF939C9-40F6-087D-DCEC-7BE7D92F271F}"/>
          </ac:spMkLst>
        </pc:spChg>
      </pc:sldChg>
      <pc:sldChg chg="addSp modSp mod">
        <pc:chgData name="Tryggve Pederby" userId="d776a248-088c-4ec4-8f18-6614fdd9190c" providerId="ADAL" clId="{E1F57283-8A1B-451A-89C7-D999A99E88C7}" dt="2024-04-29T13:49:51.097" v="304" actId="20577"/>
        <pc:sldMkLst>
          <pc:docMk/>
          <pc:sldMk cId="2903531224" sldId="307"/>
        </pc:sldMkLst>
        <pc:spChg chg="add mod">
          <ac:chgData name="Tryggve Pederby" userId="d776a248-088c-4ec4-8f18-6614fdd9190c" providerId="ADAL" clId="{E1F57283-8A1B-451A-89C7-D999A99E88C7}" dt="2024-04-29T13:49:51.097" v="304" actId="20577"/>
          <ac:spMkLst>
            <pc:docMk/>
            <pc:sldMk cId="2903531224" sldId="307"/>
            <ac:spMk id="2" creationId="{E00EC6B7-417D-8E46-BB50-78CF709259B8}"/>
          </ac:spMkLst>
        </pc:spChg>
      </pc:sldChg>
      <pc:sldChg chg="addSp modSp mod">
        <pc:chgData name="Tryggve Pederby" userId="d776a248-088c-4ec4-8f18-6614fdd9190c" providerId="ADAL" clId="{E1F57283-8A1B-451A-89C7-D999A99E88C7}" dt="2024-04-29T13:49:59.894" v="307" actId="20577"/>
        <pc:sldMkLst>
          <pc:docMk/>
          <pc:sldMk cId="4038194177" sldId="308"/>
        </pc:sldMkLst>
        <pc:spChg chg="add mod">
          <ac:chgData name="Tryggve Pederby" userId="d776a248-088c-4ec4-8f18-6614fdd9190c" providerId="ADAL" clId="{E1F57283-8A1B-451A-89C7-D999A99E88C7}" dt="2024-04-29T13:49:59.894" v="307" actId="20577"/>
          <ac:spMkLst>
            <pc:docMk/>
            <pc:sldMk cId="4038194177" sldId="308"/>
            <ac:spMk id="2" creationId="{5035AA32-9781-07B2-1F57-69FF34AA53D1}"/>
          </ac:spMkLst>
        </pc:spChg>
      </pc:sldChg>
      <pc:sldChg chg="modSp mod">
        <pc:chgData name="Tryggve Pederby" userId="d776a248-088c-4ec4-8f18-6614fdd9190c" providerId="ADAL" clId="{E1F57283-8A1B-451A-89C7-D999A99E88C7}" dt="2024-04-30T08:51:34.122" v="912" actId="20577"/>
        <pc:sldMkLst>
          <pc:docMk/>
          <pc:sldMk cId="3359149753" sldId="309"/>
        </pc:sldMkLst>
        <pc:spChg chg="mod">
          <ac:chgData name="Tryggve Pederby" userId="d776a248-088c-4ec4-8f18-6614fdd9190c" providerId="ADAL" clId="{E1F57283-8A1B-451A-89C7-D999A99E88C7}" dt="2024-04-30T08:51:34.122" v="912" actId="20577"/>
          <ac:spMkLst>
            <pc:docMk/>
            <pc:sldMk cId="3359149753" sldId="309"/>
            <ac:spMk id="2" creationId="{E1E1E813-E4F1-66CF-7CA7-18C259409E39}"/>
          </ac:spMkLst>
        </pc:spChg>
      </pc:sldChg>
      <pc:sldChg chg="addSp modSp mod">
        <pc:chgData name="Tryggve Pederby" userId="d776a248-088c-4ec4-8f18-6614fdd9190c" providerId="ADAL" clId="{E1F57283-8A1B-451A-89C7-D999A99E88C7}" dt="2024-04-26T08:06:19.154" v="64" actId="1076"/>
        <pc:sldMkLst>
          <pc:docMk/>
          <pc:sldMk cId="341242657" sldId="310"/>
        </pc:sldMkLst>
        <pc:spChg chg="add mod">
          <ac:chgData name="Tryggve Pederby" userId="d776a248-088c-4ec4-8f18-6614fdd9190c" providerId="ADAL" clId="{E1F57283-8A1B-451A-89C7-D999A99E88C7}" dt="2024-04-26T08:06:15.714" v="63" actId="14100"/>
          <ac:spMkLst>
            <pc:docMk/>
            <pc:sldMk cId="341242657" sldId="310"/>
            <ac:spMk id="5" creationId="{84ECB3D1-C064-44A7-99AB-2772FB317D86}"/>
          </ac:spMkLst>
        </pc:spChg>
        <pc:spChg chg="add mod">
          <ac:chgData name="Tryggve Pederby" userId="d776a248-088c-4ec4-8f18-6614fdd9190c" providerId="ADAL" clId="{E1F57283-8A1B-451A-89C7-D999A99E88C7}" dt="2024-04-26T08:06:19.154" v="64" actId="1076"/>
          <ac:spMkLst>
            <pc:docMk/>
            <pc:sldMk cId="341242657" sldId="310"/>
            <ac:spMk id="7" creationId="{A7164461-2A29-4A62-874B-31B5B8B60350}"/>
          </ac:spMkLst>
        </pc:spChg>
      </pc:sldChg>
      <pc:sldChg chg="addSp modSp mod">
        <pc:chgData name="Tryggve Pederby" userId="d776a248-088c-4ec4-8f18-6614fdd9190c" providerId="ADAL" clId="{E1F57283-8A1B-451A-89C7-D999A99E88C7}" dt="2024-04-29T13:50:35.870" v="310" actId="20577"/>
        <pc:sldMkLst>
          <pc:docMk/>
          <pc:sldMk cId="46060304" sldId="311"/>
        </pc:sldMkLst>
        <pc:spChg chg="add mod">
          <ac:chgData name="Tryggve Pederby" userId="d776a248-088c-4ec4-8f18-6614fdd9190c" providerId="ADAL" clId="{E1F57283-8A1B-451A-89C7-D999A99E88C7}" dt="2024-04-29T13:50:35.870" v="310" actId="20577"/>
          <ac:spMkLst>
            <pc:docMk/>
            <pc:sldMk cId="46060304" sldId="311"/>
            <ac:spMk id="2" creationId="{0AC01F45-9CB2-3A7C-CBF7-7DFDF8D881D3}"/>
          </ac:spMkLst>
        </pc:spChg>
        <pc:spChg chg="add mod">
          <ac:chgData name="Tryggve Pederby" userId="d776a248-088c-4ec4-8f18-6614fdd9190c" providerId="ADAL" clId="{E1F57283-8A1B-451A-89C7-D999A99E88C7}" dt="2024-04-29T13:50:12.299" v="308"/>
          <ac:spMkLst>
            <pc:docMk/>
            <pc:sldMk cId="46060304" sldId="311"/>
            <ac:spMk id="5" creationId="{FD1E9459-B822-ED19-7A38-956AD6E4C3C5}"/>
          </ac:spMkLst>
        </pc:spChg>
      </pc:sldChg>
      <pc:sldChg chg="addSp modSp mod">
        <pc:chgData name="Tryggve Pederby" userId="d776a248-088c-4ec4-8f18-6614fdd9190c" providerId="ADAL" clId="{E1F57283-8A1B-451A-89C7-D999A99E88C7}" dt="2024-04-29T13:50:43.390" v="313" actId="20577"/>
        <pc:sldMkLst>
          <pc:docMk/>
          <pc:sldMk cId="2194080500" sldId="312"/>
        </pc:sldMkLst>
        <pc:spChg chg="add mod">
          <ac:chgData name="Tryggve Pederby" userId="d776a248-088c-4ec4-8f18-6614fdd9190c" providerId="ADAL" clId="{E1F57283-8A1B-451A-89C7-D999A99E88C7}" dt="2024-04-29T13:50:43.390" v="313" actId="20577"/>
          <ac:spMkLst>
            <pc:docMk/>
            <pc:sldMk cId="2194080500" sldId="312"/>
            <ac:spMk id="2" creationId="{65A169E4-3DC5-33BC-EFB3-41A7A128C747}"/>
          </ac:spMkLst>
        </pc:spChg>
        <pc:spChg chg="add mod">
          <ac:chgData name="Tryggve Pederby" userId="d776a248-088c-4ec4-8f18-6614fdd9190c" providerId="ADAL" clId="{E1F57283-8A1B-451A-89C7-D999A99E88C7}" dt="2024-04-29T13:50:38.283" v="311"/>
          <ac:spMkLst>
            <pc:docMk/>
            <pc:sldMk cId="2194080500" sldId="312"/>
            <ac:spMk id="5" creationId="{306696A7-D9B1-FC16-DAB7-1B253D8D283D}"/>
          </ac:spMkLst>
        </pc:spChg>
      </pc:sldChg>
      <pc:sldChg chg="addSp modSp mod">
        <pc:chgData name="Tryggve Pederby" userId="d776a248-088c-4ec4-8f18-6614fdd9190c" providerId="ADAL" clId="{E1F57283-8A1B-451A-89C7-D999A99E88C7}" dt="2024-04-29T13:50:54.489" v="316" actId="20577"/>
        <pc:sldMkLst>
          <pc:docMk/>
          <pc:sldMk cId="3093967962" sldId="313"/>
        </pc:sldMkLst>
        <pc:spChg chg="add mod">
          <ac:chgData name="Tryggve Pederby" userId="d776a248-088c-4ec4-8f18-6614fdd9190c" providerId="ADAL" clId="{E1F57283-8A1B-451A-89C7-D999A99E88C7}" dt="2024-04-29T13:50:54.489" v="316" actId="20577"/>
          <ac:spMkLst>
            <pc:docMk/>
            <pc:sldMk cId="3093967962" sldId="313"/>
            <ac:spMk id="2" creationId="{723A9C14-1A99-4D38-DDE2-F294AA471FC6}"/>
          </ac:spMkLst>
        </pc:spChg>
        <pc:spChg chg="add mod">
          <ac:chgData name="Tryggve Pederby" userId="d776a248-088c-4ec4-8f18-6614fdd9190c" providerId="ADAL" clId="{E1F57283-8A1B-451A-89C7-D999A99E88C7}" dt="2024-04-29T13:50:46.935" v="314"/>
          <ac:spMkLst>
            <pc:docMk/>
            <pc:sldMk cId="3093967962" sldId="313"/>
            <ac:spMk id="5" creationId="{2DF26439-EE80-266E-0F77-A6DA53B86E47}"/>
          </ac:spMkLst>
        </pc:spChg>
      </pc:sldChg>
      <pc:sldChg chg="addSp modSp">
        <pc:chgData name="Tryggve Pederby" userId="d776a248-088c-4ec4-8f18-6614fdd9190c" providerId="ADAL" clId="{E1F57283-8A1B-451A-89C7-D999A99E88C7}" dt="2024-04-29T13:50:57.096" v="317"/>
        <pc:sldMkLst>
          <pc:docMk/>
          <pc:sldMk cId="3233308871" sldId="314"/>
        </pc:sldMkLst>
        <pc:spChg chg="add mod">
          <ac:chgData name="Tryggve Pederby" userId="d776a248-088c-4ec4-8f18-6614fdd9190c" providerId="ADAL" clId="{E1F57283-8A1B-451A-89C7-D999A99E88C7}" dt="2024-04-29T13:50:57.096" v="317"/>
          <ac:spMkLst>
            <pc:docMk/>
            <pc:sldMk cId="3233308871" sldId="314"/>
            <ac:spMk id="2" creationId="{5C918939-FB4B-FC69-F39F-9001B1EFB494}"/>
          </ac:spMkLst>
        </pc:spChg>
        <pc:spChg chg="add mod">
          <ac:chgData name="Tryggve Pederby" userId="d776a248-088c-4ec4-8f18-6614fdd9190c" providerId="ADAL" clId="{E1F57283-8A1B-451A-89C7-D999A99E88C7}" dt="2024-04-29T13:50:57.096" v="317"/>
          <ac:spMkLst>
            <pc:docMk/>
            <pc:sldMk cId="3233308871" sldId="314"/>
            <ac:spMk id="5" creationId="{7BCCA5D9-941C-7BBF-1D7F-BCC7A6CAC05D}"/>
          </ac:spMkLst>
        </pc:spChg>
      </pc:sldChg>
      <pc:sldChg chg="addSp modSp mod">
        <pc:chgData name="Tryggve Pederby" userId="d776a248-088c-4ec4-8f18-6614fdd9190c" providerId="ADAL" clId="{E1F57283-8A1B-451A-89C7-D999A99E88C7}" dt="2024-04-29T13:51:02.502" v="320" actId="20577"/>
        <pc:sldMkLst>
          <pc:docMk/>
          <pc:sldMk cId="2550059928" sldId="315"/>
        </pc:sldMkLst>
        <pc:spChg chg="add mod">
          <ac:chgData name="Tryggve Pederby" userId="d776a248-088c-4ec4-8f18-6614fdd9190c" providerId="ADAL" clId="{E1F57283-8A1B-451A-89C7-D999A99E88C7}" dt="2024-04-29T13:51:02.502" v="320" actId="20577"/>
          <ac:spMkLst>
            <pc:docMk/>
            <pc:sldMk cId="2550059928" sldId="315"/>
            <ac:spMk id="2" creationId="{BFC181BC-A0C4-7899-7CF5-4D19F3C4A912}"/>
          </ac:spMkLst>
        </pc:spChg>
        <pc:spChg chg="add mod">
          <ac:chgData name="Tryggve Pederby" userId="d776a248-088c-4ec4-8f18-6614fdd9190c" providerId="ADAL" clId="{E1F57283-8A1B-451A-89C7-D999A99E88C7}" dt="2024-04-29T13:51:00.821" v="318"/>
          <ac:spMkLst>
            <pc:docMk/>
            <pc:sldMk cId="2550059928" sldId="315"/>
            <ac:spMk id="5" creationId="{054C6AE3-9845-41C1-9B74-966197E1F7A3}"/>
          </ac:spMkLst>
        </pc:spChg>
      </pc:sldChg>
      <pc:sldChg chg="addSp modSp">
        <pc:chgData name="Tryggve Pederby" userId="d776a248-088c-4ec4-8f18-6614fdd9190c" providerId="ADAL" clId="{E1F57283-8A1B-451A-89C7-D999A99E88C7}" dt="2024-04-29T13:53:25.249" v="321"/>
        <pc:sldMkLst>
          <pc:docMk/>
          <pc:sldMk cId="933413731" sldId="317"/>
        </pc:sldMkLst>
        <pc:spChg chg="add mod">
          <ac:chgData name="Tryggve Pederby" userId="d776a248-088c-4ec4-8f18-6614fdd9190c" providerId="ADAL" clId="{E1F57283-8A1B-451A-89C7-D999A99E88C7}" dt="2024-04-29T13:53:25.249" v="321"/>
          <ac:spMkLst>
            <pc:docMk/>
            <pc:sldMk cId="933413731" sldId="317"/>
            <ac:spMk id="2" creationId="{D208A504-9D42-5D20-143F-BEEBEB51A8EF}"/>
          </ac:spMkLst>
        </pc:spChg>
        <pc:spChg chg="add mod">
          <ac:chgData name="Tryggve Pederby" userId="d776a248-088c-4ec4-8f18-6614fdd9190c" providerId="ADAL" clId="{E1F57283-8A1B-451A-89C7-D999A99E88C7}" dt="2024-04-29T13:53:25.249" v="321"/>
          <ac:spMkLst>
            <pc:docMk/>
            <pc:sldMk cId="933413731" sldId="317"/>
            <ac:spMk id="5" creationId="{286D5E61-D6BD-705E-6E4D-B5C39ADEE71E}"/>
          </ac:spMkLst>
        </pc:spChg>
      </pc:sldChg>
      <pc:sldChg chg="addSp modSp mod">
        <pc:chgData name="Tryggve Pederby" userId="d776a248-088c-4ec4-8f18-6614fdd9190c" providerId="ADAL" clId="{E1F57283-8A1B-451A-89C7-D999A99E88C7}" dt="2024-04-29T13:53:39.854" v="326" actId="20577"/>
        <pc:sldMkLst>
          <pc:docMk/>
          <pc:sldMk cId="999195987" sldId="318"/>
        </pc:sldMkLst>
        <pc:spChg chg="add mod">
          <ac:chgData name="Tryggve Pederby" userId="d776a248-088c-4ec4-8f18-6614fdd9190c" providerId="ADAL" clId="{E1F57283-8A1B-451A-89C7-D999A99E88C7}" dt="2024-04-29T13:53:39.854" v="326" actId="20577"/>
          <ac:spMkLst>
            <pc:docMk/>
            <pc:sldMk cId="999195987" sldId="318"/>
            <ac:spMk id="2" creationId="{6C7FC32F-AA58-6EA0-3435-8DAF9D53D058}"/>
          </ac:spMkLst>
        </pc:spChg>
        <pc:spChg chg="add mod">
          <ac:chgData name="Tryggve Pederby" userId="d776a248-088c-4ec4-8f18-6614fdd9190c" providerId="ADAL" clId="{E1F57283-8A1B-451A-89C7-D999A99E88C7}" dt="2024-04-29T13:53:37.175" v="324" actId="20577"/>
          <ac:spMkLst>
            <pc:docMk/>
            <pc:sldMk cId="999195987" sldId="318"/>
            <ac:spMk id="5" creationId="{69A19A03-1C4A-1AEB-2C1F-E90DC65C1899}"/>
          </ac:spMkLst>
        </pc:spChg>
      </pc:sldChg>
      <pc:sldChg chg="addSp modSp mod">
        <pc:chgData name="Tryggve Pederby" userId="d776a248-088c-4ec4-8f18-6614fdd9190c" providerId="ADAL" clId="{E1F57283-8A1B-451A-89C7-D999A99E88C7}" dt="2024-04-30T07:03:29.162" v="331" actId="20577"/>
        <pc:sldMkLst>
          <pc:docMk/>
          <pc:sldMk cId="4194823089" sldId="319"/>
        </pc:sldMkLst>
        <pc:spChg chg="add mod">
          <ac:chgData name="Tryggve Pederby" userId="d776a248-088c-4ec4-8f18-6614fdd9190c" providerId="ADAL" clId="{E1F57283-8A1B-451A-89C7-D999A99E88C7}" dt="2024-04-30T07:03:29.162" v="331" actId="20577"/>
          <ac:spMkLst>
            <pc:docMk/>
            <pc:sldMk cId="4194823089" sldId="319"/>
            <ac:spMk id="2" creationId="{87DCAF72-B07B-4735-CDCA-C8C94FB56C1C}"/>
          </ac:spMkLst>
        </pc:spChg>
        <pc:spChg chg="add mod">
          <ac:chgData name="Tryggve Pederby" userId="d776a248-088c-4ec4-8f18-6614fdd9190c" providerId="ADAL" clId="{E1F57283-8A1B-451A-89C7-D999A99E88C7}" dt="2024-04-30T07:03:26.712" v="329" actId="20577"/>
          <ac:spMkLst>
            <pc:docMk/>
            <pc:sldMk cId="4194823089" sldId="319"/>
            <ac:spMk id="5" creationId="{E259D075-3D33-F3A8-2437-087C1BD9E7E3}"/>
          </ac:spMkLst>
        </pc:spChg>
      </pc:sldChg>
      <pc:sldChg chg="addSp modSp mod">
        <pc:chgData name="Tryggve Pederby" userId="d776a248-088c-4ec4-8f18-6614fdd9190c" providerId="ADAL" clId="{E1F57283-8A1B-451A-89C7-D999A99E88C7}" dt="2024-04-30T07:03:45.733" v="336" actId="20577"/>
        <pc:sldMkLst>
          <pc:docMk/>
          <pc:sldMk cId="2563724338" sldId="320"/>
        </pc:sldMkLst>
        <pc:spChg chg="add mod">
          <ac:chgData name="Tryggve Pederby" userId="d776a248-088c-4ec4-8f18-6614fdd9190c" providerId="ADAL" clId="{E1F57283-8A1B-451A-89C7-D999A99E88C7}" dt="2024-04-30T07:03:45.733" v="336" actId="20577"/>
          <ac:spMkLst>
            <pc:docMk/>
            <pc:sldMk cId="2563724338" sldId="320"/>
            <ac:spMk id="2" creationId="{5DE27D97-05AD-E89C-6F0B-697D6996669E}"/>
          </ac:spMkLst>
        </pc:spChg>
        <pc:spChg chg="add mod">
          <ac:chgData name="Tryggve Pederby" userId="d776a248-088c-4ec4-8f18-6614fdd9190c" providerId="ADAL" clId="{E1F57283-8A1B-451A-89C7-D999A99E88C7}" dt="2024-04-30T07:03:42.683" v="334" actId="20577"/>
          <ac:spMkLst>
            <pc:docMk/>
            <pc:sldMk cId="2563724338" sldId="320"/>
            <ac:spMk id="5" creationId="{5CCE09F1-729E-CEEA-51C1-087B4EFEDC39}"/>
          </ac:spMkLst>
        </pc:spChg>
      </pc:sldChg>
      <pc:sldChg chg="addSp modSp mod">
        <pc:chgData name="Tryggve Pederby" userId="d776a248-088c-4ec4-8f18-6614fdd9190c" providerId="ADAL" clId="{E1F57283-8A1B-451A-89C7-D999A99E88C7}" dt="2024-04-30T07:03:55.528" v="339" actId="1036"/>
        <pc:sldMkLst>
          <pc:docMk/>
          <pc:sldMk cId="2984486222" sldId="321"/>
        </pc:sldMkLst>
        <pc:spChg chg="add mod">
          <ac:chgData name="Tryggve Pederby" userId="d776a248-088c-4ec4-8f18-6614fdd9190c" providerId="ADAL" clId="{E1F57283-8A1B-451A-89C7-D999A99E88C7}" dt="2024-04-30T07:03:55.528" v="339" actId="1036"/>
          <ac:spMkLst>
            <pc:docMk/>
            <pc:sldMk cId="2984486222" sldId="321"/>
            <ac:spMk id="2" creationId="{82B29436-EA08-2129-B2CD-AFA4B966D5DC}"/>
          </ac:spMkLst>
        </pc:spChg>
        <pc:spChg chg="add mod">
          <ac:chgData name="Tryggve Pederby" userId="d776a248-088c-4ec4-8f18-6614fdd9190c" providerId="ADAL" clId="{E1F57283-8A1B-451A-89C7-D999A99E88C7}" dt="2024-04-30T07:03:55.528" v="339" actId="1036"/>
          <ac:spMkLst>
            <pc:docMk/>
            <pc:sldMk cId="2984486222" sldId="321"/>
            <ac:spMk id="5" creationId="{5802726C-943E-B279-B1DB-E4BD08CE8D3D}"/>
          </ac:spMkLst>
        </pc:spChg>
      </pc:sldChg>
      <pc:sldChg chg="addSp modSp mod">
        <pc:chgData name="Tryggve Pederby" userId="d776a248-088c-4ec4-8f18-6614fdd9190c" providerId="ADAL" clId="{E1F57283-8A1B-451A-89C7-D999A99E88C7}" dt="2024-04-30T07:04:11.839" v="344" actId="20577"/>
        <pc:sldMkLst>
          <pc:docMk/>
          <pc:sldMk cId="521821236" sldId="322"/>
        </pc:sldMkLst>
        <pc:spChg chg="add mod">
          <ac:chgData name="Tryggve Pederby" userId="d776a248-088c-4ec4-8f18-6614fdd9190c" providerId="ADAL" clId="{E1F57283-8A1B-451A-89C7-D999A99E88C7}" dt="2024-04-30T07:04:11.839" v="344" actId="20577"/>
          <ac:spMkLst>
            <pc:docMk/>
            <pc:sldMk cId="521821236" sldId="322"/>
            <ac:spMk id="2" creationId="{7DFA5AC3-B541-D08A-A07A-525814E48DAE}"/>
          </ac:spMkLst>
        </pc:spChg>
        <pc:spChg chg="add mod">
          <ac:chgData name="Tryggve Pederby" userId="d776a248-088c-4ec4-8f18-6614fdd9190c" providerId="ADAL" clId="{E1F57283-8A1B-451A-89C7-D999A99E88C7}" dt="2024-04-30T07:04:09.412" v="342" actId="20577"/>
          <ac:spMkLst>
            <pc:docMk/>
            <pc:sldMk cId="521821236" sldId="322"/>
            <ac:spMk id="5" creationId="{B6257B08-2994-A8E4-5FDC-B745CC2043B2}"/>
          </ac:spMkLst>
        </pc:spChg>
      </pc:sldChg>
      <pc:sldChg chg="addSp modSp mod">
        <pc:chgData name="Tryggve Pederby" userId="d776a248-088c-4ec4-8f18-6614fdd9190c" providerId="ADAL" clId="{E1F57283-8A1B-451A-89C7-D999A99E88C7}" dt="2024-04-30T07:04:30.563" v="349" actId="20577"/>
        <pc:sldMkLst>
          <pc:docMk/>
          <pc:sldMk cId="3248501655" sldId="323"/>
        </pc:sldMkLst>
        <pc:spChg chg="add mod">
          <ac:chgData name="Tryggve Pederby" userId="d776a248-088c-4ec4-8f18-6614fdd9190c" providerId="ADAL" clId="{E1F57283-8A1B-451A-89C7-D999A99E88C7}" dt="2024-04-30T07:04:30.563" v="349" actId="20577"/>
          <ac:spMkLst>
            <pc:docMk/>
            <pc:sldMk cId="3248501655" sldId="323"/>
            <ac:spMk id="2" creationId="{9BDBC75A-60B0-2F44-5CDE-FA332418C2DF}"/>
          </ac:spMkLst>
        </pc:spChg>
        <pc:spChg chg="add mod">
          <ac:chgData name="Tryggve Pederby" userId="d776a248-088c-4ec4-8f18-6614fdd9190c" providerId="ADAL" clId="{E1F57283-8A1B-451A-89C7-D999A99E88C7}" dt="2024-04-30T07:04:27.681" v="347" actId="20577"/>
          <ac:spMkLst>
            <pc:docMk/>
            <pc:sldMk cId="3248501655" sldId="323"/>
            <ac:spMk id="5" creationId="{307C4EB0-AC08-A534-080E-15BD7245837B}"/>
          </ac:spMkLst>
        </pc:spChg>
      </pc:sldChg>
      <pc:sldChg chg="addSp modSp mod">
        <pc:chgData name="Tryggve Pederby" userId="d776a248-088c-4ec4-8f18-6614fdd9190c" providerId="ADAL" clId="{E1F57283-8A1B-451A-89C7-D999A99E88C7}" dt="2024-04-30T07:04:50.632" v="352" actId="20577"/>
        <pc:sldMkLst>
          <pc:docMk/>
          <pc:sldMk cId="2703970853" sldId="324"/>
        </pc:sldMkLst>
        <pc:spChg chg="add mod">
          <ac:chgData name="Tryggve Pederby" userId="d776a248-088c-4ec4-8f18-6614fdd9190c" providerId="ADAL" clId="{E1F57283-8A1B-451A-89C7-D999A99E88C7}" dt="2024-04-30T07:04:40.804" v="350"/>
          <ac:spMkLst>
            <pc:docMk/>
            <pc:sldMk cId="2703970853" sldId="324"/>
            <ac:spMk id="2" creationId="{8779E622-85F6-4B01-1740-892538F8835A}"/>
          </ac:spMkLst>
        </pc:spChg>
        <pc:spChg chg="add mod">
          <ac:chgData name="Tryggve Pederby" userId="d776a248-088c-4ec4-8f18-6614fdd9190c" providerId="ADAL" clId="{E1F57283-8A1B-451A-89C7-D999A99E88C7}" dt="2024-04-30T07:04:50.632" v="352" actId="20577"/>
          <ac:spMkLst>
            <pc:docMk/>
            <pc:sldMk cId="2703970853" sldId="324"/>
            <ac:spMk id="5" creationId="{5A12659C-5F22-83B6-9DFE-F54DCBE9C990}"/>
          </ac:spMkLst>
        </pc:spChg>
      </pc:sldChg>
      <pc:sldChg chg="addSp modSp">
        <pc:chgData name="Tryggve Pederby" userId="d776a248-088c-4ec4-8f18-6614fdd9190c" providerId="ADAL" clId="{E1F57283-8A1B-451A-89C7-D999A99E88C7}" dt="2024-04-30T08:12:12.594" v="499"/>
        <pc:sldMkLst>
          <pc:docMk/>
          <pc:sldMk cId="2728128304" sldId="326"/>
        </pc:sldMkLst>
        <pc:spChg chg="add mod">
          <ac:chgData name="Tryggve Pederby" userId="d776a248-088c-4ec4-8f18-6614fdd9190c" providerId="ADAL" clId="{E1F57283-8A1B-451A-89C7-D999A99E88C7}" dt="2024-04-30T08:12:12.594" v="499"/>
          <ac:spMkLst>
            <pc:docMk/>
            <pc:sldMk cId="2728128304" sldId="326"/>
            <ac:spMk id="2" creationId="{06987F5B-B184-215C-4FDB-7E81FB1060BA}"/>
          </ac:spMkLst>
        </pc:spChg>
        <pc:spChg chg="add mod">
          <ac:chgData name="Tryggve Pederby" userId="d776a248-088c-4ec4-8f18-6614fdd9190c" providerId="ADAL" clId="{E1F57283-8A1B-451A-89C7-D999A99E88C7}" dt="2024-04-30T08:12:12.594" v="499"/>
          <ac:spMkLst>
            <pc:docMk/>
            <pc:sldMk cId="2728128304" sldId="326"/>
            <ac:spMk id="5" creationId="{EEB0F914-7A7E-110A-80AD-A842E5056497}"/>
          </ac:spMkLst>
        </pc:spChg>
      </pc:sldChg>
      <pc:sldChg chg="addSp modSp mod">
        <pc:chgData name="Tryggve Pederby" userId="d776a248-088c-4ec4-8f18-6614fdd9190c" providerId="ADAL" clId="{E1F57283-8A1B-451A-89C7-D999A99E88C7}" dt="2024-04-30T07:11:50.916" v="359" actId="20577"/>
        <pc:sldMkLst>
          <pc:docMk/>
          <pc:sldMk cId="1785793298" sldId="327"/>
        </pc:sldMkLst>
        <pc:spChg chg="add mod">
          <ac:chgData name="Tryggve Pederby" userId="d776a248-088c-4ec4-8f18-6614fdd9190c" providerId="ADAL" clId="{E1F57283-8A1B-451A-89C7-D999A99E88C7}" dt="2024-04-30T07:11:41.002" v="358"/>
          <ac:spMkLst>
            <pc:docMk/>
            <pc:sldMk cId="1785793298" sldId="327"/>
            <ac:spMk id="2" creationId="{7F01B45D-015D-E26B-2443-0AB4257D0E4F}"/>
          </ac:spMkLst>
        </pc:spChg>
        <pc:spChg chg="mod">
          <ac:chgData name="Tryggve Pederby" userId="d776a248-088c-4ec4-8f18-6614fdd9190c" providerId="ADAL" clId="{E1F57283-8A1B-451A-89C7-D999A99E88C7}" dt="2024-04-30T07:11:50.916" v="359" actId="20577"/>
          <ac:spMkLst>
            <pc:docMk/>
            <pc:sldMk cId="1785793298" sldId="327"/>
            <ac:spMk id="3" creationId="{FBEA6885-4B83-A56F-8F50-82273AEB9C45}"/>
          </ac:spMkLst>
        </pc:spChg>
        <pc:spChg chg="add mod">
          <ac:chgData name="Tryggve Pederby" userId="d776a248-088c-4ec4-8f18-6614fdd9190c" providerId="ADAL" clId="{E1F57283-8A1B-451A-89C7-D999A99E88C7}" dt="2024-04-30T07:11:41.002" v="358"/>
          <ac:spMkLst>
            <pc:docMk/>
            <pc:sldMk cId="1785793298" sldId="327"/>
            <ac:spMk id="5" creationId="{F53319D1-8097-3569-74C5-00799EAAFBEC}"/>
          </ac:spMkLst>
        </pc:spChg>
      </pc:sldChg>
      <pc:sldChg chg="addSp delSp modSp mod">
        <pc:chgData name="Tryggve Pederby" userId="d776a248-088c-4ec4-8f18-6614fdd9190c" providerId="ADAL" clId="{E1F57283-8A1B-451A-89C7-D999A99E88C7}" dt="2024-04-30T07:21:21.691" v="369" actId="478"/>
        <pc:sldMkLst>
          <pc:docMk/>
          <pc:sldMk cId="1311684536" sldId="328"/>
        </pc:sldMkLst>
        <pc:spChg chg="add mod">
          <ac:chgData name="Tryggve Pederby" userId="d776a248-088c-4ec4-8f18-6614fdd9190c" providerId="ADAL" clId="{E1F57283-8A1B-451A-89C7-D999A99E88C7}" dt="2024-04-30T07:21:15.226" v="367" actId="20577"/>
          <ac:spMkLst>
            <pc:docMk/>
            <pc:sldMk cId="1311684536" sldId="328"/>
            <ac:spMk id="2" creationId="{9D69C4C4-4C1E-1724-15FC-7EE48D8B418F}"/>
          </ac:spMkLst>
        </pc:spChg>
        <pc:spChg chg="add mod">
          <ac:chgData name="Tryggve Pederby" userId="d776a248-088c-4ec4-8f18-6614fdd9190c" providerId="ADAL" clId="{E1F57283-8A1B-451A-89C7-D999A99E88C7}" dt="2024-04-26T10:37:10.247" v="226"/>
          <ac:spMkLst>
            <pc:docMk/>
            <pc:sldMk cId="1311684536" sldId="328"/>
            <ac:spMk id="5" creationId="{BA526ED5-03B5-4E77-B54E-306BF70526FB}"/>
          </ac:spMkLst>
        </pc:spChg>
        <pc:spChg chg="add del mod">
          <ac:chgData name="Tryggve Pederby" userId="d776a248-088c-4ec4-8f18-6614fdd9190c" providerId="ADAL" clId="{E1F57283-8A1B-451A-89C7-D999A99E88C7}" dt="2024-04-30T07:21:21.691" v="369" actId="478"/>
          <ac:spMkLst>
            <pc:docMk/>
            <pc:sldMk cId="1311684536" sldId="328"/>
            <ac:spMk id="6" creationId="{FF69BE64-ADE6-4E6B-9AC1-4251D61F8776}"/>
          </ac:spMkLst>
        </pc:spChg>
        <pc:spChg chg="add mod">
          <ac:chgData name="Tryggve Pederby" userId="d776a248-088c-4ec4-8f18-6614fdd9190c" providerId="ADAL" clId="{E1F57283-8A1B-451A-89C7-D999A99E88C7}" dt="2024-04-30T07:21:12.484" v="365" actId="20577"/>
          <ac:spMkLst>
            <pc:docMk/>
            <pc:sldMk cId="1311684536" sldId="328"/>
            <ac:spMk id="7" creationId="{94593D2F-8110-819E-DC81-6F3151C47D0C}"/>
          </ac:spMkLst>
        </pc:spChg>
      </pc:sldChg>
      <pc:sldChg chg="addSp modSp mod">
        <pc:chgData name="Tryggve Pederby" userId="d776a248-088c-4ec4-8f18-6614fdd9190c" providerId="ADAL" clId="{E1F57283-8A1B-451A-89C7-D999A99E88C7}" dt="2024-04-30T07:21:38.207" v="377" actId="20577"/>
        <pc:sldMkLst>
          <pc:docMk/>
          <pc:sldMk cId="1627149127" sldId="329"/>
        </pc:sldMkLst>
        <pc:spChg chg="add mod">
          <ac:chgData name="Tryggve Pederby" userId="d776a248-088c-4ec4-8f18-6614fdd9190c" providerId="ADAL" clId="{E1F57283-8A1B-451A-89C7-D999A99E88C7}" dt="2024-04-30T07:21:38.207" v="377" actId="20577"/>
          <ac:spMkLst>
            <pc:docMk/>
            <pc:sldMk cId="1627149127" sldId="329"/>
            <ac:spMk id="2" creationId="{85561DDA-4706-A2FC-6569-DAA05BA2B24E}"/>
          </ac:spMkLst>
        </pc:spChg>
        <pc:spChg chg="add mod">
          <ac:chgData name="Tryggve Pederby" userId="d776a248-088c-4ec4-8f18-6614fdd9190c" providerId="ADAL" clId="{E1F57283-8A1B-451A-89C7-D999A99E88C7}" dt="2024-04-30T07:21:34.174" v="374" actId="20577"/>
          <ac:spMkLst>
            <pc:docMk/>
            <pc:sldMk cId="1627149127" sldId="329"/>
            <ac:spMk id="4" creationId="{9EB05C3C-70FA-2DA4-785D-A17A4453DEE9}"/>
          </ac:spMkLst>
        </pc:spChg>
      </pc:sldChg>
      <pc:sldChg chg="addSp modSp mod">
        <pc:chgData name="Tryggve Pederby" userId="d776a248-088c-4ec4-8f18-6614fdd9190c" providerId="ADAL" clId="{E1F57283-8A1B-451A-89C7-D999A99E88C7}" dt="2024-04-30T07:22:03.027" v="382" actId="20577"/>
        <pc:sldMkLst>
          <pc:docMk/>
          <pc:sldMk cId="3385452764" sldId="330"/>
        </pc:sldMkLst>
        <pc:spChg chg="add mod">
          <ac:chgData name="Tryggve Pederby" userId="d776a248-088c-4ec4-8f18-6614fdd9190c" providerId="ADAL" clId="{E1F57283-8A1B-451A-89C7-D999A99E88C7}" dt="2024-04-30T07:22:03.027" v="382" actId="20577"/>
          <ac:spMkLst>
            <pc:docMk/>
            <pc:sldMk cId="3385452764" sldId="330"/>
            <ac:spMk id="5" creationId="{94EEF7AD-9261-FAA9-6651-4B00C606C2D1}"/>
          </ac:spMkLst>
        </pc:spChg>
        <pc:spChg chg="add mod">
          <ac:chgData name="Tryggve Pederby" userId="d776a248-088c-4ec4-8f18-6614fdd9190c" providerId="ADAL" clId="{E1F57283-8A1B-451A-89C7-D999A99E88C7}" dt="2024-04-30T07:21:54.655" v="380"/>
          <ac:spMkLst>
            <pc:docMk/>
            <pc:sldMk cId="3385452764" sldId="330"/>
            <ac:spMk id="6" creationId="{FCB88419-F3F4-114A-88D4-C03B2CE78F14}"/>
          </ac:spMkLst>
        </pc:spChg>
      </pc:sldChg>
      <pc:sldChg chg="addSp modSp mod">
        <pc:chgData name="Tryggve Pederby" userId="d776a248-088c-4ec4-8f18-6614fdd9190c" providerId="ADAL" clId="{E1F57283-8A1B-451A-89C7-D999A99E88C7}" dt="2024-04-30T07:22:14.075" v="385" actId="20577"/>
        <pc:sldMkLst>
          <pc:docMk/>
          <pc:sldMk cId="4068087351" sldId="331"/>
        </pc:sldMkLst>
        <pc:spChg chg="add mod">
          <ac:chgData name="Tryggve Pederby" userId="d776a248-088c-4ec4-8f18-6614fdd9190c" providerId="ADAL" clId="{E1F57283-8A1B-451A-89C7-D999A99E88C7}" dt="2024-04-30T07:22:14.075" v="385" actId="20577"/>
          <ac:spMkLst>
            <pc:docMk/>
            <pc:sldMk cId="4068087351" sldId="331"/>
            <ac:spMk id="5" creationId="{75B75200-CF10-E743-6B5B-7B5935CE1D6C}"/>
          </ac:spMkLst>
        </pc:spChg>
        <pc:spChg chg="add mod">
          <ac:chgData name="Tryggve Pederby" userId="d776a248-088c-4ec4-8f18-6614fdd9190c" providerId="ADAL" clId="{E1F57283-8A1B-451A-89C7-D999A99E88C7}" dt="2024-04-30T07:22:07.390" v="383"/>
          <ac:spMkLst>
            <pc:docMk/>
            <pc:sldMk cId="4068087351" sldId="331"/>
            <ac:spMk id="6" creationId="{4BF93D1A-3A4F-27E2-3214-4A834D999E91}"/>
          </ac:spMkLst>
        </pc:spChg>
      </pc:sldChg>
      <pc:sldChg chg="addSp modSp mod">
        <pc:chgData name="Tryggve Pederby" userId="d776a248-088c-4ec4-8f18-6614fdd9190c" providerId="ADAL" clId="{E1F57283-8A1B-451A-89C7-D999A99E88C7}" dt="2024-04-30T07:22:26.394" v="390" actId="20577"/>
        <pc:sldMkLst>
          <pc:docMk/>
          <pc:sldMk cId="365167323" sldId="332"/>
        </pc:sldMkLst>
        <pc:spChg chg="add mod">
          <ac:chgData name="Tryggve Pederby" userId="d776a248-088c-4ec4-8f18-6614fdd9190c" providerId="ADAL" clId="{E1F57283-8A1B-451A-89C7-D999A99E88C7}" dt="2024-04-30T07:22:26.394" v="390" actId="20577"/>
          <ac:spMkLst>
            <pc:docMk/>
            <pc:sldMk cId="365167323" sldId="332"/>
            <ac:spMk id="5" creationId="{4B1624E6-7230-192E-6257-22CCB225F983}"/>
          </ac:spMkLst>
        </pc:spChg>
        <pc:spChg chg="add mod">
          <ac:chgData name="Tryggve Pederby" userId="d776a248-088c-4ec4-8f18-6614fdd9190c" providerId="ADAL" clId="{E1F57283-8A1B-451A-89C7-D999A99E88C7}" dt="2024-04-30T07:22:23.540" v="388" actId="20577"/>
          <ac:spMkLst>
            <pc:docMk/>
            <pc:sldMk cId="365167323" sldId="332"/>
            <ac:spMk id="6" creationId="{D2B52B58-CA1E-DF12-97FA-018D40AE9FC0}"/>
          </ac:spMkLst>
        </pc:spChg>
      </pc:sldChg>
      <pc:sldChg chg="addSp modSp">
        <pc:chgData name="Tryggve Pederby" userId="d776a248-088c-4ec4-8f18-6614fdd9190c" providerId="ADAL" clId="{E1F57283-8A1B-451A-89C7-D999A99E88C7}" dt="2024-04-30T07:22:33.084" v="391"/>
        <pc:sldMkLst>
          <pc:docMk/>
          <pc:sldMk cId="1441343001" sldId="333"/>
        </pc:sldMkLst>
        <pc:spChg chg="add mod">
          <ac:chgData name="Tryggve Pederby" userId="d776a248-088c-4ec4-8f18-6614fdd9190c" providerId="ADAL" clId="{E1F57283-8A1B-451A-89C7-D999A99E88C7}" dt="2024-04-30T07:22:33.084" v="391"/>
          <ac:spMkLst>
            <pc:docMk/>
            <pc:sldMk cId="1441343001" sldId="333"/>
            <ac:spMk id="5" creationId="{C3DC4830-D990-6B58-73E5-3792066D6A57}"/>
          </ac:spMkLst>
        </pc:spChg>
        <pc:spChg chg="add mod">
          <ac:chgData name="Tryggve Pederby" userId="d776a248-088c-4ec4-8f18-6614fdd9190c" providerId="ADAL" clId="{E1F57283-8A1B-451A-89C7-D999A99E88C7}" dt="2024-04-30T07:22:33.084" v="391"/>
          <ac:spMkLst>
            <pc:docMk/>
            <pc:sldMk cId="1441343001" sldId="333"/>
            <ac:spMk id="6" creationId="{4E7496F7-D253-7B6D-0CE1-E020FB5DFF2D}"/>
          </ac:spMkLst>
        </pc:spChg>
      </pc:sldChg>
      <pc:sldChg chg="addSp modSp">
        <pc:chgData name="Tryggve Pederby" userId="d776a248-088c-4ec4-8f18-6614fdd9190c" providerId="ADAL" clId="{E1F57283-8A1B-451A-89C7-D999A99E88C7}" dt="2024-04-30T07:22:47.454" v="392"/>
        <pc:sldMkLst>
          <pc:docMk/>
          <pc:sldMk cId="814068950" sldId="334"/>
        </pc:sldMkLst>
        <pc:spChg chg="add mod">
          <ac:chgData name="Tryggve Pederby" userId="d776a248-088c-4ec4-8f18-6614fdd9190c" providerId="ADAL" clId="{E1F57283-8A1B-451A-89C7-D999A99E88C7}" dt="2024-04-30T07:22:47.454" v="392"/>
          <ac:spMkLst>
            <pc:docMk/>
            <pc:sldMk cId="814068950" sldId="334"/>
            <ac:spMk id="5" creationId="{BC52545F-A9D1-1BE2-A83F-26B44B63DE26}"/>
          </ac:spMkLst>
        </pc:spChg>
        <pc:spChg chg="add mod">
          <ac:chgData name="Tryggve Pederby" userId="d776a248-088c-4ec4-8f18-6614fdd9190c" providerId="ADAL" clId="{E1F57283-8A1B-451A-89C7-D999A99E88C7}" dt="2024-04-30T07:22:47.454" v="392"/>
          <ac:spMkLst>
            <pc:docMk/>
            <pc:sldMk cId="814068950" sldId="334"/>
            <ac:spMk id="6" creationId="{DA2711B0-5260-4344-92AE-7E8D2E3B52BD}"/>
          </ac:spMkLst>
        </pc:spChg>
      </pc:sldChg>
      <pc:sldChg chg="addSp modSp mod">
        <pc:chgData name="Tryggve Pederby" userId="d776a248-088c-4ec4-8f18-6614fdd9190c" providerId="ADAL" clId="{E1F57283-8A1B-451A-89C7-D999A99E88C7}" dt="2024-04-30T07:22:59.787" v="395" actId="20577"/>
        <pc:sldMkLst>
          <pc:docMk/>
          <pc:sldMk cId="249595194" sldId="335"/>
        </pc:sldMkLst>
        <pc:spChg chg="add mod">
          <ac:chgData name="Tryggve Pederby" userId="d776a248-088c-4ec4-8f18-6614fdd9190c" providerId="ADAL" clId="{E1F57283-8A1B-451A-89C7-D999A99E88C7}" dt="2024-04-30T07:22:59.787" v="395" actId="20577"/>
          <ac:spMkLst>
            <pc:docMk/>
            <pc:sldMk cId="249595194" sldId="335"/>
            <ac:spMk id="5" creationId="{61300FA3-27BD-33A8-EBFF-9F50D10EC4FF}"/>
          </ac:spMkLst>
        </pc:spChg>
        <pc:spChg chg="add mod">
          <ac:chgData name="Tryggve Pederby" userId="d776a248-088c-4ec4-8f18-6614fdd9190c" providerId="ADAL" clId="{E1F57283-8A1B-451A-89C7-D999A99E88C7}" dt="2024-04-30T07:22:54.410" v="393"/>
          <ac:spMkLst>
            <pc:docMk/>
            <pc:sldMk cId="249595194" sldId="335"/>
            <ac:spMk id="6" creationId="{05472BF5-FE11-6CF5-942D-68472C909373}"/>
          </ac:spMkLst>
        </pc:spChg>
      </pc:sldChg>
      <pc:sldChg chg="addSp modSp mod">
        <pc:chgData name="Tryggve Pederby" userId="d776a248-088c-4ec4-8f18-6614fdd9190c" providerId="ADAL" clId="{E1F57283-8A1B-451A-89C7-D999A99E88C7}" dt="2024-04-30T07:33:09.454" v="398" actId="20577"/>
        <pc:sldMkLst>
          <pc:docMk/>
          <pc:sldMk cId="2102360778" sldId="336"/>
        </pc:sldMkLst>
        <pc:spChg chg="add mod">
          <ac:chgData name="Tryggve Pederby" userId="d776a248-088c-4ec4-8f18-6614fdd9190c" providerId="ADAL" clId="{E1F57283-8A1B-451A-89C7-D999A99E88C7}" dt="2024-04-30T07:23:04.393" v="396"/>
          <ac:spMkLst>
            <pc:docMk/>
            <pc:sldMk cId="2102360778" sldId="336"/>
            <ac:spMk id="5" creationId="{CF7D1754-1C05-AA79-12F9-3890CB1F132E}"/>
          </ac:spMkLst>
        </pc:spChg>
        <pc:spChg chg="add mod">
          <ac:chgData name="Tryggve Pederby" userId="d776a248-088c-4ec4-8f18-6614fdd9190c" providerId="ADAL" clId="{E1F57283-8A1B-451A-89C7-D999A99E88C7}" dt="2024-04-30T07:33:09.454" v="398" actId="20577"/>
          <ac:spMkLst>
            <pc:docMk/>
            <pc:sldMk cId="2102360778" sldId="336"/>
            <ac:spMk id="6" creationId="{6912A95F-23E2-5A19-A949-5D259FE72936}"/>
          </ac:spMkLst>
        </pc:spChg>
      </pc:sldChg>
      <pc:sldChg chg="addSp modSp mod">
        <pc:chgData name="Tryggve Pederby" userId="d776a248-088c-4ec4-8f18-6614fdd9190c" providerId="ADAL" clId="{E1F57283-8A1B-451A-89C7-D999A99E88C7}" dt="2024-04-30T07:33:22.814" v="401" actId="20577"/>
        <pc:sldMkLst>
          <pc:docMk/>
          <pc:sldMk cId="2336790356" sldId="337"/>
        </pc:sldMkLst>
        <pc:spChg chg="add mod">
          <ac:chgData name="Tryggve Pederby" userId="d776a248-088c-4ec4-8f18-6614fdd9190c" providerId="ADAL" clId="{E1F57283-8A1B-451A-89C7-D999A99E88C7}" dt="2024-04-30T07:33:15.704" v="399"/>
          <ac:spMkLst>
            <pc:docMk/>
            <pc:sldMk cId="2336790356" sldId="337"/>
            <ac:spMk id="5" creationId="{E8832034-ED18-93F4-44C0-22F5605B49DB}"/>
          </ac:spMkLst>
        </pc:spChg>
        <pc:spChg chg="add mod">
          <ac:chgData name="Tryggve Pederby" userId="d776a248-088c-4ec4-8f18-6614fdd9190c" providerId="ADAL" clId="{E1F57283-8A1B-451A-89C7-D999A99E88C7}" dt="2024-04-30T07:33:22.814" v="401" actId="20577"/>
          <ac:spMkLst>
            <pc:docMk/>
            <pc:sldMk cId="2336790356" sldId="337"/>
            <ac:spMk id="6" creationId="{38B57AA1-4F97-C0A4-CB93-79D1E6FBD645}"/>
          </ac:spMkLst>
        </pc:spChg>
      </pc:sldChg>
      <pc:sldChg chg="addSp modSp mod">
        <pc:chgData name="Tryggve Pederby" userId="d776a248-088c-4ec4-8f18-6614fdd9190c" providerId="ADAL" clId="{E1F57283-8A1B-451A-89C7-D999A99E88C7}" dt="2024-04-30T07:34:59.568" v="404" actId="20577"/>
        <pc:sldMkLst>
          <pc:docMk/>
          <pc:sldMk cId="2730423191" sldId="338"/>
        </pc:sldMkLst>
        <pc:spChg chg="add mod">
          <ac:chgData name="Tryggve Pederby" userId="d776a248-088c-4ec4-8f18-6614fdd9190c" providerId="ADAL" clId="{E1F57283-8A1B-451A-89C7-D999A99E88C7}" dt="2024-04-30T07:34:59.568" v="404" actId="20577"/>
          <ac:spMkLst>
            <pc:docMk/>
            <pc:sldMk cId="2730423191" sldId="338"/>
            <ac:spMk id="5" creationId="{18DD2DFA-1244-8021-A7C4-312E6D60E85D}"/>
          </ac:spMkLst>
        </pc:spChg>
        <pc:spChg chg="add mod">
          <ac:chgData name="Tryggve Pederby" userId="d776a248-088c-4ec4-8f18-6614fdd9190c" providerId="ADAL" clId="{E1F57283-8A1B-451A-89C7-D999A99E88C7}" dt="2024-04-30T07:34:54.238" v="402"/>
          <ac:spMkLst>
            <pc:docMk/>
            <pc:sldMk cId="2730423191" sldId="338"/>
            <ac:spMk id="6" creationId="{E2948E16-3EDB-4F7F-08B8-EC5AAEB01C12}"/>
          </ac:spMkLst>
        </pc:spChg>
      </pc:sldChg>
      <pc:sldChg chg="addSp modSp">
        <pc:chgData name="Tryggve Pederby" userId="d776a248-088c-4ec4-8f18-6614fdd9190c" providerId="ADAL" clId="{E1F57283-8A1B-451A-89C7-D999A99E88C7}" dt="2024-04-30T07:35:06.668" v="405"/>
        <pc:sldMkLst>
          <pc:docMk/>
          <pc:sldMk cId="2011979546" sldId="339"/>
        </pc:sldMkLst>
        <pc:spChg chg="add mod">
          <ac:chgData name="Tryggve Pederby" userId="d776a248-088c-4ec4-8f18-6614fdd9190c" providerId="ADAL" clId="{E1F57283-8A1B-451A-89C7-D999A99E88C7}" dt="2024-04-30T07:35:06.668" v="405"/>
          <ac:spMkLst>
            <pc:docMk/>
            <pc:sldMk cId="2011979546" sldId="339"/>
            <ac:spMk id="5" creationId="{879EE961-E72F-79D5-CDFF-DC844B5527DA}"/>
          </ac:spMkLst>
        </pc:spChg>
        <pc:spChg chg="add mod">
          <ac:chgData name="Tryggve Pederby" userId="d776a248-088c-4ec4-8f18-6614fdd9190c" providerId="ADAL" clId="{E1F57283-8A1B-451A-89C7-D999A99E88C7}" dt="2024-04-30T07:35:06.668" v="405"/>
          <ac:spMkLst>
            <pc:docMk/>
            <pc:sldMk cId="2011979546" sldId="339"/>
            <ac:spMk id="6" creationId="{B6EEDF28-D8F9-9FE8-4C94-43BF88642BBC}"/>
          </ac:spMkLst>
        </pc:spChg>
      </pc:sldChg>
      <pc:sldChg chg="addSp modSp mod">
        <pc:chgData name="Tryggve Pederby" userId="d776a248-088c-4ec4-8f18-6614fdd9190c" providerId="ADAL" clId="{E1F57283-8A1B-451A-89C7-D999A99E88C7}" dt="2024-04-30T07:38:42.668" v="410" actId="20577"/>
        <pc:sldMkLst>
          <pc:docMk/>
          <pc:sldMk cId="1842849239" sldId="340"/>
        </pc:sldMkLst>
        <pc:spChg chg="add mod">
          <ac:chgData name="Tryggve Pederby" userId="d776a248-088c-4ec4-8f18-6614fdd9190c" providerId="ADAL" clId="{E1F57283-8A1B-451A-89C7-D999A99E88C7}" dt="2024-04-30T07:38:42.668" v="410" actId="20577"/>
          <ac:spMkLst>
            <pc:docMk/>
            <pc:sldMk cId="1842849239" sldId="340"/>
            <ac:spMk id="5" creationId="{9341A2A4-A11D-E46C-8032-B695B056FE63}"/>
          </ac:spMkLst>
        </pc:spChg>
        <pc:spChg chg="add mod">
          <ac:chgData name="Tryggve Pederby" userId="d776a248-088c-4ec4-8f18-6614fdd9190c" providerId="ADAL" clId="{E1F57283-8A1B-451A-89C7-D999A99E88C7}" dt="2024-04-30T07:38:39.310" v="408" actId="20577"/>
          <ac:spMkLst>
            <pc:docMk/>
            <pc:sldMk cId="1842849239" sldId="340"/>
            <ac:spMk id="6" creationId="{DAADF923-64F3-1510-4826-5ACE5E6F949B}"/>
          </ac:spMkLst>
        </pc:spChg>
      </pc:sldChg>
      <pc:sldChg chg="addSp modSp mod">
        <pc:chgData name="Tryggve Pederby" userId="d776a248-088c-4ec4-8f18-6614fdd9190c" providerId="ADAL" clId="{E1F57283-8A1B-451A-89C7-D999A99E88C7}" dt="2024-04-30T07:38:52.953" v="413" actId="20577"/>
        <pc:sldMkLst>
          <pc:docMk/>
          <pc:sldMk cId="3938495810" sldId="341"/>
        </pc:sldMkLst>
        <pc:spChg chg="add mod">
          <ac:chgData name="Tryggve Pederby" userId="d776a248-088c-4ec4-8f18-6614fdd9190c" providerId="ADAL" clId="{E1F57283-8A1B-451A-89C7-D999A99E88C7}" dt="2024-04-30T07:38:47.018" v="411"/>
          <ac:spMkLst>
            <pc:docMk/>
            <pc:sldMk cId="3938495810" sldId="341"/>
            <ac:spMk id="5" creationId="{DCA6022C-D4B5-2028-F1AC-3A942F0A259C}"/>
          </ac:spMkLst>
        </pc:spChg>
        <pc:spChg chg="add mod">
          <ac:chgData name="Tryggve Pederby" userId="d776a248-088c-4ec4-8f18-6614fdd9190c" providerId="ADAL" clId="{E1F57283-8A1B-451A-89C7-D999A99E88C7}" dt="2024-04-30T07:38:52.953" v="413" actId="20577"/>
          <ac:spMkLst>
            <pc:docMk/>
            <pc:sldMk cId="3938495810" sldId="341"/>
            <ac:spMk id="6" creationId="{8378D774-43D1-99F8-000F-FEC3A869232C}"/>
          </ac:spMkLst>
        </pc:spChg>
      </pc:sldChg>
      <pc:sldChg chg="del">
        <pc:chgData name="Tryggve Pederby" userId="d776a248-088c-4ec4-8f18-6614fdd9190c" providerId="ADAL" clId="{E1F57283-8A1B-451A-89C7-D999A99E88C7}" dt="2024-04-29T13:41:00.122" v="273" actId="47"/>
        <pc:sldMkLst>
          <pc:docMk/>
          <pc:sldMk cId="3221069217" sldId="342"/>
        </pc:sldMkLst>
      </pc:sldChg>
      <pc:sldChg chg="del">
        <pc:chgData name="Tryggve Pederby" userId="d776a248-088c-4ec4-8f18-6614fdd9190c" providerId="ADAL" clId="{E1F57283-8A1B-451A-89C7-D999A99E88C7}" dt="2024-04-29T13:41:00.122" v="273" actId="47"/>
        <pc:sldMkLst>
          <pc:docMk/>
          <pc:sldMk cId="2207620691" sldId="343"/>
        </pc:sldMkLst>
      </pc:sldChg>
      <pc:sldChg chg="del">
        <pc:chgData name="Tryggve Pederby" userId="d776a248-088c-4ec4-8f18-6614fdd9190c" providerId="ADAL" clId="{E1F57283-8A1B-451A-89C7-D999A99E88C7}" dt="2024-04-29T13:41:00.122" v="273" actId="47"/>
        <pc:sldMkLst>
          <pc:docMk/>
          <pc:sldMk cId="3559742460" sldId="344"/>
        </pc:sldMkLst>
      </pc:sldChg>
      <pc:sldChg chg="del">
        <pc:chgData name="Tryggve Pederby" userId="d776a248-088c-4ec4-8f18-6614fdd9190c" providerId="ADAL" clId="{E1F57283-8A1B-451A-89C7-D999A99E88C7}" dt="2024-04-29T13:41:00.122" v="273" actId="47"/>
        <pc:sldMkLst>
          <pc:docMk/>
          <pc:sldMk cId="2447228844" sldId="345"/>
        </pc:sldMkLst>
      </pc:sldChg>
      <pc:sldChg chg="addSp modSp mod">
        <pc:chgData name="Tryggve Pederby" userId="d776a248-088c-4ec4-8f18-6614fdd9190c" providerId="ADAL" clId="{E1F57283-8A1B-451A-89C7-D999A99E88C7}" dt="2024-04-30T07:39:25.828" v="420" actId="20577"/>
        <pc:sldMkLst>
          <pc:docMk/>
          <pc:sldMk cId="3948151751" sldId="346"/>
        </pc:sldMkLst>
        <pc:spChg chg="add mod">
          <ac:chgData name="Tryggve Pederby" userId="d776a248-088c-4ec4-8f18-6614fdd9190c" providerId="ADAL" clId="{E1F57283-8A1B-451A-89C7-D999A99E88C7}" dt="2024-04-30T07:39:25.828" v="420" actId="20577"/>
          <ac:spMkLst>
            <pc:docMk/>
            <pc:sldMk cId="3948151751" sldId="346"/>
            <ac:spMk id="5" creationId="{892D6C0B-EB5A-B2CA-FB00-22A47C551140}"/>
          </ac:spMkLst>
        </pc:spChg>
        <pc:spChg chg="add mod">
          <ac:chgData name="Tryggve Pederby" userId="d776a248-088c-4ec4-8f18-6614fdd9190c" providerId="ADAL" clId="{E1F57283-8A1B-451A-89C7-D999A99E88C7}" dt="2024-04-30T07:39:23.178" v="418" actId="20577"/>
          <ac:spMkLst>
            <pc:docMk/>
            <pc:sldMk cId="3948151751" sldId="346"/>
            <ac:spMk id="7" creationId="{785B269C-F2D2-4CC8-350C-0E506249253D}"/>
          </ac:spMkLst>
        </pc:spChg>
      </pc:sldChg>
      <pc:sldChg chg="addSp delSp modSp mod">
        <pc:chgData name="Tryggve Pederby" userId="d776a248-088c-4ec4-8f18-6614fdd9190c" providerId="ADAL" clId="{E1F57283-8A1B-451A-89C7-D999A99E88C7}" dt="2024-04-30T07:40:50.588" v="439" actId="20577"/>
        <pc:sldMkLst>
          <pc:docMk/>
          <pc:sldMk cId="1583548183" sldId="347"/>
        </pc:sldMkLst>
        <pc:spChg chg="add mod">
          <ac:chgData name="Tryggve Pederby" userId="d776a248-088c-4ec4-8f18-6614fdd9190c" providerId="ADAL" clId="{E1F57283-8A1B-451A-89C7-D999A99E88C7}" dt="2024-04-30T07:40:50.588" v="439" actId="20577"/>
          <ac:spMkLst>
            <pc:docMk/>
            <pc:sldMk cId="1583548183" sldId="347"/>
            <ac:spMk id="2" creationId="{95BDCE7F-5569-62FA-C5D8-091546BE0B29}"/>
          </ac:spMkLst>
        </pc:spChg>
        <pc:spChg chg="del">
          <ac:chgData name="Tryggve Pederby" userId="d776a248-088c-4ec4-8f18-6614fdd9190c" providerId="ADAL" clId="{E1F57283-8A1B-451A-89C7-D999A99E88C7}" dt="2024-04-29T13:42:18.754" v="296" actId="478"/>
          <ac:spMkLst>
            <pc:docMk/>
            <pc:sldMk cId="1583548183" sldId="347"/>
            <ac:spMk id="2" creationId="{CD19A3DE-FAD3-E705-6AAD-898D0AA65E5C}"/>
          </ac:spMkLst>
        </pc:spChg>
        <pc:spChg chg="add mod">
          <ac:chgData name="Tryggve Pederby" userId="d776a248-088c-4ec4-8f18-6614fdd9190c" providerId="ADAL" clId="{E1F57283-8A1B-451A-89C7-D999A99E88C7}" dt="2024-04-30T07:40:47.300" v="437" actId="20577"/>
          <ac:spMkLst>
            <pc:docMk/>
            <pc:sldMk cId="1583548183" sldId="347"/>
            <ac:spMk id="7" creationId="{CDA53990-E5A1-1953-B8B0-43D1D890D5DD}"/>
          </ac:spMkLst>
        </pc:spChg>
      </pc:sldChg>
      <pc:sldChg chg="del">
        <pc:chgData name="Tryggve Pederby" userId="d776a248-088c-4ec4-8f18-6614fdd9190c" providerId="ADAL" clId="{E1F57283-8A1B-451A-89C7-D999A99E88C7}" dt="2024-04-29T13:42:16.173" v="295" actId="47"/>
        <pc:sldMkLst>
          <pc:docMk/>
          <pc:sldMk cId="2155500717" sldId="348"/>
        </pc:sldMkLst>
      </pc:sldChg>
      <pc:sldChg chg="addSp modSp mod ord">
        <pc:chgData name="Tryggve Pederby" userId="d776a248-088c-4ec4-8f18-6614fdd9190c" providerId="ADAL" clId="{E1F57283-8A1B-451A-89C7-D999A99E88C7}" dt="2024-04-30T07:40:36.959" v="434" actId="20577"/>
        <pc:sldMkLst>
          <pc:docMk/>
          <pc:sldMk cId="109525653" sldId="349"/>
        </pc:sldMkLst>
        <pc:spChg chg="add mod">
          <ac:chgData name="Tryggve Pederby" userId="d776a248-088c-4ec4-8f18-6614fdd9190c" providerId="ADAL" clId="{E1F57283-8A1B-451A-89C7-D999A99E88C7}" dt="2024-04-26T10:17:00.856" v="164"/>
          <ac:spMkLst>
            <pc:docMk/>
            <pc:sldMk cId="109525653" sldId="349"/>
            <ac:spMk id="5" creationId="{9F5C7863-1A0F-410E-89B5-412AFF64D063}"/>
          </ac:spMkLst>
        </pc:spChg>
        <pc:spChg chg="add mod">
          <ac:chgData name="Tryggve Pederby" userId="d776a248-088c-4ec4-8f18-6614fdd9190c" providerId="ADAL" clId="{E1F57283-8A1B-451A-89C7-D999A99E88C7}" dt="2024-04-30T07:40:36.959" v="434" actId="20577"/>
          <ac:spMkLst>
            <pc:docMk/>
            <pc:sldMk cId="109525653" sldId="349"/>
            <ac:spMk id="6" creationId="{17694DF0-176F-7D6B-B0D1-CFB107D9540A}"/>
          </ac:spMkLst>
        </pc:spChg>
        <pc:spChg chg="add mod">
          <ac:chgData name="Tryggve Pederby" userId="d776a248-088c-4ec4-8f18-6614fdd9190c" providerId="ADAL" clId="{E1F57283-8A1B-451A-89C7-D999A99E88C7}" dt="2024-04-30T07:40:32.685" v="431" actId="20577"/>
          <ac:spMkLst>
            <pc:docMk/>
            <pc:sldMk cId="109525653" sldId="349"/>
            <ac:spMk id="7" creationId="{5DC0C7C1-4545-EDB5-895A-B78127D7B53A}"/>
          </ac:spMkLst>
        </pc:spChg>
      </pc:sldChg>
      <pc:sldChg chg="addSp modSp mod">
        <pc:chgData name="Tryggve Pederby" userId="d776a248-088c-4ec4-8f18-6614fdd9190c" providerId="ADAL" clId="{E1F57283-8A1B-451A-89C7-D999A99E88C7}" dt="2024-04-30T07:41:10.490" v="444" actId="20577"/>
        <pc:sldMkLst>
          <pc:docMk/>
          <pc:sldMk cId="509670838" sldId="350"/>
        </pc:sldMkLst>
        <pc:spChg chg="add mod">
          <ac:chgData name="Tryggve Pederby" userId="d776a248-088c-4ec4-8f18-6614fdd9190c" providerId="ADAL" clId="{E1F57283-8A1B-451A-89C7-D999A99E88C7}" dt="2024-04-30T07:41:10.490" v="444" actId="20577"/>
          <ac:spMkLst>
            <pc:docMk/>
            <pc:sldMk cId="509670838" sldId="350"/>
            <ac:spMk id="5" creationId="{D53B3AEB-87E6-3F9C-2268-F08F699D4265}"/>
          </ac:spMkLst>
        </pc:spChg>
        <pc:spChg chg="add mod">
          <ac:chgData name="Tryggve Pederby" userId="d776a248-088c-4ec4-8f18-6614fdd9190c" providerId="ADAL" clId="{E1F57283-8A1B-451A-89C7-D999A99E88C7}" dt="2024-04-30T07:41:07.448" v="442" actId="20577"/>
          <ac:spMkLst>
            <pc:docMk/>
            <pc:sldMk cId="509670838" sldId="350"/>
            <ac:spMk id="6" creationId="{2B791ECE-87BD-9776-0020-D7A949B60ED9}"/>
          </ac:spMkLst>
        </pc:spChg>
      </pc:sldChg>
      <pc:sldChg chg="addSp modSp mod">
        <pc:chgData name="Tryggve Pederby" userId="d776a248-088c-4ec4-8f18-6614fdd9190c" providerId="ADAL" clId="{E1F57283-8A1B-451A-89C7-D999A99E88C7}" dt="2024-04-30T07:44:36.849" v="449" actId="20577"/>
        <pc:sldMkLst>
          <pc:docMk/>
          <pc:sldMk cId="69604850" sldId="351"/>
        </pc:sldMkLst>
        <pc:spChg chg="add mod">
          <ac:chgData name="Tryggve Pederby" userId="d776a248-088c-4ec4-8f18-6614fdd9190c" providerId="ADAL" clId="{E1F57283-8A1B-451A-89C7-D999A99E88C7}" dt="2024-04-30T07:44:36.849" v="449" actId="20577"/>
          <ac:spMkLst>
            <pc:docMk/>
            <pc:sldMk cId="69604850" sldId="351"/>
            <ac:spMk id="5" creationId="{A65521A0-DDA4-EDB6-67F5-51E83E1C6F3A}"/>
          </ac:spMkLst>
        </pc:spChg>
        <pc:spChg chg="add mod">
          <ac:chgData name="Tryggve Pederby" userId="d776a248-088c-4ec4-8f18-6614fdd9190c" providerId="ADAL" clId="{E1F57283-8A1B-451A-89C7-D999A99E88C7}" dt="2024-04-30T07:44:34.278" v="447" actId="20577"/>
          <ac:spMkLst>
            <pc:docMk/>
            <pc:sldMk cId="69604850" sldId="351"/>
            <ac:spMk id="6" creationId="{9632305F-5799-0D0F-FC13-6FAFB04FF862}"/>
          </ac:spMkLst>
        </pc:spChg>
      </pc:sldChg>
      <pc:sldChg chg="addSp modSp mod">
        <pc:chgData name="Tryggve Pederby" userId="d776a248-088c-4ec4-8f18-6614fdd9190c" providerId="ADAL" clId="{E1F57283-8A1B-451A-89C7-D999A99E88C7}" dt="2024-04-30T07:44:49.523" v="452" actId="20577"/>
        <pc:sldMkLst>
          <pc:docMk/>
          <pc:sldMk cId="2365767507" sldId="352"/>
        </pc:sldMkLst>
        <pc:spChg chg="add mod">
          <ac:chgData name="Tryggve Pederby" userId="d776a248-088c-4ec4-8f18-6614fdd9190c" providerId="ADAL" clId="{E1F57283-8A1B-451A-89C7-D999A99E88C7}" dt="2024-04-30T07:44:49.523" v="452" actId="20577"/>
          <ac:spMkLst>
            <pc:docMk/>
            <pc:sldMk cId="2365767507" sldId="352"/>
            <ac:spMk id="5" creationId="{A75EF061-5CA8-3A31-DCDC-ABF4CFEB20D9}"/>
          </ac:spMkLst>
        </pc:spChg>
        <pc:spChg chg="add mod">
          <ac:chgData name="Tryggve Pederby" userId="d776a248-088c-4ec4-8f18-6614fdd9190c" providerId="ADAL" clId="{E1F57283-8A1B-451A-89C7-D999A99E88C7}" dt="2024-04-30T07:44:40.702" v="450"/>
          <ac:spMkLst>
            <pc:docMk/>
            <pc:sldMk cId="2365767507" sldId="352"/>
            <ac:spMk id="6" creationId="{B602428C-71DD-86FA-3589-200E0C68C53A}"/>
          </ac:spMkLst>
        </pc:spChg>
      </pc:sldChg>
      <pc:sldChg chg="addSp modSp mod">
        <pc:chgData name="Tryggve Pederby" userId="d776a248-088c-4ec4-8f18-6614fdd9190c" providerId="ADAL" clId="{E1F57283-8A1B-451A-89C7-D999A99E88C7}" dt="2024-04-26T08:07:17.684" v="111" actId="20577"/>
        <pc:sldMkLst>
          <pc:docMk/>
          <pc:sldMk cId="2400696868" sldId="353"/>
        </pc:sldMkLst>
        <pc:spChg chg="add mod">
          <ac:chgData name="Tryggve Pederby" userId="d776a248-088c-4ec4-8f18-6614fdd9190c" providerId="ADAL" clId="{E1F57283-8A1B-451A-89C7-D999A99E88C7}" dt="2024-04-26T08:07:17.684" v="111" actId="20577"/>
          <ac:spMkLst>
            <pc:docMk/>
            <pc:sldMk cId="2400696868" sldId="353"/>
            <ac:spMk id="5" creationId="{9B00F68C-19F5-4512-9169-ACE163565160}"/>
          </ac:spMkLst>
        </pc:spChg>
        <pc:spChg chg="add mod">
          <ac:chgData name="Tryggve Pederby" userId="d776a248-088c-4ec4-8f18-6614fdd9190c" providerId="ADAL" clId="{E1F57283-8A1B-451A-89C7-D999A99E88C7}" dt="2024-04-26T08:07:13.348" v="107" actId="20577"/>
          <ac:spMkLst>
            <pc:docMk/>
            <pc:sldMk cId="2400696868" sldId="353"/>
            <ac:spMk id="6" creationId="{2CC94C48-FDEB-4A9A-BDFB-E60DAB17AE9D}"/>
          </ac:spMkLst>
        </pc:spChg>
      </pc:sldChg>
      <pc:sldChg chg="addSp modSp mod">
        <pc:chgData name="Tryggve Pederby" userId="d776a248-088c-4ec4-8f18-6614fdd9190c" providerId="ADAL" clId="{E1F57283-8A1B-451A-89C7-D999A99E88C7}" dt="2024-04-30T07:45:49.018" v="455" actId="20577"/>
        <pc:sldMkLst>
          <pc:docMk/>
          <pc:sldMk cId="1920434094" sldId="354"/>
        </pc:sldMkLst>
        <pc:spChg chg="add mod">
          <ac:chgData name="Tryggve Pederby" userId="d776a248-088c-4ec4-8f18-6614fdd9190c" providerId="ADAL" clId="{E1F57283-8A1B-451A-89C7-D999A99E88C7}" dt="2024-04-30T07:45:49.018" v="455" actId="20577"/>
          <ac:spMkLst>
            <pc:docMk/>
            <pc:sldMk cId="1920434094" sldId="354"/>
            <ac:spMk id="2" creationId="{6F95617D-3EE3-ABCF-0C14-FD8FBF84D9E2}"/>
          </ac:spMkLst>
        </pc:spChg>
        <pc:spChg chg="add mod">
          <ac:chgData name="Tryggve Pederby" userId="d776a248-088c-4ec4-8f18-6614fdd9190c" providerId="ADAL" clId="{E1F57283-8A1B-451A-89C7-D999A99E88C7}" dt="2024-04-30T07:45:43.043" v="453"/>
          <ac:spMkLst>
            <pc:docMk/>
            <pc:sldMk cId="1920434094" sldId="354"/>
            <ac:spMk id="5" creationId="{AD67C671-3322-E207-3F1D-4667576D0532}"/>
          </ac:spMkLst>
        </pc:spChg>
      </pc:sldChg>
      <pc:sldChg chg="addSp modSp mod">
        <pc:chgData name="Tryggve Pederby" userId="d776a248-088c-4ec4-8f18-6614fdd9190c" providerId="ADAL" clId="{E1F57283-8A1B-451A-89C7-D999A99E88C7}" dt="2024-04-30T07:50:29.871" v="460" actId="20577"/>
        <pc:sldMkLst>
          <pc:docMk/>
          <pc:sldMk cId="894017850" sldId="355"/>
        </pc:sldMkLst>
        <pc:spChg chg="add mod">
          <ac:chgData name="Tryggve Pederby" userId="d776a248-088c-4ec4-8f18-6614fdd9190c" providerId="ADAL" clId="{E1F57283-8A1B-451A-89C7-D999A99E88C7}" dt="2024-04-30T07:50:29.871" v="460" actId="20577"/>
          <ac:spMkLst>
            <pc:docMk/>
            <pc:sldMk cId="894017850" sldId="355"/>
            <ac:spMk id="2" creationId="{34D37E01-D73E-9092-DE9F-7789D4D43850}"/>
          </ac:spMkLst>
        </pc:spChg>
        <pc:spChg chg="add mod">
          <ac:chgData name="Tryggve Pederby" userId="d776a248-088c-4ec4-8f18-6614fdd9190c" providerId="ADAL" clId="{E1F57283-8A1B-451A-89C7-D999A99E88C7}" dt="2024-04-30T07:50:25.053" v="458" actId="20577"/>
          <ac:spMkLst>
            <pc:docMk/>
            <pc:sldMk cId="894017850" sldId="355"/>
            <ac:spMk id="5" creationId="{16461B0B-1D51-226E-4507-2C0878767EA3}"/>
          </ac:spMkLst>
        </pc:spChg>
      </pc:sldChg>
      <pc:sldChg chg="addSp modSp mod">
        <pc:chgData name="Tryggve Pederby" userId="d776a248-088c-4ec4-8f18-6614fdd9190c" providerId="ADAL" clId="{E1F57283-8A1B-451A-89C7-D999A99E88C7}" dt="2024-04-30T07:50:39.902" v="463" actId="20577"/>
        <pc:sldMkLst>
          <pc:docMk/>
          <pc:sldMk cId="1589459549" sldId="356"/>
        </pc:sldMkLst>
        <pc:spChg chg="add mod">
          <ac:chgData name="Tryggve Pederby" userId="d776a248-088c-4ec4-8f18-6614fdd9190c" providerId="ADAL" clId="{E1F57283-8A1B-451A-89C7-D999A99E88C7}" dt="2024-04-30T07:50:39.902" v="463" actId="20577"/>
          <ac:spMkLst>
            <pc:docMk/>
            <pc:sldMk cId="1589459549" sldId="356"/>
            <ac:spMk id="2" creationId="{CB24FBB4-06BC-037D-F344-D3E93CBCF378}"/>
          </ac:spMkLst>
        </pc:spChg>
        <pc:spChg chg="add mod">
          <ac:chgData name="Tryggve Pederby" userId="d776a248-088c-4ec4-8f18-6614fdd9190c" providerId="ADAL" clId="{E1F57283-8A1B-451A-89C7-D999A99E88C7}" dt="2024-04-30T07:50:36.392" v="461"/>
          <ac:spMkLst>
            <pc:docMk/>
            <pc:sldMk cId="1589459549" sldId="356"/>
            <ac:spMk id="5" creationId="{84A36227-0E08-31FF-C591-7289BDC5163D}"/>
          </ac:spMkLst>
        </pc:spChg>
      </pc:sldChg>
      <pc:sldChg chg="addSp modSp mod">
        <pc:chgData name="Tryggve Pederby" userId="d776a248-088c-4ec4-8f18-6614fdd9190c" providerId="ADAL" clId="{E1F57283-8A1B-451A-89C7-D999A99E88C7}" dt="2024-04-30T07:50:49.981" v="466" actId="20577"/>
        <pc:sldMkLst>
          <pc:docMk/>
          <pc:sldMk cId="2697125252" sldId="357"/>
        </pc:sldMkLst>
        <pc:spChg chg="add mod">
          <ac:chgData name="Tryggve Pederby" userId="d776a248-088c-4ec4-8f18-6614fdd9190c" providerId="ADAL" clId="{E1F57283-8A1B-451A-89C7-D999A99E88C7}" dt="2024-04-30T07:50:49.981" v="466" actId="20577"/>
          <ac:spMkLst>
            <pc:docMk/>
            <pc:sldMk cId="2697125252" sldId="357"/>
            <ac:spMk id="2" creationId="{6A928DCE-2692-0CDB-5B55-2970CB27CEC1}"/>
          </ac:spMkLst>
        </pc:spChg>
        <pc:spChg chg="add mod">
          <ac:chgData name="Tryggve Pederby" userId="d776a248-088c-4ec4-8f18-6614fdd9190c" providerId="ADAL" clId="{E1F57283-8A1B-451A-89C7-D999A99E88C7}" dt="2024-04-30T07:50:46.101" v="464"/>
          <ac:spMkLst>
            <pc:docMk/>
            <pc:sldMk cId="2697125252" sldId="357"/>
            <ac:spMk id="5" creationId="{9FF8CAA6-5AD1-5B20-5DE2-990253FF1FA0}"/>
          </ac:spMkLst>
        </pc:spChg>
      </pc:sldChg>
      <pc:sldChg chg="addSp modSp mod">
        <pc:chgData name="Tryggve Pederby" userId="d776a248-088c-4ec4-8f18-6614fdd9190c" providerId="ADAL" clId="{E1F57283-8A1B-451A-89C7-D999A99E88C7}" dt="2024-04-30T07:50:59.442" v="469" actId="20577"/>
        <pc:sldMkLst>
          <pc:docMk/>
          <pc:sldMk cId="813847359" sldId="358"/>
        </pc:sldMkLst>
        <pc:spChg chg="add mod">
          <ac:chgData name="Tryggve Pederby" userId="d776a248-088c-4ec4-8f18-6614fdd9190c" providerId="ADAL" clId="{E1F57283-8A1B-451A-89C7-D999A99E88C7}" dt="2024-04-30T07:50:54.696" v="467"/>
          <ac:spMkLst>
            <pc:docMk/>
            <pc:sldMk cId="813847359" sldId="358"/>
            <ac:spMk id="2" creationId="{B0B6BB8F-04B3-9366-4BBE-CFD2DDEF597C}"/>
          </ac:spMkLst>
        </pc:spChg>
        <pc:spChg chg="add mod">
          <ac:chgData name="Tryggve Pederby" userId="d776a248-088c-4ec4-8f18-6614fdd9190c" providerId="ADAL" clId="{E1F57283-8A1B-451A-89C7-D999A99E88C7}" dt="2024-04-30T07:50:59.442" v="469" actId="20577"/>
          <ac:spMkLst>
            <pc:docMk/>
            <pc:sldMk cId="813847359" sldId="358"/>
            <ac:spMk id="5" creationId="{08860100-017D-5B2D-00E8-7CAB37243033}"/>
          </ac:spMkLst>
        </pc:spChg>
      </pc:sldChg>
      <pc:sldChg chg="addSp modSp mod">
        <pc:chgData name="Tryggve Pederby" userId="d776a248-088c-4ec4-8f18-6614fdd9190c" providerId="ADAL" clId="{E1F57283-8A1B-451A-89C7-D999A99E88C7}" dt="2024-04-30T07:51:10.671" v="474" actId="20577"/>
        <pc:sldMkLst>
          <pc:docMk/>
          <pc:sldMk cId="1664117208" sldId="359"/>
        </pc:sldMkLst>
        <pc:spChg chg="add mod">
          <ac:chgData name="Tryggve Pederby" userId="d776a248-088c-4ec4-8f18-6614fdd9190c" providerId="ADAL" clId="{E1F57283-8A1B-451A-89C7-D999A99E88C7}" dt="2024-04-30T07:51:07.231" v="470"/>
          <ac:spMkLst>
            <pc:docMk/>
            <pc:sldMk cId="1664117208" sldId="359"/>
            <ac:spMk id="2" creationId="{31B1C753-DEFF-C9B1-9673-E83B963D05E3}"/>
          </ac:spMkLst>
        </pc:spChg>
        <pc:spChg chg="add mod">
          <ac:chgData name="Tryggve Pederby" userId="d776a248-088c-4ec4-8f18-6614fdd9190c" providerId="ADAL" clId="{E1F57283-8A1B-451A-89C7-D999A99E88C7}" dt="2024-04-30T07:51:10.671" v="474" actId="20577"/>
          <ac:spMkLst>
            <pc:docMk/>
            <pc:sldMk cId="1664117208" sldId="359"/>
            <ac:spMk id="5" creationId="{811CCA7E-E8A2-E218-564D-7CE99CA43AE5}"/>
          </ac:spMkLst>
        </pc:spChg>
      </pc:sldChg>
      <pc:sldChg chg="addSp modSp">
        <pc:chgData name="Tryggve Pederby" userId="d776a248-088c-4ec4-8f18-6614fdd9190c" providerId="ADAL" clId="{E1F57283-8A1B-451A-89C7-D999A99E88C7}" dt="2024-04-30T07:51:20.151" v="475"/>
        <pc:sldMkLst>
          <pc:docMk/>
          <pc:sldMk cId="2570973408" sldId="360"/>
        </pc:sldMkLst>
        <pc:spChg chg="add mod">
          <ac:chgData name="Tryggve Pederby" userId="d776a248-088c-4ec4-8f18-6614fdd9190c" providerId="ADAL" clId="{E1F57283-8A1B-451A-89C7-D999A99E88C7}" dt="2024-04-30T07:51:20.151" v="475"/>
          <ac:spMkLst>
            <pc:docMk/>
            <pc:sldMk cId="2570973408" sldId="360"/>
            <ac:spMk id="2" creationId="{8C8F78C7-8E23-AC35-301F-A52F246E05F0}"/>
          </ac:spMkLst>
        </pc:spChg>
        <pc:spChg chg="add mod">
          <ac:chgData name="Tryggve Pederby" userId="d776a248-088c-4ec4-8f18-6614fdd9190c" providerId="ADAL" clId="{E1F57283-8A1B-451A-89C7-D999A99E88C7}" dt="2024-04-30T07:51:20.151" v="475"/>
          <ac:spMkLst>
            <pc:docMk/>
            <pc:sldMk cId="2570973408" sldId="360"/>
            <ac:spMk id="5" creationId="{D79B7845-DDE4-B59B-337E-B982FDBF9490}"/>
          </ac:spMkLst>
        </pc:spChg>
      </pc:sldChg>
      <pc:sldChg chg="addSp modSp mod">
        <pc:chgData name="Tryggve Pederby" userId="d776a248-088c-4ec4-8f18-6614fdd9190c" providerId="ADAL" clId="{E1F57283-8A1B-451A-89C7-D999A99E88C7}" dt="2024-04-30T07:51:31.861" v="478" actId="20577"/>
        <pc:sldMkLst>
          <pc:docMk/>
          <pc:sldMk cId="3565737897" sldId="361"/>
        </pc:sldMkLst>
        <pc:spChg chg="add mod">
          <ac:chgData name="Tryggve Pederby" userId="d776a248-088c-4ec4-8f18-6614fdd9190c" providerId="ADAL" clId="{E1F57283-8A1B-451A-89C7-D999A99E88C7}" dt="2024-04-30T07:51:31.861" v="478" actId="20577"/>
          <ac:spMkLst>
            <pc:docMk/>
            <pc:sldMk cId="3565737897" sldId="361"/>
            <ac:spMk id="2" creationId="{8C1AC8B2-3A35-8432-B589-926330AEDD43}"/>
          </ac:spMkLst>
        </pc:spChg>
        <pc:spChg chg="add mod">
          <ac:chgData name="Tryggve Pederby" userId="d776a248-088c-4ec4-8f18-6614fdd9190c" providerId="ADAL" clId="{E1F57283-8A1B-451A-89C7-D999A99E88C7}" dt="2024-04-30T07:51:24.811" v="476"/>
          <ac:spMkLst>
            <pc:docMk/>
            <pc:sldMk cId="3565737897" sldId="361"/>
            <ac:spMk id="5" creationId="{68F029B9-45B4-7288-F2E9-443302F99767}"/>
          </ac:spMkLst>
        </pc:spChg>
      </pc:sldChg>
      <pc:sldChg chg="addSp modSp">
        <pc:chgData name="Tryggve Pederby" userId="d776a248-088c-4ec4-8f18-6614fdd9190c" providerId="ADAL" clId="{E1F57283-8A1B-451A-89C7-D999A99E88C7}" dt="2024-04-30T07:51:36.338" v="479"/>
        <pc:sldMkLst>
          <pc:docMk/>
          <pc:sldMk cId="3901529447" sldId="362"/>
        </pc:sldMkLst>
        <pc:spChg chg="add mod">
          <ac:chgData name="Tryggve Pederby" userId="d776a248-088c-4ec4-8f18-6614fdd9190c" providerId="ADAL" clId="{E1F57283-8A1B-451A-89C7-D999A99E88C7}" dt="2024-04-30T07:51:36.338" v="479"/>
          <ac:spMkLst>
            <pc:docMk/>
            <pc:sldMk cId="3901529447" sldId="362"/>
            <ac:spMk id="2" creationId="{6E385B67-E251-B8EF-19DD-653CA5CC0BB8}"/>
          </ac:spMkLst>
        </pc:spChg>
        <pc:spChg chg="add mod">
          <ac:chgData name="Tryggve Pederby" userId="d776a248-088c-4ec4-8f18-6614fdd9190c" providerId="ADAL" clId="{E1F57283-8A1B-451A-89C7-D999A99E88C7}" dt="2024-04-30T07:51:36.338" v="479"/>
          <ac:spMkLst>
            <pc:docMk/>
            <pc:sldMk cId="3901529447" sldId="362"/>
            <ac:spMk id="5" creationId="{B60FEB92-B102-6D28-6DDB-5BA9546E0BBA}"/>
          </ac:spMkLst>
        </pc:spChg>
      </pc:sldChg>
      <pc:sldChg chg="addSp modSp">
        <pc:chgData name="Tryggve Pederby" userId="d776a248-088c-4ec4-8f18-6614fdd9190c" providerId="ADAL" clId="{E1F57283-8A1B-451A-89C7-D999A99E88C7}" dt="2024-04-30T07:51:41.248" v="480"/>
        <pc:sldMkLst>
          <pc:docMk/>
          <pc:sldMk cId="3424191277" sldId="363"/>
        </pc:sldMkLst>
        <pc:spChg chg="add mod">
          <ac:chgData name="Tryggve Pederby" userId="d776a248-088c-4ec4-8f18-6614fdd9190c" providerId="ADAL" clId="{E1F57283-8A1B-451A-89C7-D999A99E88C7}" dt="2024-04-30T07:51:41.248" v="480"/>
          <ac:spMkLst>
            <pc:docMk/>
            <pc:sldMk cId="3424191277" sldId="363"/>
            <ac:spMk id="2" creationId="{1BA3E455-0D28-995A-0EE9-4E44C900664A}"/>
          </ac:spMkLst>
        </pc:spChg>
        <pc:spChg chg="add mod">
          <ac:chgData name="Tryggve Pederby" userId="d776a248-088c-4ec4-8f18-6614fdd9190c" providerId="ADAL" clId="{E1F57283-8A1B-451A-89C7-D999A99E88C7}" dt="2024-04-30T07:51:41.248" v="480"/>
          <ac:spMkLst>
            <pc:docMk/>
            <pc:sldMk cId="3424191277" sldId="363"/>
            <ac:spMk id="5" creationId="{769A5603-6256-4908-63DB-FC8E9EB911A4}"/>
          </ac:spMkLst>
        </pc:spChg>
      </pc:sldChg>
      <pc:sldChg chg="addSp modSp mod">
        <pc:chgData name="Tryggve Pederby" userId="d776a248-088c-4ec4-8f18-6614fdd9190c" providerId="ADAL" clId="{E1F57283-8A1B-451A-89C7-D999A99E88C7}" dt="2024-04-30T07:51:58.841" v="487" actId="20577"/>
        <pc:sldMkLst>
          <pc:docMk/>
          <pc:sldMk cId="3005922007" sldId="364"/>
        </pc:sldMkLst>
        <pc:spChg chg="add mod">
          <ac:chgData name="Tryggve Pederby" userId="d776a248-088c-4ec4-8f18-6614fdd9190c" providerId="ADAL" clId="{E1F57283-8A1B-451A-89C7-D999A99E88C7}" dt="2024-04-30T07:51:58.841" v="487" actId="20577"/>
          <ac:spMkLst>
            <pc:docMk/>
            <pc:sldMk cId="3005922007" sldId="364"/>
            <ac:spMk id="2" creationId="{916A06E1-CC54-0242-EDF8-7671900B70D9}"/>
          </ac:spMkLst>
        </pc:spChg>
        <pc:spChg chg="add mod">
          <ac:chgData name="Tryggve Pederby" userId="d776a248-088c-4ec4-8f18-6614fdd9190c" providerId="ADAL" clId="{E1F57283-8A1B-451A-89C7-D999A99E88C7}" dt="2024-04-30T07:51:56.612" v="485" actId="20577"/>
          <ac:spMkLst>
            <pc:docMk/>
            <pc:sldMk cId="3005922007" sldId="364"/>
            <ac:spMk id="5" creationId="{1C081E88-A57E-3827-C4FD-000FD08C9F56}"/>
          </ac:spMkLst>
        </pc:spChg>
      </pc:sldChg>
      <pc:sldChg chg="addSp modSp">
        <pc:chgData name="Tryggve Pederby" userId="d776a248-088c-4ec4-8f18-6614fdd9190c" providerId="ADAL" clId="{E1F57283-8A1B-451A-89C7-D999A99E88C7}" dt="2024-04-30T07:57:21.771" v="488"/>
        <pc:sldMkLst>
          <pc:docMk/>
          <pc:sldMk cId="1938683085" sldId="365"/>
        </pc:sldMkLst>
        <pc:spChg chg="add mod">
          <ac:chgData name="Tryggve Pederby" userId="d776a248-088c-4ec4-8f18-6614fdd9190c" providerId="ADAL" clId="{E1F57283-8A1B-451A-89C7-D999A99E88C7}" dt="2024-04-30T07:57:21.771" v="488"/>
          <ac:spMkLst>
            <pc:docMk/>
            <pc:sldMk cId="1938683085" sldId="365"/>
            <ac:spMk id="2" creationId="{FE3CBBF7-2A66-E4B9-60B2-B66C2C0B89A6}"/>
          </ac:spMkLst>
        </pc:spChg>
        <pc:spChg chg="add mod">
          <ac:chgData name="Tryggve Pederby" userId="d776a248-088c-4ec4-8f18-6614fdd9190c" providerId="ADAL" clId="{E1F57283-8A1B-451A-89C7-D999A99E88C7}" dt="2024-04-30T07:57:21.771" v="488"/>
          <ac:spMkLst>
            <pc:docMk/>
            <pc:sldMk cId="1938683085" sldId="365"/>
            <ac:spMk id="5" creationId="{6C0829E4-25E8-1DD7-C455-0945B579703B}"/>
          </ac:spMkLst>
        </pc:spChg>
      </pc:sldChg>
      <pc:sldChg chg="addSp modSp mod">
        <pc:chgData name="Tryggve Pederby" userId="d776a248-088c-4ec4-8f18-6614fdd9190c" providerId="ADAL" clId="{E1F57283-8A1B-451A-89C7-D999A99E88C7}" dt="2024-04-30T07:57:32.311" v="491" actId="20577"/>
        <pc:sldMkLst>
          <pc:docMk/>
          <pc:sldMk cId="981437914" sldId="366"/>
        </pc:sldMkLst>
        <pc:spChg chg="add mod">
          <ac:chgData name="Tryggve Pederby" userId="d776a248-088c-4ec4-8f18-6614fdd9190c" providerId="ADAL" clId="{E1F57283-8A1B-451A-89C7-D999A99E88C7}" dt="2024-04-30T07:57:32.311" v="491" actId="20577"/>
          <ac:spMkLst>
            <pc:docMk/>
            <pc:sldMk cId="981437914" sldId="366"/>
            <ac:spMk id="2" creationId="{9B633449-518B-039A-08A1-04243F31B876}"/>
          </ac:spMkLst>
        </pc:spChg>
        <pc:spChg chg="add mod">
          <ac:chgData name="Tryggve Pederby" userId="d776a248-088c-4ec4-8f18-6614fdd9190c" providerId="ADAL" clId="{E1F57283-8A1B-451A-89C7-D999A99E88C7}" dt="2024-04-30T07:57:27.641" v="489"/>
          <ac:spMkLst>
            <pc:docMk/>
            <pc:sldMk cId="981437914" sldId="366"/>
            <ac:spMk id="5" creationId="{A2596997-E27E-B3F0-DE13-3A1877392F34}"/>
          </ac:spMkLst>
        </pc:spChg>
      </pc:sldChg>
      <pc:sldChg chg="addSp modSp mod">
        <pc:chgData name="Tryggve Pederby" userId="d776a248-088c-4ec4-8f18-6614fdd9190c" providerId="ADAL" clId="{E1F57283-8A1B-451A-89C7-D999A99E88C7}" dt="2024-04-30T07:58:22.391" v="494" actId="20577"/>
        <pc:sldMkLst>
          <pc:docMk/>
          <pc:sldMk cId="1157806807" sldId="367"/>
        </pc:sldMkLst>
        <pc:spChg chg="add mod">
          <ac:chgData name="Tryggve Pederby" userId="d776a248-088c-4ec4-8f18-6614fdd9190c" providerId="ADAL" clId="{E1F57283-8A1B-451A-89C7-D999A99E88C7}" dt="2024-04-30T07:58:19.563" v="492"/>
          <ac:spMkLst>
            <pc:docMk/>
            <pc:sldMk cId="1157806807" sldId="367"/>
            <ac:spMk id="2" creationId="{9B1AACAD-8366-E6BE-95FC-A36FB1D75A5E}"/>
          </ac:spMkLst>
        </pc:spChg>
        <pc:spChg chg="add mod">
          <ac:chgData name="Tryggve Pederby" userId="d776a248-088c-4ec4-8f18-6614fdd9190c" providerId="ADAL" clId="{E1F57283-8A1B-451A-89C7-D999A99E88C7}" dt="2024-04-30T07:58:22.391" v="494" actId="20577"/>
          <ac:spMkLst>
            <pc:docMk/>
            <pc:sldMk cId="1157806807" sldId="367"/>
            <ac:spMk id="5" creationId="{85C7E23E-6A5B-6F43-D6C8-1C069E789580}"/>
          </ac:spMkLst>
        </pc:spChg>
      </pc:sldChg>
      <pc:sldChg chg="addSp modSp">
        <pc:chgData name="Tryggve Pederby" userId="d776a248-088c-4ec4-8f18-6614fdd9190c" providerId="ADAL" clId="{E1F57283-8A1B-451A-89C7-D999A99E88C7}" dt="2024-04-30T08:11:38.106" v="495"/>
        <pc:sldMkLst>
          <pc:docMk/>
          <pc:sldMk cId="4105650313" sldId="368"/>
        </pc:sldMkLst>
        <pc:spChg chg="add mod">
          <ac:chgData name="Tryggve Pederby" userId="d776a248-088c-4ec4-8f18-6614fdd9190c" providerId="ADAL" clId="{E1F57283-8A1B-451A-89C7-D999A99E88C7}" dt="2024-04-30T08:11:38.106" v="495"/>
          <ac:spMkLst>
            <pc:docMk/>
            <pc:sldMk cId="4105650313" sldId="368"/>
            <ac:spMk id="2" creationId="{61F77ED8-B4F5-339E-DD32-30D1F4C41E62}"/>
          </ac:spMkLst>
        </pc:spChg>
        <pc:spChg chg="add mod">
          <ac:chgData name="Tryggve Pederby" userId="d776a248-088c-4ec4-8f18-6614fdd9190c" providerId="ADAL" clId="{E1F57283-8A1B-451A-89C7-D999A99E88C7}" dt="2024-04-30T08:11:38.106" v="495"/>
          <ac:spMkLst>
            <pc:docMk/>
            <pc:sldMk cId="4105650313" sldId="368"/>
            <ac:spMk id="5" creationId="{18AD8982-10F3-5E64-D5ED-FE8F09041433}"/>
          </ac:spMkLst>
        </pc:spChg>
      </pc:sldChg>
      <pc:sldChg chg="addSp delSp modSp mod">
        <pc:chgData name="Tryggve Pederby" userId="d776a248-088c-4ec4-8f18-6614fdd9190c" providerId="ADAL" clId="{E1F57283-8A1B-451A-89C7-D999A99E88C7}" dt="2024-04-30T08:12:24.398" v="502" actId="20577"/>
        <pc:sldMkLst>
          <pc:docMk/>
          <pc:sldMk cId="1640509787" sldId="369"/>
        </pc:sldMkLst>
        <pc:spChg chg="add del mod">
          <ac:chgData name="Tryggve Pederby" userId="d776a248-088c-4ec4-8f18-6614fdd9190c" providerId="ADAL" clId="{E1F57283-8A1B-451A-89C7-D999A99E88C7}" dt="2024-04-30T08:12:09.408" v="498" actId="21"/>
          <ac:spMkLst>
            <pc:docMk/>
            <pc:sldMk cId="1640509787" sldId="369"/>
            <ac:spMk id="2" creationId="{2D86E131-A83A-2AFD-320E-97A387222BEE}"/>
          </ac:spMkLst>
        </pc:spChg>
        <pc:spChg chg="add del mod">
          <ac:chgData name="Tryggve Pederby" userId="d776a248-088c-4ec4-8f18-6614fdd9190c" providerId="ADAL" clId="{E1F57283-8A1B-451A-89C7-D999A99E88C7}" dt="2024-04-30T08:12:09.408" v="498" actId="21"/>
          <ac:spMkLst>
            <pc:docMk/>
            <pc:sldMk cId="1640509787" sldId="369"/>
            <ac:spMk id="5" creationId="{7CA546C8-2145-4357-B5F2-F97E97601B17}"/>
          </ac:spMkLst>
        </pc:spChg>
        <pc:spChg chg="add del mod">
          <ac:chgData name="Tryggve Pederby" userId="d776a248-088c-4ec4-8f18-6614fdd9190c" providerId="ADAL" clId="{E1F57283-8A1B-451A-89C7-D999A99E88C7}" dt="2024-04-30T08:11:53.363" v="497"/>
          <ac:spMkLst>
            <pc:docMk/>
            <pc:sldMk cId="1640509787" sldId="369"/>
            <ac:spMk id="7" creationId="{974EC40E-4421-9DD6-B897-3D8DA41C22CC}"/>
          </ac:spMkLst>
        </pc:spChg>
        <pc:spChg chg="add del mod">
          <ac:chgData name="Tryggve Pederby" userId="d776a248-088c-4ec4-8f18-6614fdd9190c" providerId="ADAL" clId="{E1F57283-8A1B-451A-89C7-D999A99E88C7}" dt="2024-04-30T08:11:53.363" v="497"/>
          <ac:spMkLst>
            <pc:docMk/>
            <pc:sldMk cId="1640509787" sldId="369"/>
            <ac:spMk id="8" creationId="{4EFCD4E6-E0F6-D665-DE34-268C52C2F91E}"/>
          </ac:spMkLst>
        </pc:spChg>
        <pc:spChg chg="add mod">
          <ac:chgData name="Tryggve Pederby" userId="d776a248-088c-4ec4-8f18-6614fdd9190c" providerId="ADAL" clId="{E1F57283-8A1B-451A-89C7-D999A99E88C7}" dt="2024-04-30T08:12:18.632" v="500"/>
          <ac:spMkLst>
            <pc:docMk/>
            <pc:sldMk cId="1640509787" sldId="369"/>
            <ac:spMk id="9" creationId="{D0C3BE3C-861A-7627-00D6-D01532D0A71C}"/>
          </ac:spMkLst>
        </pc:spChg>
        <pc:spChg chg="add mod">
          <ac:chgData name="Tryggve Pederby" userId="d776a248-088c-4ec4-8f18-6614fdd9190c" providerId="ADAL" clId="{E1F57283-8A1B-451A-89C7-D999A99E88C7}" dt="2024-04-30T08:12:24.398" v="502" actId="20577"/>
          <ac:spMkLst>
            <pc:docMk/>
            <pc:sldMk cId="1640509787" sldId="369"/>
            <ac:spMk id="10" creationId="{330FAD0C-617B-EA9C-F7B0-8D50A354A81B}"/>
          </ac:spMkLst>
        </pc:spChg>
      </pc:sldChg>
      <pc:sldChg chg="addSp modSp mod">
        <pc:chgData name="Tryggve Pederby" userId="d776a248-088c-4ec4-8f18-6614fdd9190c" providerId="ADAL" clId="{E1F57283-8A1B-451A-89C7-D999A99E88C7}" dt="2024-04-30T08:12:36.726" v="505" actId="20577"/>
        <pc:sldMkLst>
          <pc:docMk/>
          <pc:sldMk cId="2118947259" sldId="370"/>
        </pc:sldMkLst>
        <pc:spChg chg="add mod">
          <ac:chgData name="Tryggve Pederby" userId="d776a248-088c-4ec4-8f18-6614fdd9190c" providerId="ADAL" clId="{E1F57283-8A1B-451A-89C7-D999A99E88C7}" dt="2024-04-30T08:12:36.726" v="505" actId="20577"/>
          <ac:spMkLst>
            <pc:docMk/>
            <pc:sldMk cId="2118947259" sldId="370"/>
            <ac:spMk id="2" creationId="{A8448225-4662-8003-FE6A-7C4A4ABDE47C}"/>
          </ac:spMkLst>
        </pc:spChg>
        <pc:spChg chg="mod">
          <ac:chgData name="Tryggve Pederby" userId="d776a248-088c-4ec4-8f18-6614fdd9190c" providerId="ADAL" clId="{E1F57283-8A1B-451A-89C7-D999A99E88C7}" dt="2024-04-30T07:12:01.712" v="361" actId="20577"/>
          <ac:spMkLst>
            <pc:docMk/>
            <pc:sldMk cId="2118947259" sldId="370"/>
            <ac:spMk id="3" creationId="{FBEA6885-4B83-A56F-8F50-82273AEB9C45}"/>
          </ac:spMkLst>
        </pc:spChg>
        <pc:spChg chg="add mod">
          <ac:chgData name="Tryggve Pederby" userId="d776a248-088c-4ec4-8f18-6614fdd9190c" providerId="ADAL" clId="{E1F57283-8A1B-451A-89C7-D999A99E88C7}" dt="2024-04-30T08:12:34.374" v="503"/>
          <ac:spMkLst>
            <pc:docMk/>
            <pc:sldMk cId="2118947259" sldId="370"/>
            <ac:spMk id="5" creationId="{F1B0AF9E-ACEE-DFB3-D6BC-9150159E3B5F}"/>
          </ac:spMkLst>
        </pc:spChg>
        <pc:graphicFrameChg chg="mod">
          <ac:chgData name="Tryggve Pederby" userId="d776a248-088c-4ec4-8f18-6614fdd9190c" providerId="ADAL" clId="{E1F57283-8A1B-451A-89C7-D999A99E88C7}" dt="2024-04-30T07:12:21.280" v="362"/>
          <ac:graphicFrameMkLst>
            <pc:docMk/>
            <pc:sldMk cId="2118947259" sldId="370"/>
            <ac:graphicFrameMk id="10" creationId="{3A18D617-C6CC-4DFF-84E3-2E04B21249E8}"/>
          </ac:graphicFrameMkLst>
        </pc:graphicFrameChg>
      </pc:sldChg>
      <pc:sldChg chg="addSp delSp modSp mod">
        <pc:chgData name="Tryggve Pederby" userId="d776a248-088c-4ec4-8f18-6614fdd9190c" providerId="ADAL" clId="{E1F57283-8A1B-451A-89C7-D999A99E88C7}" dt="2024-04-30T08:13:23.838" v="508" actId="478"/>
        <pc:sldMkLst>
          <pc:docMk/>
          <pc:sldMk cId="4026031583" sldId="371"/>
        </pc:sldMkLst>
        <pc:spChg chg="add del mod">
          <ac:chgData name="Tryggve Pederby" userId="d776a248-088c-4ec4-8f18-6614fdd9190c" providerId="ADAL" clId="{E1F57283-8A1B-451A-89C7-D999A99E88C7}" dt="2024-04-30T07:21:47.476" v="379"/>
          <ac:spMkLst>
            <pc:docMk/>
            <pc:sldMk cId="4026031583" sldId="371"/>
            <ac:spMk id="2" creationId="{A1F7583F-6286-0450-7068-4EDF35CC3927}"/>
          </ac:spMkLst>
        </pc:spChg>
        <pc:spChg chg="add del mod">
          <ac:chgData name="Tryggve Pederby" userId="d776a248-088c-4ec4-8f18-6614fdd9190c" providerId="ADAL" clId="{E1F57283-8A1B-451A-89C7-D999A99E88C7}" dt="2024-04-30T07:21:47.476" v="379"/>
          <ac:spMkLst>
            <pc:docMk/>
            <pc:sldMk cId="4026031583" sldId="371"/>
            <ac:spMk id="5" creationId="{C98AB856-2ABC-064D-E3C6-562A285D84CE}"/>
          </ac:spMkLst>
        </pc:spChg>
        <pc:spChg chg="del">
          <ac:chgData name="Tryggve Pederby" userId="d776a248-088c-4ec4-8f18-6614fdd9190c" providerId="ADAL" clId="{E1F57283-8A1B-451A-89C7-D999A99E88C7}" dt="2024-04-30T08:13:23.838" v="508" actId="478"/>
          <ac:spMkLst>
            <pc:docMk/>
            <pc:sldMk cId="4026031583" sldId="371"/>
            <ac:spMk id="6" creationId="{5596F10F-C3DA-5DBB-D6C7-0B04FBFAFEF1}"/>
          </ac:spMkLst>
        </pc:spChg>
        <pc:spChg chg="del">
          <ac:chgData name="Tryggve Pederby" userId="d776a248-088c-4ec4-8f18-6614fdd9190c" providerId="ADAL" clId="{E1F57283-8A1B-451A-89C7-D999A99E88C7}" dt="2024-04-30T08:13:23.838" v="508" actId="478"/>
          <ac:spMkLst>
            <pc:docMk/>
            <pc:sldMk cId="4026031583" sldId="371"/>
            <ac:spMk id="7" creationId="{C0A083D2-5CAA-B33F-A9F7-21C452779C6C}"/>
          </ac:spMkLst>
        </pc:spChg>
        <pc:spChg chg="add mod">
          <ac:chgData name="Tryggve Pederby" userId="d776a248-088c-4ec4-8f18-6614fdd9190c" providerId="ADAL" clId="{E1F57283-8A1B-451A-89C7-D999A99E88C7}" dt="2024-04-30T08:12:43.521" v="506"/>
          <ac:spMkLst>
            <pc:docMk/>
            <pc:sldMk cId="4026031583" sldId="371"/>
            <ac:spMk id="8" creationId="{7CFA2F04-E1E5-9582-114B-265E157EE8DC}"/>
          </ac:spMkLst>
        </pc:spChg>
        <pc:spChg chg="add mod">
          <ac:chgData name="Tryggve Pederby" userId="d776a248-088c-4ec4-8f18-6614fdd9190c" providerId="ADAL" clId="{E1F57283-8A1B-451A-89C7-D999A99E88C7}" dt="2024-04-30T08:12:43.521" v="506"/>
          <ac:spMkLst>
            <pc:docMk/>
            <pc:sldMk cId="4026031583" sldId="371"/>
            <ac:spMk id="10" creationId="{28C38CC8-1592-E720-E596-F92E23B11FEA}"/>
          </ac:spMkLst>
        </pc:spChg>
      </pc:sldChg>
      <pc:sldChg chg="del">
        <pc:chgData name="Tryggve Pederby" userId="d776a248-088c-4ec4-8f18-6614fdd9190c" providerId="ADAL" clId="{E1F57283-8A1B-451A-89C7-D999A99E88C7}" dt="2024-04-30T08:13:19.444" v="507" actId="47"/>
        <pc:sldMkLst>
          <pc:docMk/>
          <pc:sldMk cId="2611307165" sldId="372"/>
        </pc:sldMkLst>
      </pc:sldChg>
      <pc:sldChg chg="addSp modSp mod">
        <pc:chgData name="Tryggve Pederby" userId="d776a248-088c-4ec4-8f18-6614fdd9190c" providerId="ADAL" clId="{E1F57283-8A1B-451A-89C7-D999A99E88C7}" dt="2024-04-30T08:13:39.709" v="511" actId="20577"/>
        <pc:sldMkLst>
          <pc:docMk/>
          <pc:sldMk cId="4236296823" sldId="373"/>
        </pc:sldMkLst>
        <pc:spChg chg="add mod">
          <ac:chgData name="Tryggve Pederby" userId="d776a248-088c-4ec4-8f18-6614fdd9190c" providerId="ADAL" clId="{E1F57283-8A1B-451A-89C7-D999A99E88C7}" dt="2024-04-30T08:13:39.709" v="511" actId="20577"/>
          <ac:spMkLst>
            <pc:docMk/>
            <pc:sldMk cId="4236296823" sldId="373"/>
            <ac:spMk id="2" creationId="{DC803904-7AF8-BE67-07A2-8CCCEA7559D9}"/>
          </ac:spMkLst>
        </pc:spChg>
        <pc:spChg chg="add mod">
          <ac:chgData name="Tryggve Pederby" userId="d776a248-088c-4ec4-8f18-6614fdd9190c" providerId="ADAL" clId="{E1F57283-8A1B-451A-89C7-D999A99E88C7}" dt="2024-04-30T08:13:34.330" v="509"/>
          <ac:spMkLst>
            <pc:docMk/>
            <pc:sldMk cId="4236296823" sldId="373"/>
            <ac:spMk id="5" creationId="{12F9D74B-451F-553F-BFB5-8C9920AA3176}"/>
          </ac:spMkLst>
        </pc:spChg>
      </pc:sldChg>
      <pc:sldChg chg="addSp modSp mod">
        <pc:chgData name="Tryggve Pederby" userId="d776a248-088c-4ec4-8f18-6614fdd9190c" providerId="ADAL" clId="{E1F57283-8A1B-451A-89C7-D999A99E88C7}" dt="2024-04-30T08:22:46.924" v="514" actId="20577"/>
        <pc:sldMkLst>
          <pc:docMk/>
          <pc:sldMk cId="2563831120" sldId="374"/>
        </pc:sldMkLst>
        <pc:spChg chg="add mod">
          <ac:chgData name="Tryggve Pederby" userId="d776a248-088c-4ec4-8f18-6614fdd9190c" providerId="ADAL" clId="{E1F57283-8A1B-451A-89C7-D999A99E88C7}" dt="2024-04-30T08:22:46.924" v="514" actId="20577"/>
          <ac:spMkLst>
            <pc:docMk/>
            <pc:sldMk cId="2563831120" sldId="374"/>
            <ac:spMk id="2" creationId="{C7B3ABB9-8AFE-D2ED-0D61-31D90BCFB46A}"/>
          </ac:spMkLst>
        </pc:spChg>
        <pc:spChg chg="add mod">
          <ac:chgData name="Tryggve Pederby" userId="d776a248-088c-4ec4-8f18-6614fdd9190c" providerId="ADAL" clId="{E1F57283-8A1B-451A-89C7-D999A99E88C7}" dt="2024-04-30T08:22:44.065" v="512"/>
          <ac:spMkLst>
            <pc:docMk/>
            <pc:sldMk cId="2563831120" sldId="374"/>
            <ac:spMk id="5" creationId="{C3F1875D-6A03-2C6C-59EE-CD1EDE454C4F}"/>
          </ac:spMkLst>
        </pc:spChg>
      </pc:sldChg>
      <pc:sldChg chg="addSp modSp mod">
        <pc:chgData name="Tryggve Pederby" userId="d776a248-088c-4ec4-8f18-6614fdd9190c" providerId="ADAL" clId="{E1F57283-8A1B-451A-89C7-D999A99E88C7}" dt="2024-04-30T08:22:56.384" v="517" actId="20577"/>
        <pc:sldMkLst>
          <pc:docMk/>
          <pc:sldMk cId="3733658205" sldId="375"/>
        </pc:sldMkLst>
        <pc:spChg chg="add mod">
          <ac:chgData name="Tryggve Pederby" userId="d776a248-088c-4ec4-8f18-6614fdd9190c" providerId="ADAL" clId="{E1F57283-8A1B-451A-89C7-D999A99E88C7}" dt="2024-04-30T08:22:56.384" v="517" actId="20577"/>
          <ac:spMkLst>
            <pc:docMk/>
            <pc:sldMk cId="3733658205" sldId="375"/>
            <ac:spMk id="2" creationId="{E019B95C-13A2-81D6-C6B1-6016CCCCD499}"/>
          </ac:spMkLst>
        </pc:spChg>
        <pc:spChg chg="add mod">
          <ac:chgData name="Tryggve Pederby" userId="d776a248-088c-4ec4-8f18-6614fdd9190c" providerId="ADAL" clId="{E1F57283-8A1B-451A-89C7-D999A99E88C7}" dt="2024-04-30T08:22:53.294" v="515"/>
          <ac:spMkLst>
            <pc:docMk/>
            <pc:sldMk cId="3733658205" sldId="375"/>
            <ac:spMk id="5" creationId="{BF057BFC-7DE6-9EDC-14C4-CA861A2AA885}"/>
          </ac:spMkLst>
        </pc:spChg>
      </pc:sldChg>
      <pc:sldChg chg="addSp delSp modSp mod">
        <pc:chgData name="Tryggve Pederby" userId="d776a248-088c-4ec4-8f18-6614fdd9190c" providerId="ADAL" clId="{E1F57283-8A1B-451A-89C7-D999A99E88C7}" dt="2024-04-30T08:23:09.868" v="520" actId="20577"/>
        <pc:sldMkLst>
          <pc:docMk/>
          <pc:sldMk cId="2624379172" sldId="376"/>
        </pc:sldMkLst>
        <pc:spChg chg="add mod">
          <ac:chgData name="Tryggve Pederby" userId="d776a248-088c-4ec4-8f18-6614fdd9190c" providerId="ADAL" clId="{E1F57283-8A1B-451A-89C7-D999A99E88C7}" dt="2024-04-30T08:23:09.868" v="520" actId="20577"/>
          <ac:spMkLst>
            <pc:docMk/>
            <pc:sldMk cId="2624379172" sldId="376"/>
            <ac:spMk id="2" creationId="{36C0FB93-20E9-A3E1-BC4B-E11D297F7685}"/>
          </ac:spMkLst>
        </pc:spChg>
        <pc:spChg chg="del">
          <ac:chgData name="Tryggve Pederby" userId="d776a248-088c-4ec4-8f18-6614fdd9190c" providerId="ADAL" clId="{E1F57283-8A1B-451A-89C7-D999A99E88C7}" dt="2024-04-26T09:03:06.702" v="119"/>
          <ac:spMkLst>
            <pc:docMk/>
            <pc:sldMk cId="2624379172" sldId="376"/>
            <ac:spMk id="6" creationId="{86B8D725-E6FD-F65A-E410-53CC759C3FF9}"/>
          </ac:spMkLst>
        </pc:spChg>
        <pc:spChg chg="add mod">
          <ac:chgData name="Tryggve Pederby" userId="d776a248-088c-4ec4-8f18-6614fdd9190c" providerId="ADAL" clId="{E1F57283-8A1B-451A-89C7-D999A99E88C7}" dt="2024-04-30T08:22:59.135" v="518"/>
          <ac:spMkLst>
            <pc:docMk/>
            <pc:sldMk cId="2624379172" sldId="376"/>
            <ac:spMk id="6" creationId="{DADA2900-23D8-ECBE-C02C-B17542E31399}"/>
          </ac:spMkLst>
        </pc:spChg>
        <pc:graphicFrameChg chg="add mod">
          <ac:chgData name="Tryggve Pederby" userId="d776a248-088c-4ec4-8f18-6614fdd9190c" providerId="ADAL" clId="{E1F57283-8A1B-451A-89C7-D999A99E88C7}" dt="2024-04-26T09:03:11.495" v="120"/>
          <ac:graphicFrameMkLst>
            <pc:docMk/>
            <pc:sldMk cId="2624379172" sldId="376"/>
            <ac:graphicFrameMk id="5" creationId="{4A45CEF8-7C0B-4BFE-B331-B13936B5E9B4}"/>
          </ac:graphicFrameMkLst>
        </pc:graphicFrameChg>
      </pc:sldChg>
      <pc:sldChg chg="addSp delSp modSp mod">
        <pc:chgData name="Tryggve Pederby" userId="d776a248-088c-4ec4-8f18-6614fdd9190c" providerId="ADAL" clId="{E1F57283-8A1B-451A-89C7-D999A99E88C7}" dt="2024-04-30T08:23:22.354" v="523" actId="20577"/>
        <pc:sldMkLst>
          <pc:docMk/>
          <pc:sldMk cId="3892186154" sldId="377"/>
        </pc:sldMkLst>
        <pc:spChg chg="add mod">
          <ac:chgData name="Tryggve Pederby" userId="d776a248-088c-4ec4-8f18-6614fdd9190c" providerId="ADAL" clId="{E1F57283-8A1B-451A-89C7-D999A99E88C7}" dt="2024-04-30T08:23:22.354" v="523" actId="20577"/>
          <ac:spMkLst>
            <pc:docMk/>
            <pc:sldMk cId="3892186154" sldId="377"/>
            <ac:spMk id="2" creationId="{7E0D9CAA-B87D-0481-901F-6C231A1FBDCB}"/>
          </ac:spMkLst>
        </pc:spChg>
        <pc:spChg chg="del">
          <ac:chgData name="Tryggve Pederby" userId="d776a248-088c-4ec4-8f18-6614fdd9190c" providerId="ADAL" clId="{E1F57283-8A1B-451A-89C7-D999A99E88C7}" dt="2024-04-26T09:04:02.015" v="122"/>
          <ac:spMkLst>
            <pc:docMk/>
            <pc:sldMk cId="3892186154" sldId="377"/>
            <ac:spMk id="6" creationId="{46E64903-6E21-EE54-10BC-B6B4596D82E3}"/>
          </ac:spMkLst>
        </pc:spChg>
        <pc:spChg chg="add mod">
          <ac:chgData name="Tryggve Pederby" userId="d776a248-088c-4ec4-8f18-6614fdd9190c" providerId="ADAL" clId="{E1F57283-8A1B-451A-89C7-D999A99E88C7}" dt="2024-04-30T08:23:12.984" v="521"/>
          <ac:spMkLst>
            <pc:docMk/>
            <pc:sldMk cId="3892186154" sldId="377"/>
            <ac:spMk id="6" creationId="{78D4F0D4-5DA1-41C4-E8CE-2A9E158526A2}"/>
          </ac:spMkLst>
        </pc:spChg>
        <pc:graphicFrameChg chg="add mod">
          <ac:chgData name="Tryggve Pederby" userId="d776a248-088c-4ec4-8f18-6614fdd9190c" providerId="ADAL" clId="{E1F57283-8A1B-451A-89C7-D999A99E88C7}" dt="2024-04-26T09:04:08.308" v="123"/>
          <ac:graphicFrameMkLst>
            <pc:docMk/>
            <pc:sldMk cId="3892186154" sldId="377"/>
            <ac:graphicFrameMk id="5" creationId="{F527364B-053C-4493-B4BB-21C1C3D6555A}"/>
          </ac:graphicFrameMkLst>
        </pc:graphicFrameChg>
      </pc:sldChg>
      <pc:sldChg chg="addSp delSp modSp mod">
        <pc:chgData name="Tryggve Pederby" userId="d776a248-088c-4ec4-8f18-6614fdd9190c" providerId="ADAL" clId="{E1F57283-8A1B-451A-89C7-D999A99E88C7}" dt="2024-04-30T08:23:33.538" v="528" actId="20577"/>
        <pc:sldMkLst>
          <pc:docMk/>
          <pc:sldMk cId="2872281354" sldId="378"/>
        </pc:sldMkLst>
        <pc:spChg chg="add mod">
          <ac:chgData name="Tryggve Pederby" userId="d776a248-088c-4ec4-8f18-6614fdd9190c" providerId="ADAL" clId="{E1F57283-8A1B-451A-89C7-D999A99E88C7}" dt="2024-04-30T08:23:33.538" v="528" actId="20577"/>
          <ac:spMkLst>
            <pc:docMk/>
            <pc:sldMk cId="2872281354" sldId="378"/>
            <ac:spMk id="2" creationId="{9239E0E2-12B8-2B05-821F-E2C89F6C6E6F}"/>
          </ac:spMkLst>
        </pc:spChg>
        <pc:spChg chg="add mod">
          <ac:chgData name="Tryggve Pederby" userId="d776a248-088c-4ec4-8f18-6614fdd9190c" providerId="ADAL" clId="{E1F57283-8A1B-451A-89C7-D999A99E88C7}" dt="2024-04-30T08:23:31.189" v="526" actId="20577"/>
          <ac:spMkLst>
            <pc:docMk/>
            <pc:sldMk cId="2872281354" sldId="378"/>
            <ac:spMk id="6" creationId="{14AF4DA9-7EA0-9195-050F-7A78769C18A5}"/>
          </ac:spMkLst>
        </pc:spChg>
        <pc:spChg chg="del">
          <ac:chgData name="Tryggve Pederby" userId="d776a248-088c-4ec4-8f18-6614fdd9190c" providerId="ADAL" clId="{E1F57283-8A1B-451A-89C7-D999A99E88C7}" dt="2024-04-26T09:04:20.576" v="125"/>
          <ac:spMkLst>
            <pc:docMk/>
            <pc:sldMk cId="2872281354" sldId="378"/>
            <ac:spMk id="6" creationId="{F1B1D482-CD57-2939-18F9-42B02EC6980A}"/>
          </ac:spMkLst>
        </pc:spChg>
        <pc:graphicFrameChg chg="add mod">
          <ac:chgData name="Tryggve Pederby" userId="d776a248-088c-4ec4-8f18-6614fdd9190c" providerId="ADAL" clId="{E1F57283-8A1B-451A-89C7-D999A99E88C7}" dt="2024-04-26T09:04:35.692" v="126"/>
          <ac:graphicFrameMkLst>
            <pc:docMk/>
            <pc:sldMk cId="2872281354" sldId="378"/>
            <ac:graphicFrameMk id="5" creationId="{3D7F371F-5BA2-4ADD-9E80-19B99D3E87BD}"/>
          </ac:graphicFrameMkLst>
        </pc:graphicFrameChg>
      </pc:sldChg>
      <pc:sldChg chg="addSp delSp modSp mod">
        <pc:chgData name="Tryggve Pederby" userId="d776a248-088c-4ec4-8f18-6614fdd9190c" providerId="ADAL" clId="{E1F57283-8A1B-451A-89C7-D999A99E88C7}" dt="2024-04-30T08:23:47.417" v="535" actId="20577"/>
        <pc:sldMkLst>
          <pc:docMk/>
          <pc:sldMk cId="912190755" sldId="379"/>
        </pc:sldMkLst>
        <pc:spChg chg="add mod">
          <ac:chgData name="Tryggve Pederby" userId="d776a248-088c-4ec4-8f18-6614fdd9190c" providerId="ADAL" clId="{E1F57283-8A1B-451A-89C7-D999A99E88C7}" dt="2024-04-30T08:23:47.417" v="535" actId="20577"/>
          <ac:spMkLst>
            <pc:docMk/>
            <pc:sldMk cId="912190755" sldId="379"/>
            <ac:spMk id="2" creationId="{E90537B6-DAB2-EDE1-72BC-065129313503}"/>
          </ac:spMkLst>
        </pc:spChg>
        <pc:spChg chg="del">
          <ac:chgData name="Tryggve Pederby" userId="d776a248-088c-4ec4-8f18-6614fdd9190c" providerId="ADAL" clId="{E1F57283-8A1B-451A-89C7-D999A99E88C7}" dt="2024-04-26T09:04:46.910" v="128"/>
          <ac:spMkLst>
            <pc:docMk/>
            <pc:sldMk cId="912190755" sldId="379"/>
            <ac:spMk id="6" creationId="{1E371338-148F-7C96-E281-2A8EBD6FB125}"/>
          </ac:spMkLst>
        </pc:spChg>
        <pc:spChg chg="add mod">
          <ac:chgData name="Tryggve Pederby" userId="d776a248-088c-4ec4-8f18-6614fdd9190c" providerId="ADAL" clId="{E1F57283-8A1B-451A-89C7-D999A99E88C7}" dt="2024-04-30T08:23:43.174" v="531" actId="20577"/>
          <ac:spMkLst>
            <pc:docMk/>
            <pc:sldMk cId="912190755" sldId="379"/>
            <ac:spMk id="6" creationId="{519ED775-1FDE-77B9-7633-EBBC34792454}"/>
          </ac:spMkLst>
        </pc:spChg>
        <pc:graphicFrameChg chg="add mod">
          <ac:chgData name="Tryggve Pederby" userId="d776a248-088c-4ec4-8f18-6614fdd9190c" providerId="ADAL" clId="{E1F57283-8A1B-451A-89C7-D999A99E88C7}" dt="2024-04-26T09:04:51.076" v="129"/>
          <ac:graphicFrameMkLst>
            <pc:docMk/>
            <pc:sldMk cId="912190755" sldId="379"/>
            <ac:graphicFrameMk id="5" creationId="{112B4DC1-B167-4642-B61F-DFC7F05D6BEE}"/>
          </ac:graphicFrameMkLst>
        </pc:graphicFrameChg>
      </pc:sldChg>
      <pc:sldChg chg="addSp delSp modSp mod">
        <pc:chgData name="Tryggve Pederby" userId="d776a248-088c-4ec4-8f18-6614fdd9190c" providerId="ADAL" clId="{E1F57283-8A1B-451A-89C7-D999A99E88C7}" dt="2024-04-30T08:23:57.426" v="540" actId="20577"/>
        <pc:sldMkLst>
          <pc:docMk/>
          <pc:sldMk cId="401008269" sldId="380"/>
        </pc:sldMkLst>
        <pc:spChg chg="add mod">
          <ac:chgData name="Tryggve Pederby" userId="d776a248-088c-4ec4-8f18-6614fdd9190c" providerId="ADAL" clId="{E1F57283-8A1B-451A-89C7-D999A99E88C7}" dt="2024-04-30T08:23:57.426" v="540" actId="20577"/>
          <ac:spMkLst>
            <pc:docMk/>
            <pc:sldMk cId="401008269" sldId="380"/>
            <ac:spMk id="2" creationId="{DAB38535-CD53-3A5E-1FC6-478B4B1ABFD9}"/>
          </ac:spMkLst>
        </pc:spChg>
        <pc:spChg chg="del">
          <ac:chgData name="Tryggve Pederby" userId="d776a248-088c-4ec4-8f18-6614fdd9190c" providerId="ADAL" clId="{E1F57283-8A1B-451A-89C7-D999A99E88C7}" dt="2024-04-26T09:05:00.226" v="131"/>
          <ac:spMkLst>
            <pc:docMk/>
            <pc:sldMk cId="401008269" sldId="380"/>
            <ac:spMk id="6" creationId="{179FB179-BA5B-A0E3-50B1-1392FB49AECA}"/>
          </ac:spMkLst>
        </pc:spChg>
        <pc:spChg chg="add mod">
          <ac:chgData name="Tryggve Pederby" userId="d776a248-088c-4ec4-8f18-6614fdd9190c" providerId="ADAL" clId="{E1F57283-8A1B-451A-89C7-D999A99E88C7}" dt="2024-04-30T08:23:51.004" v="536"/>
          <ac:spMkLst>
            <pc:docMk/>
            <pc:sldMk cId="401008269" sldId="380"/>
            <ac:spMk id="6" creationId="{BF67393C-AF80-9A29-DC77-9F8B4F33E221}"/>
          </ac:spMkLst>
        </pc:spChg>
        <pc:graphicFrameChg chg="add mod">
          <ac:chgData name="Tryggve Pederby" userId="d776a248-088c-4ec4-8f18-6614fdd9190c" providerId="ADAL" clId="{E1F57283-8A1B-451A-89C7-D999A99E88C7}" dt="2024-04-26T09:05:04.733" v="132"/>
          <ac:graphicFrameMkLst>
            <pc:docMk/>
            <pc:sldMk cId="401008269" sldId="380"/>
            <ac:graphicFrameMk id="5" creationId="{A3B03C17-81DB-40E0-ADB5-5A05196CB086}"/>
          </ac:graphicFrameMkLst>
        </pc:graphicFrameChg>
      </pc:sldChg>
      <pc:sldChg chg="addSp delSp modSp mod">
        <pc:chgData name="Tryggve Pederby" userId="d776a248-088c-4ec4-8f18-6614fdd9190c" providerId="ADAL" clId="{E1F57283-8A1B-451A-89C7-D999A99E88C7}" dt="2024-04-30T08:24:07.367" v="545" actId="20577"/>
        <pc:sldMkLst>
          <pc:docMk/>
          <pc:sldMk cId="1496172452" sldId="381"/>
        </pc:sldMkLst>
        <pc:spChg chg="add mod">
          <ac:chgData name="Tryggve Pederby" userId="d776a248-088c-4ec4-8f18-6614fdd9190c" providerId="ADAL" clId="{E1F57283-8A1B-451A-89C7-D999A99E88C7}" dt="2024-04-30T08:24:07.367" v="545" actId="20577"/>
          <ac:spMkLst>
            <pc:docMk/>
            <pc:sldMk cId="1496172452" sldId="381"/>
            <ac:spMk id="2" creationId="{44F446FD-51A4-6D4B-00BE-E7DC65854682}"/>
          </ac:spMkLst>
        </pc:spChg>
        <pc:spChg chg="add mod">
          <ac:chgData name="Tryggve Pederby" userId="d776a248-088c-4ec4-8f18-6614fdd9190c" providerId="ADAL" clId="{E1F57283-8A1B-451A-89C7-D999A99E88C7}" dt="2024-04-30T08:24:01.791" v="541"/>
          <ac:spMkLst>
            <pc:docMk/>
            <pc:sldMk cId="1496172452" sldId="381"/>
            <ac:spMk id="6" creationId="{88FBC990-6D94-4C1C-0C9D-C6DBF2AA3A7F}"/>
          </ac:spMkLst>
        </pc:spChg>
        <pc:spChg chg="del">
          <ac:chgData name="Tryggve Pederby" userId="d776a248-088c-4ec4-8f18-6614fdd9190c" providerId="ADAL" clId="{E1F57283-8A1B-451A-89C7-D999A99E88C7}" dt="2024-04-26T09:09:18.161" v="134"/>
          <ac:spMkLst>
            <pc:docMk/>
            <pc:sldMk cId="1496172452" sldId="381"/>
            <ac:spMk id="6" creationId="{F4FB49DA-1286-34DF-C1F8-8774F9196F15}"/>
          </ac:spMkLst>
        </pc:spChg>
        <pc:graphicFrameChg chg="add mod">
          <ac:chgData name="Tryggve Pederby" userId="d776a248-088c-4ec4-8f18-6614fdd9190c" providerId="ADAL" clId="{E1F57283-8A1B-451A-89C7-D999A99E88C7}" dt="2024-04-26T09:09:24.270" v="135"/>
          <ac:graphicFrameMkLst>
            <pc:docMk/>
            <pc:sldMk cId="1496172452" sldId="381"/>
            <ac:graphicFrameMk id="5" creationId="{8110AF66-001F-47A5-A21F-BF54D57BA1CA}"/>
          </ac:graphicFrameMkLst>
        </pc:graphicFrameChg>
      </pc:sldChg>
      <pc:sldChg chg="addSp delSp modSp mod">
        <pc:chgData name="Tryggve Pederby" userId="d776a248-088c-4ec4-8f18-6614fdd9190c" providerId="ADAL" clId="{E1F57283-8A1B-451A-89C7-D999A99E88C7}" dt="2024-04-30T08:37:01.415" v="548" actId="20577"/>
        <pc:sldMkLst>
          <pc:docMk/>
          <pc:sldMk cId="3597616025" sldId="382"/>
        </pc:sldMkLst>
        <pc:spChg chg="add mod">
          <ac:chgData name="Tryggve Pederby" userId="d776a248-088c-4ec4-8f18-6614fdd9190c" providerId="ADAL" clId="{E1F57283-8A1B-451A-89C7-D999A99E88C7}" dt="2024-04-30T08:24:13.225" v="546"/>
          <ac:spMkLst>
            <pc:docMk/>
            <pc:sldMk cId="3597616025" sldId="382"/>
            <ac:spMk id="2" creationId="{7EC036C4-CB48-BF5A-B15E-A7BB3A8EEC0A}"/>
          </ac:spMkLst>
        </pc:spChg>
        <pc:spChg chg="del">
          <ac:chgData name="Tryggve Pederby" userId="d776a248-088c-4ec4-8f18-6614fdd9190c" providerId="ADAL" clId="{E1F57283-8A1B-451A-89C7-D999A99E88C7}" dt="2024-04-26T09:13:06.353" v="137"/>
          <ac:spMkLst>
            <pc:docMk/>
            <pc:sldMk cId="3597616025" sldId="382"/>
            <ac:spMk id="6" creationId="{12E46F79-ED6D-28C0-657E-A4D8DBE85910}"/>
          </ac:spMkLst>
        </pc:spChg>
        <pc:spChg chg="add mod">
          <ac:chgData name="Tryggve Pederby" userId="d776a248-088c-4ec4-8f18-6614fdd9190c" providerId="ADAL" clId="{E1F57283-8A1B-451A-89C7-D999A99E88C7}" dt="2024-04-30T08:37:01.415" v="548" actId="20577"/>
          <ac:spMkLst>
            <pc:docMk/>
            <pc:sldMk cId="3597616025" sldId="382"/>
            <ac:spMk id="6" creationId="{F2CAD853-7404-6C63-DFEF-9794C5D6A365}"/>
          </ac:spMkLst>
        </pc:spChg>
        <pc:graphicFrameChg chg="add mod">
          <ac:chgData name="Tryggve Pederby" userId="d776a248-088c-4ec4-8f18-6614fdd9190c" providerId="ADAL" clId="{E1F57283-8A1B-451A-89C7-D999A99E88C7}" dt="2024-04-26T09:13:10.422" v="138"/>
          <ac:graphicFrameMkLst>
            <pc:docMk/>
            <pc:sldMk cId="3597616025" sldId="382"/>
            <ac:graphicFrameMk id="5" creationId="{EA818BCB-84C2-4142-852D-8B1850DAE46A}"/>
          </ac:graphicFrameMkLst>
        </pc:graphicFrameChg>
      </pc:sldChg>
      <pc:sldChg chg="addSp delSp modSp mod">
        <pc:chgData name="Tryggve Pederby" userId="d776a248-088c-4ec4-8f18-6614fdd9190c" providerId="ADAL" clId="{E1F57283-8A1B-451A-89C7-D999A99E88C7}" dt="2024-04-30T08:37:10.693" v="551" actId="20577"/>
        <pc:sldMkLst>
          <pc:docMk/>
          <pc:sldMk cId="994259966" sldId="383"/>
        </pc:sldMkLst>
        <pc:spChg chg="add mod">
          <ac:chgData name="Tryggve Pederby" userId="d776a248-088c-4ec4-8f18-6614fdd9190c" providerId="ADAL" clId="{E1F57283-8A1B-451A-89C7-D999A99E88C7}" dt="2024-04-30T08:37:10.693" v="551" actId="20577"/>
          <ac:spMkLst>
            <pc:docMk/>
            <pc:sldMk cId="994259966" sldId="383"/>
            <ac:spMk id="2" creationId="{31C3962D-617E-98ED-C8F8-C5A6D637460B}"/>
          </ac:spMkLst>
        </pc:spChg>
        <pc:spChg chg="add mod">
          <ac:chgData name="Tryggve Pederby" userId="d776a248-088c-4ec4-8f18-6614fdd9190c" providerId="ADAL" clId="{E1F57283-8A1B-451A-89C7-D999A99E88C7}" dt="2024-04-30T08:37:04.384" v="549"/>
          <ac:spMkLst>
            <pc:docMk/>
            <pc:sldMk cId="994259966" sldId="383"/>
            <ac:spMk id="6" creationId="{73FC3338-CDC3-A8DE-B5B6-BE9A16125B91}"/>
          </ac:spMkLst>
        </pc:spChg>
        <pc:spChg chg="del">
          <ac:chgData name="Tryggve Pederby" userId="d776a248-088c-4ec4-8f18-6614fdd9190c" providerId="ADAL" clId="{E1F57283-8A1B-451A-89C7-D999A99E88C7}" dt="2024-04-26T09:13:21.371" v="140"/>
          <ac:spMkLst>
            <pc:docMk/>
            <pc:sldMk cId="994259966" sldId="383"/>
            <ac:spMk id="6" creationId="{AA9302A4-0AE8-EEF6-6003-D2B046EBA795}"/>
          </ac:spMkLst>
        </pc:spChg>
        <pc:graphicFrameChg chg="add mod">
          <ac:chgData name="Tryggve Pederby" userId="d776a248-088c-4ec4-8f18-6614fdd9190c" providerId="ADAL" clId="{E1F57283-8A1B-451A-89C7-D999A99E88C7}" dt="2024-04-26T09:13:25.702" v="141"/>
          <ac:graphicFrameMkLst>
            <pc:docMk/>
            <pc:sldMk cId="994259966" sldId="383"/>
            <ac:graphicFrameMk id="5" creationId="{DED2ECE0-22DB-4A86-93BE-B0915EEB9879}"/>
          </ac:graphicFrameMkLst>
        </pc:graphicFrameChg>
      </pc:sldChg>
      <pc:sldChg chg="addSp delSp modSp mod">
        <pc:chgData name="Tryggve Pederby" userId="d776a248-088c-4ec4-8f18-6614fdd9190c" providerId="ADAL" clId="{E1F57283-8A1B-451A-89C7-D999A99E88C7}" dt="2024-04-30T08:37:24.355" v="556" actId="20577"/>
        <pc:sldMkLst>
          <pc:docMk/>
          <pc:sldMk cId="3678443725" sldId="384"/>
        </pc:sldMkLst>
        <pc:spChg chg="add mod">
          <ac:chgData name="Tryggve Pederby" userId="d776a248-088c-4ec4-8f18-6614fdd9190c" providerId="ADAL" clId="{E1F57283-8A1B-451A-89C7-D999A99E88C7}" dt="2024-04-30T08:37:24.355" v="556" actId="20577"/>
          <ac:spMkLst>
            <pc:docMk/>
            <pc:sldMk cId="3678443725" sldId="384"/>
            <ac:spMk id="2" creationId="{F01AACCA-7874-2FE6-97B5-0C15AE5CAA88}"/>
          </ac:spMkLst>
        </pc:spChg>
        <pc:spChg chg="add mod">
          <ac:chgData name="Tryggve Pederby" userId="d776a248-088c-4ec4-8f18-6614fdd9190c" providerId="ADAL" clId="{E1F57283-8A1B-451A-89C7-D999A99E88C7}" dt="2024-04-30T08:37:21.935" v="554" actId="20577"/>
          <ac:spMkLst>
            <pc:docMk/>
            <pc:sldMk cId="3678443725" sldId="384"/>
            <ac:spMk id="6" creationId="{08CCE86C-A984-ED97-39CF-2C599302911B}"/>
          </ac:spMkLst>
        </pc:spChg>
        <pc:spChg chg="del">
          <ac:chgData name="Tryggve Pederby" userId="d776a248-088c-4ec4-8f18-6614fdd9190c" providerId="ADAL" clId="{E1F57283-8A1B-451A-89C7-D999A99E88C7}" dt="2024-04-26T09:16:34.148" v="143"/>
          <ac:spMkLst>
            <pc:docMk/>
            <pc:sldMk cId="3678443725" sldId="384"/>
            <ac:spMk id="6" creationId="{5C1D5946-418E-25CF-32A7-7BF7E059F3D8}"/>
          </ac:spMkLst>
        </pc:spChg>
        <pc:graphicFrameChg chg="add mod">
          <ac:chgData name="Tryggve Pederby" userId="d776a248-088c-4ec4-8f18-6614fdd9190c" providerId="ADAL" clId="{E1F57283-8A1B-451A-89C7-D999A99E88C7}" dt="2024-04-26T09:16:38.056" v="144"/>
          <ac:graphicFrameMkLst>
            <pc:docMk/>
            <pc:sldMk cId="3678443725" sldId="384"/>
            <ac:graphicFrameMk id="5" creationId="{F41D9D6A-D5E1-47B7-9CD5-2DB4B9EF30A1}"/>
          </ac:graphicFrameMkLst>
        </pc:graphicFrameChg>
      </pc:sldChg>
      <pc:sldChg chg="addSp delSp modSp del mod">
        <pc:chgData name="Tryggve Pederby" userId="d776a248-088c-4ec4-8f18-6614fdd9190c" providerId="ADAL" clId="{E1F57283-8A1B-451A-89C7-D999A99E88C7}" dt="2024-04-29T13:41:00.122" v="273" actId="47"/>
        <pc:sldMkLst>
          <pc:docMk/>
          <pc:sldMk cId="2496771966" sldId="385"/>
        </pc:sldMkLst>
        <pc:spChg chg="del">
          <ac:chgData name="Tryggve Pederby" userId="d776a248-088c-4ec4-8f18-6614fdd9190c" providerId="ADAL" clId="{E1F57283-8A1B-451A-89C7-D999A99E88C7}" dt="2024-04-26T09:16:56.423" v="146"/>
          <ac:spMkLst>
            <pc:docMk/>
            <pc:sldMk cId="2496771966" sldId="385"/>
            <ac:spMk id="7" creationId="{4B9BA65E-3B8A-F7C6-5D90-4F1687CBEE59}"/>
          </ac:spMkLst>
        </pc:spChg>
        <pc:graphicFrameChg chg="add mod">
          <ac:chgData name="Tryggve Pederby" userId="d776a248-088c-4ec4-8f18-6614fdd9190c" providerId="ADAL" clId="{E1F57283-8A1B-451A-89C7-D999A99E88C7}" dt="2024-04-26T09:28:32.793" v="147"/>
          <ac:graphicFrameMkLst>
            <pc:docMk/>
            <pc:sldMk cId="2496771966" sldId="385"/>
            <ac:graphicFrameMk id="8" creationId="{74AC2F44-140F-445B-927E-D6FF108B4C9D}"/>
          </ac:graphicFrameMkLst>
        </pc:graphicFrameChg>
      </pc:sldChg>
      <pc:sldChg chg="addSp delSp modSp del mod">
        <pc:chgData name="Tryggve Pederby" userId="d776a248-088c-4ec4-8f18-6614fdd9190c" providerId="ADAL" clId="{E1F57283-8A1B-451A-89C7-D999A99E88C7}" dt="2024-04-29T13:41:00.122" v="273" actId="47"/>
        <pc:sldMkLst>
          <pc:docMk/>
          <pc:sldMk cId="2742176417" sldId="386"/>
        </pc:sldMkLst>
        <pc:spChg chg="del">
          <ac:chgData name="Tryggve Pederby" userId="d776a248-088c-4ec4-8f18-6614fdd9190c" providerId="ADAL" clId="{E1F57283-8A1B-451A-89C7-D999A99E88C7}" dt="2024-04-26T09:29:06.507" v="149"/>
          <ac:spMkLst>
            <pc:docMk/>
            <pc:sldMk cId="2742176417" sldId="386"/>
            <ac:spMk id="7" creationId="{1A0F5331-E3F6-F110-757A-6D1D7988A548}"/>
          </ac:spMkLst>
        </pc:spChg>
        <pc:graphicFrameChg chg="add mod">
          <ac:chgData name="Tryggve Pederby" userId="d776a248-088c-4ec4-8f18-6614fdd9190c" providerId="ADAL" clId="{E1F57283-8A1B-451A-89C7-D999A99E88C7}" dt="2024-04-26T09:29:12.635" v="150"/>
          <ac:graphicFrameMkLst>
            <pc:docMk/>
            <pc:sldMk cId="2742176417" sldId="386"/>
            <ac:graphicFrameMk id="8" creationId="{23420C17-170F-4588-86E9-3A8914200076}"/>
          </ac:graphicFrameMkLst>
        </pc:graphicFrameChg>
      </pc:sldChg>
      <pc:sldChg chg="addSp delSp modSp del mod">
        <pc:chgData name="Tryggve Pederby" userId="d776a248-088c-4ec4-8f18-6614fdd9190c" providerId="ADAL" clId="{E1F57283-8A1B-451A-89C7-D999A99E88C7}" dt="2024-04-29T13:41:00.122" v="273" actId="47"/>
        <pc:sldMkLst>
          <pc:docMk/>
          <pc:sldMk cId="2101940221" sldId="387"/>
        </pc:sldMkLst>
        <pc:spChg chg="del">
          <ac:chgData name="Tryggve Pederby" userId="d776a248-088c-4ec4-8f18-6614fdd9190c" providerId="ADAL" clId="{E1F57283-8A1B-451A-89C7-D999A99E88C7}" dt="2024-04-26T09:29:32.234" v="152"/>
          <ac:spMkLst>
            <pc:docMk/>
            <pc:sldMk cId="2101940221" sldId="387"/>
            <ac:spMk id="7" creationId="{FEFE3964-D952-5F60-1C6D-55EF893BD371}"/>
          </ac:spMkLst>
        </pc:spChg>
        <pc:graphicFrameChg chg="add mod">
          <ac:chgData name="Tryggve Pederby" userId="d776a248-088c-4ec4-8f18-6614fdd9190c" providerId="ADAL" clId="{E1F57283-8A1B-451A-89C7-D999A99E88C7}" dt="2024-04-26T09:29:36.898" v="153"/>
          <ac:graphicFrameMkLst>
            <pc:docMk/>
            <pc:sldMk cId="2101940221" sldId="387"/>
            <ac:graphicFrameMk id="8" creationId="{024AC8D9-F22E-4EEA-AAC0-4017059A1905}"/>
          </ac:graphicFrameMkLst>
        </pc:graphicFrameChg>
      </pc:sldChg>
      <pc:sldChg chg="addSp delSp modSp del mod">
        <pc:chgData name="Tryggve Pederby" userId="d776a248-088c-4ec4-8f18-6614fdd9190c" providerId="ADAL" clId="{E1F57283-8A1B-451A-89C7-D999A99E88C7}" dt="2024-04-29T13:41:00.122" v="273" actId="47"/>
        <pc:sldMkLst>
          <pc:docMk/>
          <pc:sldMk cId="2373384315" sldId="388"/>
        </pc:sldMkLst>
        <pc:spChg chg="del">
          <ac:chgData name="Tryggve Pederby" userId="d776a248-088c-4ec4-8f18-6614fdd9190c" providerId="ADAL" clId="{E1F57283-8A1B-451A-89C7-D999A99E88C7}" dt="2024-04-26T09:29:44.266" v="155"/>
          <ac:spMkLst>
            <pc:docMk/>
            <pc:sldMk cId="2373384315" sldId="388"/>
            <ac:spMk id="5" creationId="{9BEAFD32-9CAA-C09B-1EA1-7D23AA60A321}"/>
          </ac:spMkLst>
        </pc:spChg>
        <pc:graphicFrameChg chg="add mod">
          <ac:chgData name="Tryggve Pederby" userId="d776a248-088c-4ec4-8f18-6614fdd9190c" providerId="ADAL" clId="{E1F57283-8A1B-451A-89C7-D999A99E88C7}" dt="2024-04-26T09:29:48.681" v="156"/>
          <ac:graphicFrameMkLst>
            <pc:docMk/>
            <pc:sldMk cId="2373384315" sldId="388"/>
            <ac:graphicFrameMk id="7" creationId="{B5E18E36-C5F4-4E6C-AB4A-257A277F643D}"/>
          </ac:graphicFrameMkLst>
        </pc:graphicFrameChg>
      </pc:sldChg>
      <pc:sldChg chg="addSp delSp modSp del mod">
        <pc:chgData name="Tryggve Pederby" userId="d776a248-088c-4ec4-8f18-6614fdd9190c" providerId="ADAL" clId="{E1F57283-8A1B-451A-89C7-D999A99E88C7}" dt="2024-04-26T10:12:57.841" v="159" actId="47"/>
        <pc:sldMkLst>
          <pc:docMk/>
          <pc:sldMk cId="4173299744" sldId="389"/>
        </pc:sldMkLst>
        <pc:spChg chg="del">
          <ac:chgData name="Tryggve Pederby" userId="d776a248-088c-4ec4-8f18-6614fdd9190c" providerId="ADAL" clId="{E1F57283-8A1B-451A-89C7-D999A99E88C7}" dt="2024-04-26T10:12:42.227" v="158"/>
          <ac:spMkLst>
            <pc:docMk/>
            <pc:sldMk cId="4173299744" sldId="389"/>
            <ac:spMk id="7" creationId="{2B88547D-7842-0A66-A39F-4192B8C6465B}"/>
          </ac:spMkLst>
        </pc:spChg>
        <pc:graphicFrameChg chg="add mod">
          <ac:chgData name="Tryggve Pederby" userId="d776a248-088c-4ec4-8f18-6614fdd9190c" providerId="ADAL" clId="{E1F57283-8A1B-451A-89C7-D999A99E88C7}" dt="2024-04-26T10:12:42.227" v="158"/>
          <ac:graphicFrameMkLst>
            <pc:docMk/>
            <pc:sldMk cId="4173299744" sldId="389"/>
            <ac:graphicFrameMk id="8" creationId="{DF12E06F-0A19-4974-AF1B-13D514A299C4}"/>
          </ac:graphicFrameMkLst>
        </pc:graphicFrameChg>
      </pc:sldChg>
      <pc:sldChg chg="del">
        <pc:chgData name="Tryggve Pederby" userId="d776a248-088c-4ec4-8f18-6614fdd9190c" providerId="ADAL" clId="{E1F57283-8A1B-451A-89C7-D999A99E88C7}" dt="2024-04-26T10:12:57.841" v="159" actId="47"/>
        <pc:sldMkLst>
          <pc:docMk/>
          <pc:sldMk cId="262605466" sldId="390"/>
        </pc:sldMkLst>
      </pc:sldChg>
      <pc:sldChg chg="del">
        <pc:chgData name="Tryggve Pederby" userId="d776a248-088c-4ec4-8f18-6614fdd9190c" providerId="ADAL" clId="{E1F57283-8A1B-451A-89C7-D999A99E88C7}" dt="2024-04-26T10:12:57.841" v="159" actId="47"/>
        <pc:sldMkLst>
          <pc:docMk/>
          <pc:sldMk cId="3948215097" sldId="391"/>
        </pc:sldMkLst>
      </pc:sldChg>
      <pc:sldChg chg="del">
        <pc:chgData name="Tryggve Pederby" userId="d776a248-088c-4ec4-8f18-6614fdd9190c" providerId="ADAL" clId="{E1F57283-8A1B-451A-89C7-D999A99E88C7}" dt="2024-04-26T10:16:34.045" v="160" actId="47"/>
        <pc:sldMkLst>
          <pc:docMk/>
          <pc:sldMk cId="4172676784" sldId="392"/>
        </pc:sldMkLst>
      </pc:sldChg>
      <pc:sldChg chg="addSp delSp modSp mod">
        <pc:chgData name="Tryggve Pederby" userId="d776a248-088c-4ec4-8f18-6614fdd9190c" providerId="ADAL" clId="{E1F57283-8A1B-451A-89C7-D999A99E88C7}" dt="2024-04-30T08:38:29.994" v="561" actId="20577"/>
        <pc:sldMkLst>
          <pc:docMk/>
          <pc:sldMk cId="3724250847" sldId="393"/>
        </pc:sldMkLst>
        <pc:spChg chg="add mod">
          <ac:chgData name="Tryggve Pederby" userId="d776a248-088c-4ec4-8f18-6614fdd9190c" providerId="ADAL" clId="{E1F57283-8A1B-451A-89C7-D999A99E88C7}" dt="2024-04-30T08:37:49.284" v="559" actId="1036"/>
          <ac:spMkLst>
            <pc:docMk/>
            <pc:sldMk cId="3724250847" sldId="393"/>
            <ac:spMk id="2" creationId="{CB5EAE70-36C9-6349-C808-1F015F4C035F}"/>
          </ac:spMkLst>
        </pc:spChg>
        <pc:spChg chg="del">
          <ac:chgData name="Tryggve Pederby" userId="d776a248-088c-4ec4-8f18-6614fdd9190c" providerId="ADAL" clId="{E1F57283-8A1B-451A-89C7-D999A99E88C7}" dt="2024-04-26T10:17:52.206" v="171"/>
          <ac:spMkLst>
            <pc:docMk/>
            <pc:sldMk cId="3724250847" sldId="393"/>
            <ac:spMk id="6" creationId="{18F0A3FA-4CA7-4178-E090-8DB332B4D8FA}"/>
          </ac:spMkLst>
        </pc:spChg>
        <pc:spChg chg="add mod">
          <ac:chgData name="Tryggve Pederby" userId="d776a248-088c-4ec4-8f18-6614fdd9190c" providerId="ADAL" clId="{E1F57283-8A1B-451A-89C7-D999A99E88C7}" dt="2024-04-30T08:38:29.994" v="561" actId="20577"/>
          <ac:spMkLst>
            <pc:docMk/>
            <pc:sldMk cId="3724250847" sldId="393"/>
            <ac:spMk id="6" creationId="{C311B5FB-6DA3-733C-75B6-C6566D3D8E92}"/>
          </ac:spMkLst>
        </pc:spChg>
        <pc:graphicFrameChg chg="add mod">
          <ac:chgData name="Tryggve Pederby" userId="d776a248-088c-4ec4-8f18-6614fdd9190c" providerId="ADAL" clId="{E1F57283-8A1B-451A-89C7-D999A99E88C7}" dt="2024-04-26T10:17:59.466" v="172"/>
          <ac:graphicFrameMkLst>
            <pc:docMk/>
            <pc:sldMk cId="3724250847" sldId="393"/>
            <ac:graphicFrameMk id="5" creationId="{40FB9D8F-F32D-4D3F-97D2-C74D3BD1F039}"/>
          </ac:graphicFrameMkLst>
        </pc:graphicFrameChg>
      </pc:sldChg>
      <pc:sldChg chg="addSp delSp modSp mod">
        <pc:chgData name="Tryggve Pederby" userId="d776a248-088c-4ec4-8f18-6614fdd9190c" providerId="ADAL" clId="{E1F57283-8A1B-451A-89C7-D999A99E88C7}" dt="2024-04-30T08:38:36.884" v="564" actId="20577"/>
        <pc:sldMkLst>
          <pc:docMk/>
          <pc:sldMk cId="582904231" sldId="394"/>
        </pc:sldMkLst>
        <pc:spChg chg="add mod">
          <ac:chgData name="Tryggve Pederby" userId="d776a248-088c-4ec4-8f18-6614fdd9190c" providerId="ADAL" clId="{E1F57283-8A1B-451A-89C7-D999A99E88C7}" dt="2024-04-30T08:38:36.884" v="564" actId="20577"/>
          <ac:spMkLst>
            <pc:docMk/>
            <pc:sldMk cId="582904231" sldId="394"/>
            <ac:spMk id="2" creationId="{F5203A7B-B49C-6174-AE8C-E9BC6298D8A2}"/>
          </ac:spMkLst>
        </pc:spChg>
        <pc:spChg chg="del">
          <ac:chgData name="Tryggve Pederby" userId="d776a248-088c-4ec4-8f18-6614fdd9190c" providerId="ADAL" clId="{E1F57283-8A1B-451A-89C7-D999A99E88C7}" dt="2024-04-26T10:18:31.002" v="174"/>
          <ac:spMkLst>
            <pc:docMk/>
            <pc:sldMk cId="582904231" sldId="394"/>
            <ac:spMk id="6" creationId="{0EAB0E66-5B0B-4E0E-7615-171DF0D4F45A}"/>
          </ac:spMkLst>
        </pc:spChg>
        <pc:spChg chg="add mod">
          <ac:chgData name="Tryggve Pederby" userId="d776a248-088c-4ec4-8f18-6614fdd9190c" providerId="ADAL" clId="{E1F57283-8A1B-451A-89C7-D999A99E88C7}" dt="2024-04-30T08:38:33.574" v="562"/>
          <ac:spMkLst>
            <pc:docMk/>
            <pc:sldMk cId="582904231" sldId="394"/>
            <ac:spMk id="6" creationId="{0F9A9D0F-31F0-A30D-0343-F84156CE8F82}"/>
          </ac:spMkLst>
        </pc:spChg>
        <pc:graphicFrameChg chg="add mod">
          <ac:chgData name="Tryggve Pederby" userId="d776a248-088c-4ec4-8f18-6614fdd9190c" providerId="ADAL" clId="{E1F57283-8A1B-451A-89C7-D999A99E88C7}" dt="2024-04-26T10:18:43.857" v="177"/>
          <ac:graphicFrameMkLst>
            <pc:docMk/>
            <pc:sldMk cId="582904231" sldId="394"/>
            <ac:graphicFrameMk id="5" creationId="{2240553A-95DE-4995-8FCA-FE3ED09FD60C}"/>
          </ac:graphicFrameMkLst>
        </pc:graphicFrameChg>
      </pc:sldChg>
      <pc:sldChg chg="addSp delSp modSp mod">
        <pc:chgData name="Tryggve Pederby" userId="d776a248-088c-4ec4-8f18-6614fdd9190c" providerId="ADAL" clId="{E1F57283-8A1B-451A-89C7-D999A99E88C7}" dt="2024-04-30T08:38:48.564" v="567" actId="20577"/>
        <pc:sldMkLst>
          <pc:docMk/>
          <pc:sldMk cId="2009253857" sldId="395"/>
        </pc:sldMkLst>
        <pc:spChg chg="add mod">
          <ac:chgData name="Tryggve Pederby" userId="d776a248-088c-4ec4-8f18-6614fdd9190c" providerId="ADAL" clId="{E1F57283-8A1B-451A-89C7-D999A99E88C7}" dt="2024-04-30T08:38:48.564" v="567" actId="20577"/>
          <ac:spMkLst>
            <pc:docMk/>
            <pc:sldMk cId="2009253857" sldId="395"/>
            <ac:spMk id="2" creationId="{F52295FE-9282-AA48-CBCF-B59C0FE11F38}"/>
          </ac:spMkLst>
        </pc:spChg>
        <pc:spChg chg="add mod">
          <ac:chgData name="Tryggve Pederby" userId="d776a248-088c-4ec4-8f18-6614fdd9190c" providerId="ADAL" clId="{E1F57283-8A1B-451A-89C7-D999A99E88C7}" dt="2024-04-30T08:38:43.766" v="565"/>
          <ac:spMkLst>
            <pc:docMk/>
            <pc:sldMk cId="2009253857" sldId="395"/>
            <ac:spMk id="6" creationId="{0FA64974-9055-6823-3356-9E43D1F8CCE3}"/>
          </ac:spMkLst>
        </pc:spChg>
        <pc:spChg chg="del">
          <ac:chgData name="Tryggve Pederby" userId="d776a248-088c-4ec4-8f18-6614fdd9190c" providerId="ADAL" clId="{E1F57283-8A1B-451A-89C7-D999A99E88C7}" dt="2024-04-26T10:18:38.269" v="176"/>
          <ac:spMkLst>
            <pc:docMk/>
            <pc:sldMk cId="2009253857" sldId="395"/>
            <ac:spMk id="6" creationId="{5F3823BB-5010-12F3-3BB7-AFC5A653204C}"/>
          </ac:spMkLst>
        </pc:spChg>
        <pc:graphicFrameChg chg="add mod">
          <ac:chgData name="Tryggve Pederby" userId="d776a248-088c-4ec4-8f18-6614fdd9190c" providerId="ADAL" clId="{E1F57283-8A1B-451A-89C7-D999A99E88C7}" dt="2024-04-26T10:18:49.576" v="178"/>
          <ac:graphicFrameMkLst>
            <pc:docMk/>
            <pc:sldMk cId="2009253857" sldId="395"/>
            <ac:graphicFrameMk id="5" creationId="{7B6CC684-380F-4B99-9CEB-4A098F24554B}"/>
          </ac:graphicFrameMkLst>
        </pc:graphicFrameChg>
      </pc:sldChg>
      <pc:sldChg chg="add del">
        <pc:chgData name="Tryggve Pederby" userId="d776a248-088c-4ec4-8f18-6614fdd9190c" providerId="ADAL" clId="{E1F57283-8A1B-451A-89C7-D999A99E88C7}" dt="2024-04-26T08:07:49.193" v="116"/>
        <pc:sldMkLst>
          <pc:docMk/>
          <pc:sldMk cId="1749577213" sldId="396"/>
        </pc:sldMkLst>
      </pc:sldChg>
      <pc:sldChg chg="add del">
        <pc:chgData name="Tryggve Pederby" userId="d776a248-088c-4ec4-8f18-6614fdd9190c" providerId="ADAL" clId="{E1F57283-8A1B-451A-89C7-D999A99E88C7}" dt="2024-04-26T10:29:57.322" v="212"/>
        <pc:sldMkLst>
          <pc:docMk/>
          <pc:sldMk cId="2217836282" sldId="396"/>
        </pc:sldMkLst>
      </pc:sldChg>
      <pc:sldChg chg="add del">
        <pc:chgData name="Tryggve Pederby" userId="d776a248-088c-4ec4-8f18-6614fdd9190c" providerId="ADAL" clId="{E1F57283-8A1B-451A-89C7-D999A99E88C7}" dt="2024-04-29T13:41:31.808" v="285"/>
        <pc:sldMkLst>
          <pc:docMk/>
          <pc:sldMk cId="3714458688" sldId="3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06.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08.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10.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1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14.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14.xml"/><Relationship Id="rId1" Type="http://schemas.microsoft.com/office/2011/relationships/chartStyle" Target="style114.xml"/></Relationships>
</file>

<file path=ppt/charts/_rels/chart1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4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47.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6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67.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76.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7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80.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8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88.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s>
</file>

<file path=ppt/charts/_rels/chart94.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https://ltuppsala.sharepoint.com/sites/o365grp2690/Delade%20dokument/Strategi%20och%20utveckling/En%20region%20f&#246;r%20alla%20-%20social%20h&#229;llbarhet/Liv%20&amp;%20h&#228;lsa%20och%20Liv%20&amp;%20h&#228;lsa%20ung/LHU%20Anpassad%20skola/Resultat/LHU%20anpassad%20skola.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Mycket bra</c:v>
                </c:pt>
                <c:pt idx="1">
                  <c:v>Bra</c:v>
                </c:pt>
                <c:pt idx="2">
                  <c:v>Varken bra eller dåligt</c:v>
                </c:pt>
                <c:pt idx="3">
                  <c:v>Dåligt</c:v>
                </c:pt>
                <c:pt idx="4">
                  <c:v>Mycket dåligt</c:v>
                </c:pt>
              </c:strCache>
            </c:strRef>
          </c:cat>
          <c:val>
            <c:numRef>
              <c:f>Sheet1!$C$2:$C$6</c:f>
              <c:numCache>
                <c:formatCode>0%</c:formatCode>
                <c:ptCount val="5"/>
                <c:pt idx="0">
                  <c:v>0.33</c:v>
                </c:pt>
                <c:pt idx="1">
                  <c:v>0.54</c:v>
                </c:pt>
                <c:pt idx="2">
                  <c:v>7.0000000000000007E-2</c:v>
                </c:pt>
                <c:pt idx="3">
                  <c:v>0.03</c:v>
                </c:pt>
                <c:pt idx="4">
                  <c:v>0.03</c:v>
                </c:pt>
              </c:numCache>
            </c:numRef>
          </c:val>
          <c:extLst>
            <c:ext xmlns:c16="http://schemas.microsoft.com/office/drawing/2014/chart" uri="{C3380CC4-5D6E-409C-BE32-E72D297353CC}">
              <c16:uniqueId val="{00000000-2CD5-40CE-AB06-4DB098D707BD}"/>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Sheet1!$B$15:$B$18</c:f>
              <c:strCache>
                <c:ptCount val="4"/>
                <c:pt idx="0">
                  <c:v>Varje dag</c:v>
                </c:pt>
                <c:pt idx="1">
                  <c:v>Någon dag i veckan</c:v>
                </c:pt>
                <c:pt idx="2">
                  <c:v>Ibland</c:v>
                </c:pt>
                <c:pt idx="3">
                  <c:v>Aldrig</c:v>
                </c:pt>
              </c:strCache>
            </c:strRef>
          </c:cat>
          <c:val>
            <c:numRef>
              <c:f>Sheet1!$C$15:$C$18</c:f>
              <c:numCache>
                <c:formatCode>0%</c:formatCode>
                <c:ptCount val="4"/>
                <c:pt idx="0">
                  <c:v>0.04</c:v>
                </c:pt>
                <c:pt idx="1">
                  <c:v>7.0000000000000007E-2</c:v>
                </c:pt>
                <c:pt idx="2">
                  <c:v>0.52</c:v>
                </c:pt>
                <c:pt idx="3">
                  <c:v>0.37</c:v>
                </c:pt>
              </c:numCache>
            </c:numRef>
          </c:val>
          <c:extLst>
            <c:ext xmlns:c16="http://schemas.microsoft.com/office/drawing/2014/chart" uri="{C3380CC4-5D6E-409C-BE32-E72D297353CC}">
              <c16:uniqueId val="{00000000-5EE1-4C21-912D-706624E3690C}"/>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Sheet1!$B$146:$B$148</c:f>
              <c:strCache>
                <c:ptCount val="3"/>
                <c:pt idx="0">
                  <c:v>Nej</c:v>
                </c:pt>
                <c:pt idx="1">
                  <c:v>Ja, en gång</c:v>
                </c:pt>
                <c:pt idx="2">
                  <c:v>Ja, flera gånger</c:v>
                </c:pt>
              </c:strCache>
            </c:strRef>
          </c:cat>
          <c:val>
            <c:numRef>
              <c:f>Sheet1!$C$146:$C$148</c:f>
              <c:numCache>
                <c:formatCode>0%</c:formatCode>
                <c:ptCount val="3"/>
                <c:pt idx="0">
                  <c:v>0.92</c:v>
                </c:pt>
                <c:pt idx="1">
                  <c:v>0.04</c:v>
                </c:pt>
                <c:pt idx="2">
                  <c:v>0.04</c:v>
                </c:pt>
              </c:numCache>
            </c:numRef>
          </c:val>
          <c:extLst>
            <c:ext xmlns:c16="http://schemas.microsoft.com/office/drawing/2014/chart" uri="{C3380CC4-5D6E-409C-BE32-E72D297353CC}">
              <c16:uniqueId val="{00000000-E763-49B5-83BC-0F6F78A31D2E}"/>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0-3E27-4581-831A-8FD777E9675F}"/>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2-B793-49C1-8361-A2F859075AFB}"/>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Sheet1!$B$133:$B$134</c:f>
              <c:strCache>
                <c:ptCount val="2"/>
                <c:pt idx="0">
                  <c:v>Ja</c:v>
                </c:pt>
                <c:pt idx="1">
                  <c:v>Nej</c:v>
                </c:pt>
              </c:strCache>
            </c:strRef>
          </c:cat>
          <c:val>
            <c:numRef>
              <c:f>Sheet1!$C$133:$C$134</c:f>
              <c:numCache>
                <c:formatCode>0%</c:formatCode>
                <c:ptCount val="2"/>
                <c:pt idx="0">
                  <c:v>0.23</c:v>
                </c:pt>
                <c:pt idx="1">
                  <c:v>0.77</c:v>
                </c:pt>
              </c:numCache>
            </c:numRef>
          </c:val>
          <c:extLst>
            <c:ext xmlns:c16="http://schemas.microsoft.com/office/drawing/2014/chart" uri="{C3380CC4-5D6E-409C-BE32-E72D297353CC}">
              <c16:uniqueId val="{00000000-F969-402D-88F8-3A3157D3466B}"/>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Sheet1!$E$135:$E$140</c:f>
              <c:strCache>
                <c:ptCount val="6"/>
                <c:pt idx="0">
                  <c:v>Ja, kondom</c:v>
                </c:pt>
                <c:pt idx="1">
                  <c:v>Ja, p-piller</c:v>
                </c:pt>
                <c:pt idx="2">
                  <c:v>Ja, akut p-piller/"dagen efter piller"</c:v>
                </c:pt>
                <c:pt idx="3">
                  <c:v>Ja, annat</c:v>
                </c:pt>
                <c:pt idx="4">
                  <c:v>Nej</c:v>
                </c:pt>
                <c:pt idx="5">
                  <c:v>Vet inte</c:v>
                </c:pt>
              </c:strCache>
            </c:strRef>
          </c:cat>
          <c:val>
            <c:numRef>
              <c:f>Sheet1!$F$135:$F$140</c:f>
              <c:numCache>
                <c:formatCode>0%</c:formatCode>
                <c:ptCount val="6"/>
                <c:pt idx="0">
                  <c:v>0.59</c:v>
                </c:pt>
                <c:pt idx="1">
                  <c:v>0.36</c:v>
                </c:pt>
                <c:pt idx="2">
                  <c:v>0</c:v>
                </c:pt>
                <c:pt idx="3">
                  <c:v>0.05</c:v>
                </c:pt>
                <c:pt idx="4">
                  <c:v>0.23</c:v>
                </c:pt>
                <c:pt idx="5">
                  <c:v>0.05</c:v>
                </c:pt>
              </c:numCache>
            </c:numRef>
          </c:val>
          <c:extLst>
            <c:ext xmlns:c16="http://schemas.microsoft.com/office/drawing/2014/chart" uri="{C3380CC4-5D6E-409C-BE32-E72D297353CC}">
              <c16:uniqueId val="{00000000-D255-46D7-BD20-04EED07E2C10}"/>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Blad1!$B$133:$B$134</c:f>
              <c:strCache>
                <c:ptCount val="2"/>
                <c:pt idx="0">
                  <c:v>Ja</c:v>
                </c:pt>
                <c:pt idx="1">
                  <c:v>Nej</c:v>
                </c:pt>
              </c:strCache>
            </c:strRef>
          </c:cat>
          <c:val>
            <c:numRef>
              <c:f>Blad1!$C$133:$C$134</c:f>
              <c:numCache>
                <c:formatCode>0%</c:formatCode>
                <c:ptCount val="2"/>
                <c:pt idx="0">
                  <c:v>0.56000000000000005</c:v>
                </c:pt>
                <c:pt idx="1">
                  <c:v>0.44</c:v>
                </c:pt>
              </c:numCache>
            </c:numRef>
          </c:val>
          <c:extLst>
            <c:ext xmlns:c16="http://schemas.microsoft.com/office/drawing/2014/chart" uri="{C3380CC4-5D6E-409C-BE32-E72D297353CC}">
              <c16:uniqueId val="{00000000-51A9-4D0B-9CF4-412ADE236478}"/>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Blad1!$B$133:$B$134</c:f>
              <c:strCache>
                <c:ptCount val="2"/>
                <c:pt idx="0">
                  <c:v>Ja</c:v>
                </c:pt>
                <c:pt idx="1">
                  <c:v>Nej</c:v>
                </c:pt>
              </c:strCache>
            </c:strRef>
          </c:cat>
          <c:val>
            <c:numRef>
              <c:f>Blad1!$D$133:$D$134</c:f>
              <c:numCache>
                <c:formatCode>0%</c:formatCode>
                <c:ptCount val="2"/>
                <c:pt idx="0">
                  <c:v>0.62</c:v>
                </c:pt>
                <c:pt idx="1">
                  <c:v>0.38</c:v>
                </c:pt>
              </c:numCache>
            </c:numRef>
          </c:val>
          <c:extLst>
            <c:ext xmlns:c16="http://schemas.microsoft.com/office/drawing/2014/chart" uri="{C3380CC4-5D6E-409C-BE32-E72D297353CC}">
              <c16:uniqueId val="{00000001-51A9-4D0B-9CF4-412ADE236478}"/>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Blad1!$B$148:$B$150</c:f>
              <c:strCache>
                <c:ptCount val="3"/>
                <c:pt idx="0">
                  <c:v>Nej</c:v>
                </c:pt>
                <c:pt idx="1">
                  <c:v>Ja, en gång</c:v>
                </c:pt>
                <c:pt idx="2">
                  <c:v>Ja, flera gånger</c:v>
                </c:pt>
              </c:strCache>
            </c:strRef>
          </c:cat>
          <c:val>
            <c:numRef>
              <c:f>Blad1!$C$148:$C$150</c:f>
              <c:numCache>
                <c:formatCode>0%</c:formatCode>
                <c:ptCount val="3"/>
                <c:pt idx="0">
                  <c:v>0.89</c:v>
                </c:pt>
                <c:pt idx="1">
                  <c:v>0.09</c:v>
                </c:pt>
                <c:pt idx="2">
                  <c:v>0.03</c:v>
                </c:pt>
              </c:numCache>
            </c:numRef>
          </c:val>
          <c:extLst>
            <c:ext xmlns:c16="http://schemas.microsoft.com/office/drawing/2014/chart" uri="{C3380CC4-5D6E-409C-BE32-E72D297353CC}">
              <c16:uniqueId val="{00000000-BF9A-43BB-AD33-E29F6817946E}"/>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Blad1!$B$148:$B$150</c:f>
              <c:strCache>
                <c:ptCount val="3"/>
                <c:pt idx="0">
                  <c:v>Nej</c:v>
                </c:pt>
                <c:pt idx="1">
                  <c:v>Ja, en gång</c:v>
                </c:pt>
                <c:pt idx="2">
                  <c:v>Ja, flera gånger</c:v>
                </c:pt>
              </c:strCache>
            </c:strRef>
          </c:cat>
          <c:val>
            <c:numRef>
              <c:f>Blad1!$D$148:$D$150</c:f>
              <c:numCache>
                <c:formatCode>0%</c:formatCode>
                <c:ptCount val="3"/>
                <c:pt idx="0">
                  <c:v>0.94</c:v>
                </c:pt>
                <c:pt idx="1">
                  <c:v>0.02</c:v>
                </c:pt>
                <c:pt idx="2">
                  <c:v>0.05</c:v>
                </c:pt>
              </c:numCache>
            </c:numRef>
          </c:val>
          <c:extLst>
            <c:ext xmlns:c16="http://schemas.microsoft.com/office/drawing/2014/chart" uri="{C3380CC4-5D6E-409C-BE32-E72D297353CC}">
              <c16:uniqueId val="{00000001-BF9A-43BB-AD33-E29F6817946E}"/>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Blad1!$B$135:$B$136</c:f>
              <c:strCache>
                <c:ptCount val="2"/>
                <c:pt idx="0">
                  <c:v>Ja</c:v>
                </c:pt>
                <c:pt idx="1">
                  <c:v>Nej</c:v>
                </c:pt>
              </c:strCache>
            </c:strRef>
          </c:cat>
          <c:val>
            <c:numRef>
              <c:f>Blad1!$C$135:$C$136</c:f>
              <c:numCache>
                <c:formatCode>0%</c:formatCode>
                <c:ptCount val="2"/>
                <c:pt idx="0">
                  <c:v>0.28999999999999998</c:v>
                </c:pt>
                <c:pt idx="1">
                  <c:v>0.71</c:v>
                </c:pt>
              </c:numCache>
            </c:numRef>
          </c:val>
          <c:extLst>
            <c:ext xmlns:c16="http://schemas.microsoft.com/office/drawing/2014/chart" uri="{C3380CC4-5D6E-409C-BE32-E72D297353CC}">
              <c16:uniqueId val="{00000000-A4EA-41BB-828D-C66C44828679}"/>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Blad1!$B$135:$B$136</c:f>
              <c:strCache>
                <c:ptCount val="2"/>
                <c:pt idx="0">
                  <c:v>Ja</c:v>
                </c:pt>
                <c:pt idx="1">
                  <c:v>Nej</c:v>
                </c:pt>
              </c:strCache>
            </c:strRef>
          </c:cat>
          <c:val>
            <c:numRef>
              <c:f>Blad1!$D$135:$D$136</c:f>
              <c:numCache>
                <c:formatCode>0%</c:formatCode>
                <c:ptCount val="2"/>
                <c:pt idx="0">
                  <c:v>0.2</c:v>
                </c:pt>
                <c:pt idx="1">
                  <c:v>0.8</c:v>
                </c:pt>
              </c:numCache>
            </c:numRef>
          </c:val>
          <c:extLst>
            <c:ext xmlns:c16="http://schemas.microsoft.com/office/drawing/2014/chart" uri="{C3380CC4-5D6E-409C-BE32-E72D297353CC}">
              <c16:uniqueId val="{00000001-A4EA-41BB-828D-C66C44828679}"/>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Sheet1!$B$149:$B$152</c:f>
              <c:strCache>
                <c:ptCount val="4"/>
                <c:pt idx="0">
                  <c:v>Jag är säker på att det blir bra</c:v>
                </c:pt>
                <c:pt idx="1">
                  <c:v>Jag tror det blir bra</c:v>
                </c:pt>
                <c:pt idx="2">
                  <c:v>Jag är orolig för hur det kommer att gå</c:v>
                </c:pt>
                <c:pt idx="3">
                  <c:v>Vet inte</c:v>
                </c:pt>
              </c:strCache>
            </c:strRef>
          </c:cat>
          <c:val>
            <c:numRef>
              <c:f>Sheet1!$C$149:$C$152</c:f>
              <c:numCache>
                <c:formatCode>0%</c:formatCode>
                <c:ptCount val="4"/>
                <c:pt idx="0">
                  <c:v>0.52</c:v>
                </c:pt>
                <c:pt idx="1">
                  <c:v>0.19</c:v>
                </c:pt>
                <c:pt idx="2">
                  <c:v>0.1</c:v>
                </c:pt>
                <c:pt idx="3">
                  <c:v>0.2</c:v>
                </c:pt>
              </c:numCache>
            </c:numRef>
          </c:val>
          <c:extLst>
            <c:ext xmlns:c16="http://schemas.microsoft.com/office/drawing/2014/chart" uri="{C3380CC4-5D6E-409C-BE32-E72D297353CC}">
              <c16:uniqueId val="{00000000-DE3B-4B71-B933-2921E8E3D744}"/>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Blad1!$B$151:$B$154</c:f>
              <c:strCache>
                <c:ptCount val="4"/>
                <c:pt idx="0">
                  <c:v>Jag är säker på att det blir bra</c:v>
                </c:pt>
                <c:pt idx="1">
                  <c:v>Jag tror det blir bra</c:v>
                </c:pt>
                <c:pt idx="2">
                  <c:v>Jag är orolig för hur det kommer att gå</c:v>
                </c:pt>
                <c:pt idx="3">
                  <c:v>Vet inte</c:v>
                </c:pt>
              </c:strCache>
            </c:strRef>
          </c:cat>
          <c:val>
            <c:numRef>
              <c:f>Blad1!$C$151:$C$154</c:f>
              <c:numCache>
                <c:formatCode>0%</c:formatCode>
                <c:ptCount val="4"/>
                <c:pt idx="0">
                  <c:v>0.44</c:v>
                </c:pt>
                <c:pt idx="1">
                  <c:v>0.19</c:v>
                </c:pt>
                <c:pt idx="2">
                  <c:v>0.17</c:v>
                </c:pt>
                <c:pt idx="3">
                  <c:v>0.19</c:v>
                </c:pt>
              </c:numCache>
            </c:numRef>
          </c:val>
          <c:extLst>
            <c:ext xmlns:c16="http://schemas.microsoft.com/office/drawing/2014/chart" uri="{C3380CC4-5D6E-409C-BE32-E72D297353CC}">
              <c16:uniqueId val="{00000000-75EC-49BF-BDC3-7F587DB1E36A}"/>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Blad1!$B$151:$B$154</c:f>
              <c:strCache>
                <c:ptCount val="4"/>
                <c:pt idx="0">
                  <c:v>Jag är säker på att det blir bra</c:v>
                </c:pt>
                <c:pt idx="1">
                  <c:v>Jag tror det blir bra</c:v>
                </c:pt>
                <c:pt idx="2">
                  <c:v>Jag är orolig för hur det kommer att gå</c:v>
                </c:pt>
                <c:pt idx="3">
                  <c:v>Vet inte</c:v>
                </c:pt>
              </c:strCache>
            </c:strRef>
          </c:cat>
          <c:val>
            <c:numRef>
              <c:f>Blad1!$D$151:$D$154</c:f>
              <c:numCache>
                <c:formatCode>0%</c:formatCode>
                <c:ptCount val="4"/>
                <c:pt idx="0">
                  <c:v>0.55000000000000004</c:v>
                </c:pt>
                <c:pt idx="1">
                  <c:v>0.2</c:v>
                </c:pt>
                <c:pt idx="2">
                  <c:v>0.06</c:v>
                </c:pt>
                <c:pt idx="3">
                  <c:v>0.19</c:v>
                </c:pt>
              </c:numCache>
            </c:numRef>
          </c:val>
          <c:extLst>
            <c:ext xmlns:c16="http://schemas.microsoft.com/office/drawing/2014/chart" uri="{C3380CC4-5D6E-409C-BE32-E72D297353CC}">
              <c16:uniqueId val="{00000001-75EC-49BF-BDC3-7F587DB1E36A}"/>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Ålder!$B$151:$B$154</c:f>
              <c:strCache>
                <c:ptCount val="4"/>
                <c:pt idx="0">
                  <c:v>Jag är säker på att det blir bra</c:v>
                </c:pt>
                <c:pt idx="1">
                  <c:v>Jag tror det blir bra</c:v>
                </c:pt>
                <c:pt idx="2">
                  <c:v>Jag är orolig för hur det kommer att gå</c:v>
                </c:pt>
                <c:pt idx="3">
                  <c:v>Vet inte</c:v>
                </c:pt>
              </c:strCache>
            </c:strRef>
          </c:cat>
          <c:val>
            <c:numRef>
              <c:f>Ålder!$C$151:$C$154</c:f>
              <c:numCache>
                <c:formatCode>0%</c:formatCode>
                <c:ptCount val="4"/>
                <c:pt idx="0">
                  <c:v>0.63</c:v>
                </c:pt>
                <c:pt idx="1">
                  <c:v>0.15</c:v>
                </c:pt>
                <c:pt idx="2">
                  <c:v>0.06</c:v>
                </c:pt>
                <c:pt idx="3">
                  <c:v>0.17</c:v>
                </c:pt>
              </c:numCache>
            </c:numRef>
          </c:val>
          <c:extLst>
            <c:ext xmlns:c16="http://schemas.microsoft.com/office/drawing/2014/chart" uri="{C3380CC4-5D6E-409C-BE32-E72D297353CC}">
              <c16:uniqueId val="{00000000-C677-4EE9-9819-26EE914E4D24}"/>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Ålder!$B$151:$B$154</c:f>
              <c:strCache>
                <c:ptCount val="4"/>
                <c:pt idx="0">
                  <c:v>Jag är säker på att det blir bra</c:v>
                </c:pt>
                <c:pt idx="1">
                  <c:v>Jag tror det blir bra</c:v>
                </c:pt>
                <c:pt idx="2">
                  <c:v>Jag är orolig för hur det kommer att gå</c:v>
                </c:pt>
                <c:pt idx="3">
                  <c:v>Vet inte</c:v>
                </c:pt>
              </c:strCache>
            </c:strRef>
          </c:cat>
          <c:val>
            <c:numRef>
              <c:f>Ålder!$D$151:$D$154</c:f>
              <c:numCache>
                <c:formatCode>0%</c:formatCode>
                <c:ptCount val="4"/>
                <c:pt idx="0">
                  <c:v>0.35</c:v>
                </c:pt>
                <c:pt idx="1">
                  <c:v>0.25</c:v>
                </c:pt>
                <c:pt idx="2">
                  <c:v>0.15</c:v>
                </c:pt>
                <c:pt idx="3">
                  <c:v>0.25</c:v>
                </c:pt>
              </c:numCache>
            </c:numRef>
          </c:val>
          <c:extLst>
            <c:ext xmlns:c16="http://schemas.microsoft.com/office/drawing/2014/chart" uri="{C3380CC4-5D6E-409C-BE32-E72D297353CC}">
              <c16:uniqueId val="{00000001-C677-4EE9-9819-26EE914E4D24}"/>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Sheet1!$E$153:$E$160</c:f>
              <c:strCache>
                <c:ptCount val="8"/>
                <c:pt idx="0">
                  <c:v>Jobba</c:v>
                </c:pt>
                <c:pt idx="1">
                  <c:v>Flytta hemifrån</c:v>
                </c:pt>
                <c:pt idx="2">
                  <c:v>Fortsätta studera</c:v>
                </c:pt>
                <c:pt idx="3">
                  <c:v>Åka på en längre resa</c:v>
                </c:pt>
                <c:pt idx="4">
                  <c:v>Gifta mig eller bli sambo</c:v>
                </c:pt>
                <c:pt idx="5">
                  <c:v>Skaffa barn</c:v>
                </c:pt>
                <c:pt idx="6">
                  <c:v>Något annat</c:v>
                </c:pt>
                <c:pt idx="7">
                  <c:v>Vet inte</c:v>
                </c:pt>
              </c:strCache>
            </c:strRef>
          </c:cat>
          <c:val>
            <c:numRef>
              <c:f>Sheet1!$F$153:$F$160</c:f>
              <c:numCache>
                <c:formatCode>0%</c:formatCode>
                <c:ptCount val="8"/>
                <c:pt idx="0">
                  <c:v>0.66</c:v>
                </c:pt>
                <c:pt idx="1">
                  <c:v>0.42</c:v>
                </c:pt>
                <c:pt idx="2">
                  <c:v>0.17</c:v>
                </c:pt>
                <c:pt idx="3">
                  <c:v>0.22</c:v>
                </c:pt>
                <c:pt idx="4">
                  <c:v>0.24</c:v>
                </c:pt>
                <c:pt idx="5">
                  <c:v>0.19</c:v>
                </c:pt>
                <c:pt idx="6">
                  <c:v>0.09</c:v>
                </c:pt>
                <c:pt idx="7">
                  <c:v>0.23</c:v>
                </c:pt>
              </c:numCache>
            </c:numRef>
          </c:val>
          <c:extLst>
            <c:ext xmlns:c16="http://schemas.microsoft.com/office/drawing/2014/chart" uri="{C3380CC4-5D6E-409C-BE32-E72D297353CC}">
              <c16:uniqueId val="{00000000-8370-4BAB-A73A-552B7611D66A}"/>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Blad1!$B$16:$B$19</c:f>
              <c:strCache>
                <c:ptCount val="4"/>
                <c:pt idx="0">
                  <c:v>Varje dag</c:v>
                </c:pt>
                <c:pt idx="1">
                  <c:v>Någon dag i veckan</c:v>
                </c:pt>
                <c:pt idx="2">
                  <c:v>Ibland</c:v>
                </c:pt>
                <c:pt idx="3">
                  <c:v>Aldrig</c:v>
                </c:pt>
              </c:strCache>
            </c:strRef>
          </c:cat>
          <c:val>
            <c:numRef>
              <c:f>Blad1!$C$16:$C$19</c:f>
              <c:numCache>
                <c:formatCode>0%</c:formatCode>
                <c:ptCount val="4"/>
                <c:pt idx="0">
                  <c:v>0.03</c:v>
                </c:pt>
                <c:pt idx="1">
                  <c:v>0.13</c:v>
                </c:pt>
                <c:pt idx="2">
                  <c:v>0.68</c:v>
                </c:pt>
                <c:pt idx="3">
                  <c:v>0.16</c:v>
                </c:pt>
              </c:numCache>
            </c:numRef>
          </c:val>
          <c:extLst>
            <c:ext xmlns:c16="http://schemas.microsoft.com/office/drawing/2014/chart" uri="{C3380CC4-5D6E-409C-BE32-E72D297353CC}">
              <c16:uniqueId val="{00000000-83C4-4787-BA22-8613C8FD5E3E}"/>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Blad1!$B$16:$B$19</c:f>
              <c:strCache>
                <c:ptCount val="4"/>
                <c:pt idx="0">
                  <c:v>Varje dag</c:v>
                </c:pt>
                <c:pt idx="1">
                  <c:v>Någon dag i veckan</c:v>
                </c:pt>
                <c:pt idx="2">
                  <c:v>Ibland</c:v>
                </c:pt>
                <c:pt idx="3">
                  <c:v>Aldrig</c:v>
                </c:pt>
              </c:strCache>
            </c:strRef>
          </c:cat>
          <c:val>
            <c:numRef>
              <c:f>Blad1!$D$16:$D$19</c:f>
              <c:numCache>
                <c:formatCode>0%</c:formatCode>
                <c:ptCount val="4"/>
                <c:pt idx="0">
                  <c:v>0.05</c:v>
                </c:pt>
                <c:pt idx="1">
                  <c:v>0.02</c:v>
                </c:pt>
                <c:pt idx="2">
                  <c:v>0.43</c:v>
                </c:pt>
                <c:pt idx="3">
                  <c:v>0.5</c:v>
                </c:pt>
              </c:numCache>
            </c:numRef>
          </c:val>
          <c:extLst>
            <c:ext xmlns:c16="http://schemas.microsoft.com/office/drawing/2014/chart" uri="{C3380CC4-5D6E-409C-BE32-E72D297353CC}">
              <c16:uniqueId val="{00000001-83C4-4787-BA22-8613C8FD5E3E}"/>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Blad1!$F$154</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Blad1!$E$155:$E$162</c:f>
              <c:strCache>
                <c:ptCount val="8"/>
                <c:pt idx="0">
                  <c:v>Jobba</c:v>
                </c:pt>
                <c:pt idx="1">
                  <c:v>Flytta hemifrån</c:v>
                </c:pt>
                <c:pt idx="2">
                  <c:v>Fortsätta studera</c:v>
                </c:pt>
                <c:pt idx="3">
                  <c:v>Åka på en längre resa</c:v>
                </c:pt>
                <c:pt idx="4">
                  <c:v>Gifta mig eller bli sambo</c:v>
                </c:pt>
                <c:pt idx="5">
                  <c:v>Skaffa barn</c:v>
                </c:pt>
                <c:pt idx="6">
                  <c:v>Något annat</c:v>
                </c:pt>
                <c:pt idx="7">
                  <c:v>Vet inte</c:v>
                </c:pt>
              </c:strCache>
            </c:strRef>
          </c:cat>
          <c:val>
            <c:numRef>
              <c:f>Blad1!$F$155:$F$162</c:f>
              <c:numCache>
                <c:formatCode>0%</c:formatCode>
                <c:ptCount val="8"/>
                <c:pt idx="0">
                  <c:v>0.65</c:v>
                </c:pt>
                <c:pt idx="1">
                  <c:v>0.41</c:v>
                </c:pt>
                <c:pt idx="2">
                  <c:v>0.22</c:v>
                </c:pt>
                <c:pt idx="3">
                  <c:v>0.28999999999999998</c:v>
                </c:pt>
                <c:pt idx="4">
                  <c:v>0.22</c:v>
                </c:pt>
                <c:pt idx="5">
                  <c:v>0.21</c:v>
                </c:pt>
                <c:pt idx="6">
                  <c:v>0.11</c:v>
                </c:pt>
                <c:pt idx="7">
                  <c:v>0.21</c:v>
                </c:pt>
              </c:numCache>
            </c:numRef>
          </c:val>
          <c:extLst>
            <c:ext xmlns:c16="http://schemas.microsoft.com/office/drawing/2014/chart" uri="{C3380CC4-5D6E-409C-BE32-E72D297353CC}">
              <c16:uniqueId val="{00000000-7743-4622-A496-439414798B17}"/>
            </c:ext>
          </c:extLst>
        </c:ser>
        <c:ser>
          <c:idx val="1"/>
          <c:order val="1"/>
          <c:tx>
            <c:strRef>
              <c:f>Blad1!$G$154</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Blad1!$E$155:$E$162</c:f>
              <c:strCache>
                <c:ptCount val="8"/>
                <c:pt idx="0">
                  <c:v>Jobba</c:v>
                </c:pt>
                <c:pt idx="1">
                  <c:v>Flytta hemifrån</c:v>
                </c:pt>
                <c:pt idx="2">
                  <c:v>Fortsätta studera</c:v>
                </c:pt>
                <c:pt idx="3">
                  <c:v>Åka på en längre resa</c:v>
                </c:pt>
                <c:pt idx="4">
                  <c:v>Gifta mig eller bli sambo</c:v>
                </c:pt>
                <c:pt idx="5">
                  <c:v>Skaffa barn</c:v>
                </c:pt>
                <c:pt idx="6">
                  <c:v>Något annat</c:v>
                </c:pt>
                <c:pt idx="7">
                  <c:v>Vet inte</c:v>
                </c:pt>
              </c:strCache>
            </c:strRef>
          </c:cat>
          <c:val>
            <c:numRef>
              <c:f>Blad1!$G$155:$G$162</c:f>
              <c:numCache>
                <c:formatCode>0%</c:formatCode>
                <c:ptCount val="8"/>
                <c:pt idx="0">
                  <c:v>0.7</c:v>
                </c:pt>
                <c:pt idx="1">
                  <c:v>0.43</c:v>
                </c:pt>
                <c:pt idx="2">
                  <c:v>0.15</c:v>
                </c:pt>
                <c:pt idx="3">
                  <c:v>0.19</c:v>
                </c:pt>
                <c:pt idx="4">
                  <c:v>0.27</c:v>
                </c:pt>
                <c:pt idx="5">
                  <c:v>0.19</c:v>
                </c:pt>
                <c:pt idx="6">
                  <c:v>0.1</c:v>
                </c:pt>
                <c:pt idx="7">
                  <c:v>0.22</c:v>
                </c:pt>
              </c:numCache>
            </c:numRef>
          </c:val>
          <c:extLst>
            <c:ext xmlns:c16="http://schemas.microsoft.com/office/drawing/2014/chart" uri="{C3380CC4-5D6E-409C-BE32-E72D297353CC}">
              <c16:uniqueId val="{00000001-7743-4622-A496-439414798B17}"/>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Ålder!$F$154</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Ålder!$E$155:$E$162</c:f>
              <c:strCache>
                <c:ptCount val="8"/>
                <c:pt idx="0">
                  <c:v>Jobba</c:v>
                </c:pt>
                <c:pt idx="1">
                  <c:v>Flytta hemifrån</c:v>
                </c:pt>
                <c:pt idx="2">
                  <c:v>Fortsätta studera</c:v>
                </c:pt>
                <c:pt idx="3">
                  <c:v>Åka på en längre resa</c:v>
                </c:pt>
                <c:pt idx="4">
                  <c:v>Gifta mig eller bli sambo</c:v>
                </c:pt>
                <c:pt idx="5">
                  <c:v>Skaffa barn</c:v>
                </c:pt>
                <c:pt idx="6">
                  <c:v>Något annat</c:v>
                </c:pt>
                <c:pt idx="7">
                  <c:v>Vet inte</c:v>
                </c:pt>
              </c:strCache>
            </c:strRef>
          </c:cat>
          <c:val>
            <c:numRef>
              <c:f>Ålder!$F$155:$F$162</c:f>
              <c:numCache>
                <c:formatCode>0%</c:formatCode>
                <c:ptCount val="8"/>
                <c:pt idx="0">
                  <c:v>0.72</c:v>
                </c:pt>
                <c:pt idx="1">
                  <c:v>0.46</c:v>
                </c:pt>
                <c:pt idx="2">
                  <c:v>0.14000000000000001</c:v>
                </c:pt>
                <c:pt idx="3">
                  <c:v>0.22</c:v>
                </c:pt>
                <c:pt idx="4">
                  <c:v>0.26</c:v>
                </c:pt>
                <c:pt idx="5">
                  <c:v>0.18</c:v>
                </c:pt>
                <c:pt idx="6">
                  <c:v>0.1</c:v>
                </c:pt>
                <c:pt idx="7">
                  <c:v>0.2</c:v>
                </c:pt>
              </c:numCache>
            </c:numRef>
          </c:val>
          <c:extLst>
            <c:ext xmlns:c16="http://schemas.microsoft.com/office/drawing/2014/chart" uri="{C3380CC4-5D6E-409C-BE32-E72D297353CC}">
              <c16:uniqueId val="{00000000-0A27-4A82-AD30-ABDD38ABF765}"/>
            </c:ext>
          </c:extLst>
        </c:ser>
        <c:ser>
          <c:idx val="1"/>
          <c:order val="1"/>
          <c:tx>
            <c:strRef>
              <c:f>Ålder!$G$154</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Ålder!$E$155:$E$162</c:f>
              <c:strCache>
                <c:ptCount val="8"/>
                <c:pt idx="0">
                  <c:v>Jobba</c:v>
                </c:pt>
                <c:pt idx="1">
                  <c:v>Flytta hemifrån</c:v>
                </c:pt>
                <c:pt idx="2">
                  <c:v>Fortsätta studera</c:v>
                </c:pt>
                <c:pt idx="3">
                  <c:v>Åka på en längre resa</c:v>
                </c:pt>
                <c:pt idx="4">
                  <c:v>Gifta mig eller bli sambo</c:v>
                </c:pt>
                <c:pt idx="5">
                  <c:v>Skaffa barn</c:v>
                </c:pt>
                <c:pt idx="6">
                  <c:v>Något annat</c:v>
                </c:pt>
                <c:pt idx="7">
                  <c:v>Vet inte</c:v>
                </c:pt>
              </c:strCache>
            </c:strRef>
          </c:cat>
          <c:val>
            <c:numRef>
              <c:f>Ålder!$G$155:$G$162</c:f>
              <c:numCache>
                <c:formatCode>0%</c:formatCode>
                <c:ptCount val="8"/>
                <c:pt idx="0">
                  <c:v>0.57999999999999996</c:v>
                </c:pt>
                <c:pt idx="1">
                  <c:v>0.35</c:v>
                </c:pt>
                <c:pt idx="2">
                  <c:v>0.18</c:v>
                </c:pt>
                <c:pt idx="3">
                  <c:v>0.21</c:v>
                </c:pt>
                <c:pt idx="4">
                  <c:v>0.19</c:v>
                </c:pt>
                <c:pt idx="5">
                  <c:v>0.18</c:v>
                </c:pt>
                <c:pt idx="6">
                  <c:v>0.08</c:v>
                </c:pt>
                <c:pt idx="7">
                  <c:v>0.28000000000000003</c:v>
                </c:pt>
              </c:numCache>
            </c:numRef>
          </c:val>
          <c:extLst>
            <c:ext xmlns:c16="http://schemas.microsoft.com/office/drawing/2014/chart" uri="{C3380CC4-5D6E-409C-BE32-E72D297353CC}">
              <c16:uniqueId val="{00000001-0A27-4A82-AD30-ABDD38ABF765}"/>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Sheet1!$E$169:$E$172</c:f>
              <c:strCache>
                <c:ptCount val="4"/>
                <c:pt idx="0">
                  <c:v>Viktiga</c:v>
                </c:pt>
                <c:pt idx="1">
                  <c:v>Onödiga</c:v>
                </c:pt>
                <c:pt idx="2">
                  <c:v>Lätta</c:v>
                </c:pt>
                <c:pt idx="3">
                  <c:v>Svåra</c:v>
                </c:pt>
              </c:strCache>
            </c:strRef>
          </c:cat>
          <c:val>
            <c:numRef>
              <c:f>Sheet1!$F$169:$F$172</c:f>
              <c:numCache>
                <c:formatCode>0%</c:formatCode>
                <c:ptCount val="4"/>
                <c:pt idx="0">
                  <c:v>0.56000000000000005</c:v>
                </c:pt>
                <c:pt idx="1">
                  <c:v>0.14000000000000001</c:v>
                </c:pt>
                <c:pt idx="2">
                  <c:v>0.62</c:v>
                </c:pt>
                <c:pt idx="3">
                  <c:v>0.16</c:v>
                </c:pt>
              </c:numCache>
            </c:numRef>
          </c:val>
          <c:extLst>
            <c:ext xmlns:c16="http://schemas.microsoft.com/office/drawing/2014/chart" uri="{C3380CC4-5D6E-409C-BE32-E72D297353CC}">
              <c16:uniqueId val="{00000000-FC4E-4B99-BBE6-C6ADE94B16C4}"/>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Blad1!$F$154</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Blad1!$E$171:$E$174</c:f>
              <c:strCache>
                <c:ptCount val="4"/>
                <c:pt idx="0">
                  <c:v>Viktiga</c:v>
                </c:pt>
                <c:pt idx="1">
                  <c:v>Onödiga</c:v>
                </c:pt>
                <c:pt idx="2">
                  <c:v>Lätta</c:v>
                </c:pt>
                <c:pt idx="3">
                  <c:v>Svåra</c:v>
                </c:pt>
              </c:strCache>
            </c:strRef>
          </c:cat>
          <c:val>
            <c:numRef>
              <c:f>Blad1!$F$171:$F$174</c:f>
              <c:numCache>
                <c:formatCode>0%</c:formatCode>
                <c:ptCount val="4"/>
                <c:pt idx="0">
                  <c:v>0.57999999999999996</c:v>
                </c:pt>
                <c:pt idx="1">
                  <c:v>0.11</c:v>
                </c:pt>
                <c:pt idx="2">
                  <c:v>0.68</c:v>
                </c:pt>
                <c:pt idx="3">
                  <c:v>0.19</c:v>
                </c:pt>
              </c:numCache>
            </c:numRef>
          </c:val>
          <c:extLst>
            <c:ext xmlns:c16="http://schemas.microsoft.com/office/drawing/2014/chart" uri="{C3380CC4-5D6E-409C-BE32-E72D297353CC}">
              <c16:uniqueId val="{00000000-A0C8-4CB0-AA4F-EDB9CE1889AA}"/>
            </c:ext>
          </c:extLst>
        </c:ser>
        <c:ser>
          <c:idx val="1"/>
          <c:order val="1"/>
          <c:tx>
            <c:strRef>
              <c:f>Blad1!$G$154</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Blad1!$E$171:$E$174</c:f>
              <c:strCache>
                <c:ptCount val="4"/>
                <c:pt idx="0">
                  <c:v>Viktiga</c:v>
                </c:pt>
                <c:pt idx="1">
                  <c:v>Onödiga</c:v>
                </c:pt>
                <c:pt idx="2">
                  <c:v>Lätta</c:v>
                </c:pt>
                <c:pt idx="3">
                  <c:v>Svåra</c:v>
                </c:pt>
              </c:strCache>
            </c:strRef>
          </c:cat>
          <c:val>
            <c:numRef>
              <c:f>Blad1!$G$171:$G$174</c:f>
              <c:numCache>
                <c:formatCode>0%</c:formatCode>
                <c:ptCount val="4"/>
                <c:pt idx="0">
                  <c:v>0.53</c:v>
                </c:pt>
                <c:pt idx="1">
                  <c:v>0.15</c:v>
                </c:pt>
                <c:pt idx="2">
                  <c:v>0.62</c:v>
                </c:pt>
                <c:pt idx="3">
                  <c:v>0.14000000000000001</c:v>
                </c:pt>
              </c:numCache>
            </c:numRef>
          </c:val>
          <c:extLst>
            <c:ext xmlns:c16="http://schemas.microsoft.com/office/drawing/2014/chart" uri="{C3380CC4-5D6E-409C-BE32-E72D297353CC}">
              <c16:uniqueId val="{00000001-A0C8-4CB0-AA4F-EDB9CE1889AA}"/>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Ålder!$F$154</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Ålder!$E$171:$E$174</c:f>
              <c:strCache>
                <c:ptCount val="4"/>
                <c:pt idx="0">
                  <c:v>Viktiga</c:v>
                </c:pt>
                <c:pt idx="1">
                  <c:v>Onödiga</c:v>
                </c:pt>
                <c:pt idx="2">
                  <c:v>Lätta</c:v>
                </c:pt>
                <c:pt idx="3">
                  <c:v>Svåra</c:v>
                </c:pt>
              </c:strCache>
            </c:strRef>
          </c:cat>
          <c:val>
            <c:numRef>
              <c:f>Ålder!$F$171:$F$174</c:f>
              <c:numCache>
                <c:formatCode>0%</c:formatCode>
                <c:ptCount val="4"/>
                <c:pt idx="0">
                  <c:v>0.62</c:v>
                </c:pt>
                <c:pt idx="1">
                  <c:v>0.13</c:v>
                </c:pt>
                <c:pt idx="2">
                  <c:v>0.65</c:v>
                </c:pt>
                <c:pt idx="3">
                  <c:v>0.14000000000000001</c:v>
                </c:pt>
              </c:numCache>
            </c:numRef>
          </c:val>
          <c:extLst>
            <c:ext xmlns:c16="http://schemas.microsoft.com/office/drawing/2014/chart" uri="{C3380CC4-5D6E-409C-BE32-E72D297353CC}">
              <c16:uniqueId val="{00000000-897B-4D1C-96F9-A943A19E6245}"/>
            </c:ext>
          </c:extLst>
        </c:ser>
        <c:ser>
          <c:idx val="1"/>
          <c:order val="1"/>
          <c:tx>
            <c:strRef>
              <c:f>Ålder!$G$154</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Ålder!$E$171:$E$174</c:f>
              <c:strCache>
                <c:ptCount val="4"/>
                <c:pt idx="0">
                  <c:v>Viktiga</c:v>
                </c:pt>
                <c:pt idx="1">
                  <c:v>Onödiga</c:v>
                </c:pt>
                <c:pt idx="2">
                  <c:v>Lätta</c:v>
                </c:pt>
                <c:pt idx="3">
                  <c:v>Svåra</c:v>
                </c:pt>
              </c:strCache>
            </c:strRef>
          </c:cat>
          <c:val>
            <c:numRef>
              <c:f>Ålder!$G$171:$G$174</c:f>
              <c:numCache>
                <c:formatCode>0%</c:formatCode>
                <c:ptCount val="4"/>
                <c:pt idx="0">
                  <c:v>0.46</c:v>
                </c:pt>
                <c:pt idx="1">
                  <c:v>0.15</c:v>
                </c:pt>
                <c:pt idx="2">
                  <c:v>0.56000000000000005</c:v>
                </c:pt>
                <c:pt idx="3">
                  <c:v>0.2</c:v>
                </c:pt>
              </c:numCache>
            </c:numRef>
          </c:val>
          <c:extLst>
            <c:ext xmlns:c16="http://schemas.microsoft.com/office/drawing/2014/chart" uri="{C3380CC4-5D6E-409C-BE32-E72D297353CC}">
              <c16:uniqueId val="{00000001-897B-4D1C-96F9-A943A19E6245}"/>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Ålder!$B$16:$B$19</c:f>
              <c:strCache>
                <c:ptCount val="4"/>
                <c:pt idx="0">
                  <c:v>Varje dag</c:v>
                </c:pt>
                <c:pt idx="1">
                  <c:v>Någon dag i veckan</c:v>
                </c:pt>
                <c:pt idx="2">
                  <c:v>Ibland</c:v>
                </c:pt>
                <c:pt idx="3">
                  <c:v>Aldrig</c:v>
                </c:pt>
              </c:strCache>
            </c:strRef>
          </c:cat>
          <c:val>
            <c:numRef>
              <c:f>Ålder!$C$16:$C$19</c:f>
              <c:numCache>
                <c:formatCode>0%</c:formatCode>
                <c:ptCount val="4"/>
                <c:pt idx="0">
                  <c:v>0.05</c:v>
                </c:pt>
                <c:pt idx="1">
                  <c:v>7.0000000000000007E-2</c:v>
                </c:pt>
                <c:pt idx="2">
                  <c:v>0.46</c:v>
                </c:pt>
                <c:pt idx="3">
                  <c:v>0.42</c:v>
                </c:pt>
              </c:numCache>
            </c:numRef>
          </c:val>
          <c:extLst>
            <c:ext xmlns:c16="http://schemas.microsoft.com/office/drawing/2014/chart" uri="{C3380CC4-5D6E-409C-BE32-E72D297353CC}">
              <c16:uniqueId val="{00000000-F0C5-4125-B30F-2246D5D01669}"/>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Ålder!$B$16:$B$19</c:f>
              <c:strCache>
                <c:ptCount val="4"/>
                <c:pt idx="0">
                  <c:v>Varje dag</c:v>
                </c:pt>
                <c:pt idx="1">
                  <c:v>Någon dag i veckan</c:v>
                </c:pt>
                <c:pt idx="2">
                  <c:v>Ibland</c:v>
                </c:pt>
                <c:pt idx="3">
                  <c:v>Aldrig</c:v>
                </c:pt>
              </c:strCache>
            </c:strRef>
          </c:cat>
          <c:val>
            <c:numRef>
              <c:f>Ålder!$D$16:$D$19</c:f>
              <c:numCache>
                <c:formatCode>0%</c:formatCode>
                <c:ptCount val="4"/>
                <c:pt idx="0">
                  <c:v>0.03</c:v>
                </c:pt>
                <c:pt idx="1">
                  <c:v>7.0000000000000007E-2</c:v>
                </c:pt>
                <c:pt idx="2">
                  <c:v>0.61</c:v>
                </c:pt>
                <c:pt idx="3">
                  <c:v>0.3</c:v>
                </c:pt>
              </c:numCache>
            </c:numRef>
          </c:val>
          <c:extLst>
            <c:ext xmlns:c16="http://schemas.microsoft.com/office/drawing/2014/chart" uri="{C3380CC4-5D6E-409C-BE32-E72D297353CC}">
              <c16:uniqueId val="{00000001-F0C5-4125-B30F-2246D5D01669}"/>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Sheet1!$B$19:$B$22</c:f>
              <c:strCache>
                <c:ptCount val="4"/>
                <c:pt idx="0">
                  <c:v>Varje dag</c:v>
                </c:pt>
                <c:pt idx="1">
                  <c:v>Någon dag i veckan</c:v>
                </c:pt>
                <c:pt idx="2">
                  <c:v>Ibland</c:v>
                </c:pt>
                <c:pt idx="3">
                  <c:v>Aldrig</c:v>
                </c:pt>
              </c:strCache>
            </c:strRef>
          </c:cat>
          <c:val>
            <c:numRef>
              <c:f>Sheet1!$C$19:$C$22</c:f>
              <c:numCache>
                <c:formatCode>0%</c:formatCode>
                <c:ptCount val="4"/>
                <c:pt idx="0">
                  <c:v>0.04</c:v>
                </c:pt>
                <c:pt idx="1">
                  <c:v>0.09</c:v>
                </c:pt>
                <c:pt idx="2">
                  <c:v>0.48</c:v>
                </c:pt>
                <c:pt idx="3">
                  <c:v>0.39</c:v>
                </c:pt>
              </c:numCache>
            </c:numRef>
          </c:val>
          <c:extLst>
            <c:ext xmlns:c16="http://schemas.microsoft.com/office/drawing/2014/chart" uri="{C3380CC4-5D6E-409C-BE32-E72D297353CC}">
              <c16:uniqueId val="{00000000-BB9D-43D1-ADA8-6650780CF5FC}"/>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Blad1!$B$20:$B$23</c:f>
              <c:strCache>
                <c:ptCount val="4"/>
                <c:pt idx="0">
                  <c:v>Varje dag</c:v>
                </c:pt>
                <c:pt idx="1">
                  <c:v>Någon dag i veckan</c:v>
                </c:pt>
                <c:pt idx="2">
                  <c:v>Ibland</c:v>
                </c:pt>
                <c:pt idx="3">
                  <c:v>Aldrig</c:v>
                </c:pt>
              </c:strCache>
            </c:strRef>
          </c:cat>
          <c:val>
            <c:numRef>
              <c:f>Blad1!$C$20:$C$23</c:f>
              <c:numCache>
                <c:formatCode>0%</c:formatCode>
                <c:ptCount val="4"/>
                <c:pt idx="0">
                  <c:v>0.03</c:v>
                </c:pt>
                <c:pt idx="1">
                  <c:v>0.1</c:v>
                </c:pt>
                <c:pt idx="2">
                  <c:v>0.63</c:v>
                </c:pt>
                <c:pt idx="3">
                  <c:v>0.24</c:v>
                </c:pt>
              </c:numCache>
            </c:numRef>
          </c:val>
          <c:extLst>
            <c:ext xmlns:c16="http://schemas.microsoft.com/office/drawing/2014/chart" uri="{C3380CC4-5D6E-409C-BE32-E72D297353CC}">
              <c16:uniqueId val="{00000000-FC6D-49F1-BFD0-4E8A068F3055}"/>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Blad1!$B$20:$B$23</c:f>
              <c:strCache>
                <c:ptCount val="4"/>
                <c:pt idx="0">
                  <c:v>Varje dag</c:v>
                </c:pt>
                <c:pt idx="1">
                  <c:v>Någon dag i veckan</c:v>
                </c:pt>
                <c:pt idx="2">
                  <c:v>Ibland</c:v>
                </c:pt>
                <c:pt idx="3">
                  <c:v>Aldrig</c:v>
                </c:pt>
              </c:strCache>
            </c:strRef>
          </c:cat>
          <c:val>
            <c:numRef>
              <c:f>Blad1!$D$20:$D$23</c:f>
              <c:numCache>
                <c:formatCode>0%</c:formatCode>
                <c:ptCount val="4"/>
                <c:pt idx="0">
                  <c:v>0.05</c:v>
                </c:pt>
                <c:pt idx="1">
                  <c:v>0.09</c:v>
                </c:pt>
                <c:pt idx="2">
                  <c:v>0.38</c:v>
                </c:pt>
                <c:pt idx="3">
                  <c:v>0.49</c:v>
                </c:pt>
              </c:numCache>
            </c:numRef>
          </c:val>
          <c:extLst>
            <c:ext xmlns:c16="http://schemas.microsoft.com/office/drawing/2014/chart" uri="{C3380CC4-5D6E-409C-BE32-E72D297353CC}">
              <c16:uniqueId val="{00000001-FC6D-49F1-BFD0-4E8A068F3055}"/>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Ålder!$B$20:$B$23</c:f>
              <c:strCache>
                <c:ptCount val="4"/>
                <c:pt idx="0">
                  <c:v>Varje dag</c:v>
                </c:pt>
                <c:pt idx="1">
                  <c:v>Någon dag i veckan</c:v>
                </c:pt>
                <c:pt idx="2">
                  <c:v>Ibland</c:v>
                </c:pt>
                <c:pt idx="3">
                  <c:v>Aldrig</c:v>
                </c:pt>
              </c:strCache>
            </c:strRef>
          </c:cat>
          <c:val>
            <c:numRef>
              <c:f>Ålder!$C$20:$C$23</c:f>
              <c:numCache>
                <c:formatCode>0%</c:formatCode>
                <c:ptCount val="4"/>
                <c:pt idx="0">
                  <c:v>0.04</c:v>
                </c:pt>
                <c:pt idx="1">
                  <c:v>0.11</c:v>
                </c:pt>
                <c:pt idx="2">
                  <c:v>0.46</c:v>
                </c:pt>
                <c:pt idx="3">
                  <c:v>0.39</c:v>
                </c:pt>
              </c:numCache>
            </c:numRef>
          </c:val>
          <c:extLst>
            <c:ext xmlns:c16="http://schemas.microsoft.com/office/drawing/2014/chart" uri="{C3380CC4-5D6E-409C-BE32-E72D297353CC}">
              <c16:uniqueId val="{00000000-8939-4F1F-BD1B-D0720BB43FAA}"/>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Ålder!$B$20:$B$23</c:f>
              <c:strCache>
                <c:ptCount val="4"/>
                <c:pt idx="0">
                  <c:v>Varje dag</c:v>
                </c:pt>
                <c:pt idx="1">
                  <c:v>Någon dag i veckan</c:v>
                </c:pt>
                <c:pt idx="2">
                  <c:v>Ibland</c:v>
                </c:pt>
                <c:pt idx="3">
                  <c:v>Aldrig</c:v>
                </c:pt>
              </c:strCache>
            </c:strRef>
          </c:cat>
          <c:val>
            <c:numRef>
              <c:f>Ålder!$D$20:$D$23</c:f>
              <c:numCache>
                <c:formatCode>0%</c:formatCode>
                <c:ptCount val="4"/>
                <c:pt idx="0">
                  <c:v>0.04</c:v>
                </c:pt>
                <c:pt idx="1">
                  <c:v>7.0000000000000007E-2</c:v>
                </c:pt>
                <c:pt idx="2">
                  <c:v>0.51</c:v>
                </c:pt>
                <c:pt idx="3">
                  <c:v>0.38</c:v>
                </c:pt>
              </c:numCache>
            </c:numRef>
          </c:val>
          <c:extLst>
            <c:ext xmlns:c16="http://schemas.microsoft.com/office/drawing/2014/chart" uri="{C3380CC4-5D6E-409C-BE32-E72D297353CC}">
              <c16:uniqueId val="{00000001-8939-4F1F-BD1B-D0720BB43FAA}"/>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Sheet1!$B$23:$B$26</c:f>
              <c:strCache>
                <c:ptCount val="4"/>
                <c:pt idx="0">
                  <c:v>Varje dag</c:v>
                </c:pt>
                <c:pt idx="1">
                  <c:v>Någon dag i veckan</c:v>
                </c:pt>
                <c:pt idx="2">
                  <c:v>Ibland</c:v>
                </c:pt>
                <c:pt idx="3">
                  <c:v>Aldrig</c:v>
                </c:pt>
              </c:strCache>
            </c:strRef>
          </c:cat>
          <c:val>
            <c:numRef>
              <c:f>Sheet1!$C$23:$C$26</c:f>
              <c:numCache>
                <c:formatCode>0%</c:formatCode>
                <c:ptCount val="4"/>
                <c:pt idx="0">
                  <c:v>7.0000000000000007E-2</c:v>
                </c:pt>
                <c:pt idx="1">
                  <c:v>0.04</c:v>
                </c:pt>
                <c:pt idx="2">
                  <c:v>0.32</c:v>
                </c:pt>
                <c:pt idx="3">
                  <c:v>0.56999999999999995</c:v>
                </c:pt>
              </c:numCache>
            </c:numRef>
          </c:val>
          <c:extLst>
            <c:ext xmlns:c16="http://schemas.microsoft.com/office/drawing/2014/chart" uri="{C3380CC4-5D6E-409C-BE32-E72D297353CC}">
              <c16:uniqueId val="{00000000-2A3B-4CDA-BDAD-B32A3DE6EFB1}"/>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Blad1!$B$24:$B$27</c:f>
              <c:strCache>
                <c:ptCount val="4"/>
                <c:pt idx="0">
                  <c:v>Varje dag</c:v>
                </c:pt>
                <c:pt idx="1">
                  <c:v>Någon dag i veckan</c:v>
                </c:pt>
                <c:pt idx="2">
                  <c:v>Ibland</c:v>
                </c:pt>
                <c:pt idx="3">
                  <c:v>Aldrig</c:v>
                </c:pt>
              </c:strCache>
            </c:strRef>
          </c:cat>
          <c:val>
            <c:numRef>
              <c:f>Blad1!$C$24:$C$27</c:f>
              <c:numCache>
                <c:formatCode>0%</c:formatCode>
                <c:ptCount val="4"/>
                <c:pt idx="0">
                  <c:v>0.03</c:v>
                </c:pt>
                <c:pt idx="1">
                  <c:v>0.05</c:v>
                </c:pt>
                <c:pt idx="2">
                  <c:v>0.48</c:v>
                </c:pt>
                <c:pt idx="3">
                  <c:v>0.44</c:v>
                </c:pt>
              </c:numCache>
            </c:numRef>
          </c:val>
          <c:extLst>
            <c:ext xmlns:c16="http://schemas.microsoft.com/office/drawing/2014/chart" uri="{C3380CC4-5D6E-409C-BE32-E72D297353CC}">
              <c16:uniqueId val="{00000000-E078-4A26-ADF8-C32C9B0DE2E4}"/>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Blad1!$B$24:$B$27</c:f>
              <c:strCache>
                <c:ptCount val="4"/>
                <c:pt idx="0">
                  <c:v>Varje dag</c:v>
                </c:pt>
                <c:pt idx="1">
                  <c:v>Någon dag i veckan</c:v>
                </c:pt>
                <c:pt idx="2">
                  <c:v>Ibland</c:v>
                </c:pt>
                <c:pt idx="3">
                  <c:v>Aldrig</c:v>
                </c:pt>
              </c:strCache>
            </c:strRef>
          </c:cat>
          <c:val>
            <c:numRef>
              <c:f>Blad1!$D$24:$D$27</c:f>
              <c:numCache>
                <c:formatCode>0%</c:formatCode>
                <c:ptCount val="4"/>
                <c:pt idx="0">
                  <c:v>0.09</c:v>
                </c:pt>
                <c:pt idx="1">
                  <c:v>0.03</c:v>
                </c:pt>
                <c:pt idx="2">
                  <c:v>0.2</c:v>
                </c:pt>
                <c:pt idx="3">
                  <c:v>0.68</c:v>
                </c:pt>
              </c:numCache>
            </c:numRef>
          </c:val>
          <c:extLst>
            <c:ext xmlns:c16="http://schemas.microsoft.com/office/drawing/2014/chart" uri="{C3380CC4-5D6E-409C-BE32-E72D297353CC}">
              <c16:uniqueId val="{00000001-E078-4A26-ADF8-C32C9B0DE2E4}"/>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Ålder!$B$24:$B$27</c:f>
              <c:strCache>
                <c:ptCount val="4"/>
                <c:pt idx="0">
                  <c:v>Varje dag</c:v>
                </c:pt>
                <c:pt idx="1">
                  <c:v>Någon dag i veckan</c:v>
                </c:pt>
                <c:pt idx="2">
                  <c:v>Ibland</c:v>
                </c:pt>
                <c:pt idx="3">
                  <c:v>Aldrig</c:v>
                </c:pt>
              </c:strCache>
            </c:strRef>
          </c:cat>
          <c:val>
            <c:numRef>
              <c:f>Ålder!$C$24:$C$27</c:f>
              <c:numCache>
                <c:formatCode>0%</c:formatCode>
                <c:ptCount val="4"/>
                <c:pt idx="0">
                  <c:v>7.0000000000000007E-2</c:v>
                </c:pt>
                <c:pt idx="1">
                  <c:v>0.04</c:v>
                </c:pt>
                <c:pt idx="2">
                  <c:v>0.32</c:v>
                </c:pt>
                <c:pt idx="3">
                  <c:v>0.56999999999999995</c:v>
                </c:pt>
              </c:numCache>
            </c:numRef>
          </c:val>
          <c:extLst>
            <c:ext xmlns:c16="http://schemas.microsoft.com/office/drawing/2014/chart" uri="{C3380CC4-5D6E-409C-BE32-E72D297353CC}">
              <c16:uniqueId val="{00000000-61F9-4790-90A8-DEFDA86F1B1A}"/>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Ålder!$B$24:$B$27</c:f>
              <c:strCache>
                <c:ptCount val="4"/>
                <c:pt idx="0">
                  <c:v>Varje dag</c:v>
                </c:pt>
                <c:pt idx="1">
                  <c:v>Någon dag i veckan</c:v>
                </c:pt>
                <c:pt idx="2">
                  <c:v>Ibland</c:v>
                </c:pt>
                <c:pt idx="3">
                  <c:v>Aldrig</c:v>
                </c:pt>
              </c:strCache>
            </c:strRef>
          </c:cat>
          <c:val>
            <c:numRef>
              <c:f>Ålder!$D$24:$D$27</c:f>
              <c:numCache>
                <c:formatCode>0%</c:formatCode>
                <c:ptCount val="4"/>
                <c:pt idx="0">
                  <c:v>0.06</c:v>
                </c:pt>
                <c:pt idx="1">
                  <c:v>0.04</c:v>
                </c:pt>
                <c:pt idx="2">
                  <c:v>0.32</c:v>
                </c:pt>
                <c:pt idx="3">
                  <c:v>0.57999999999999996</c:v>
                </c:pt>
              </c:numCache>
            </c:numRef>
          </c:val>
          <c:extLst>
            <c:ext xmlns:c16="http://schemas.microsoft.com/office/drawing/2014/chart" uri="{C3380CC4-5D6E-409C-BE32-E72D297353CC}">
              <c16:uniqueId val="{00000001-61F9-4790-90A8-DEFDA86F1B1A}"/>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Sheet1!$B$27:$B$30</c:f>
              <c:strCache>
                <c:ptCount val="4"/>
                <c:pt idx="0">
                  <c:v>Tjej</c:v>
                </c:pt>
                <c:pt idx="1">
                  <c:v>Kille</c:v>
                </c:pt>
                <c:pt idx="2">
                  <c:v>Identifierar mig inte som tjej eller kille</c:v>
                </c:pt>
                <c:pt idx="3">
                  <c:v>Vill inte berätta</c:v>
                </c:pt>
              </c:strCache>
            </c:strRef>
          </c:cat>
          <c:val>
            <c:numRef>
              <c:f>Sheet1!$C$27:$C$30</c:f>
              <c:numCache>
                <c:formatCode>0%</c:formatCode>
                <c:ptCount val="4"/>
                <c:pt idx="0">
                  <c:v>0.36</c:v>
                </c:pt>
                <c:pt idx="1">
                  <c:v>0.59</c:v>
                </c:pt>
                <c:pt idx="2">
                  <c:v>0.01</c:v>
                </c:pt>
                <c:pt idx="3">
                  <c:v>0.05</c:v>
                </c:pt>
              </c:numCache>
            </c:numRef>
          </c:val>
          <c:extLst>
            <c:ext xmlns:c16="http://schemas.microsoft.com/office/drawing/2014/chart" uri="{C3380CC4-5D6E-409C-BE32-E72D297353CC}">
              <c16:uniqueId val="{00000000-CF07-4847-A6B7-C0225673DEF3}"/>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Blad1!$C$2</c:f>
              <c:strCache>
                <c:ptCount val="1"/>
                <c:pt idx="0">
                  <c:v>Tjej</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Blad1!$B$3:$B$7</c:f>
              <c:strCache>
                <c:ptCount val="5"/>
                <c:pt idx="0">
                  <c:v>Mycket bra</c:v>
                </c:pt>
                <c:pt idx="1">
                  <c:v>Bra</c:v>
                </c:pt>
                <c:pt idx="2">
                  <c:v>Varken bra eller dåligt</c:v>
                </c:pt>
                <c:pt idx="3">
                  <c:v>Dåligt</c:v>
                </c:pt>
                <c:pt idx="4">
                  <c:v>Mycket dåligt</c:v>
                </c:pt>
              </c:strCache>
            </c:strRef>
          </c:cat>
          <c:val>
            <c:numRef>
              <c:f>Blad1!$C$3:$C$7</c:f>
              <c:numCache>
                <c:formatCode>0%</c:formatCode>
                <c:ptCount val="5"/>
                <c:pt idx="0">
                  <c:v>0.28999999999999998</c:v>
                </c:pt>
                <c:pt idx="1">
                  <c:v>0.52</c:v>
                </c:pt>
                <c:pt idx="2">
                  <c:v>0.1</c:v>
                </c:pt>
                <c:pt idx="3">
                  <c:v>0.03</c:v>
                </c:pt>
                <c:pt idx="4">
                  <c:v>0.06</c:v>
                </c:pt>
              </c:numCache>
            </c:numRef>
          </c:val>
          <c:extLst>
            <c:ext xmlns:c16="http://schemas.microsoft.com/office/drawing/2014/chart" uri="{C3380CC4-5D6E-409C-BE32-E72D297353CC}">
              <c16:uniqueId val="{00000000-6549-422E-9E42-D30628A281CF}"/>
            </c:ext>
          </c:extLst>
        </c:ser>
        <c:ser>
          <c:idx val="1"/>
          <c:order val="1"/>
          <c:tx>
            <c:strRef>
              <c:f>Blad1!$D$2</c:f>
              <c:strCache>
                <c:ptCount val="1"/>
                <c:pt idx="0">
                  <c:v>Kille</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Blad1!$B$3:$B$7</c:f>
              <c:strCache>
                <c:ptCount val="5"/>
                <c:pt idx="0">
                  <c:v>Mycket bra</c:v>
                </c:pt>
                <c:pt idx="1">
                  <c:v>Bra</c:v>
                </c:pt>
                <c:pt idx="2">
                  <c:v>Varken bra eller dåligt</c:v>
                </c:pt>
                <c:pt idx="3">
                  <c:v>Dåligt</c:v>
                </c:pt>
                <c:pt idx="4">
                  <c:v>Mycket dåligt</c:v>
                </c:pt>
              </c:strCache>
            </c:strRef>
          </c:cat>
          <c:val>
            <c:numRef>
              <c:f>Blad1!$D$3:$D$7</c:f>
              <c:numCache>
                <c:formatCode>0%</c:formatCode>
                <c:ptCount val="5"/>
                <c:pt idx="0">
                  <c:v>0.37</c:v>
                </c:pt>
                <c:pt idx="1">
                  <c:v>0.53</c:v>
                </c:pt>
                <c:pt idx="2">
                  <c:v>7.0000000000000007E-2</c:v>
                </c:pt>
                <c:pt idx="3">
                  <c:v>0.02</c:v>
                </c:pt>
                <c:pt idx="4">
                  <c:v>0.01</c:v>
                </c:pt>
              </c:numCache>
            </c:numRef>
          </c:val>
          <c:extLst>
            <c:ext xmlns:c16="http://schemas.microsoft.com/office/drawing/2014/chart" uri="{C3380CC4-5D6E-409C-BE32-E72D297353CC}">
              <c16:uniqueId val="{00000001-6549-422E-9E42-D30628A281CF}"/>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Ålder!$B$28:$B$31</c:f>
              <c:strCache>
                <c:ptCount val="4"/>
                <c:pt idx="0">
                  <c:v>Tjej</c:v>
                </c:pt>
                <c:pt idx="1">
                  <c:v>Kille</c:v>
                </c:pt>
                <c:pt idx="2">
                  <c:v>Identifierar mig inte som tjej eller kille</c:v>
                </c:pt>
                <c:pt idx="3">
                  <c:v>Vill inte berätta</c:v>
                </c:pt>
              </c:strCache>
            </c:strRef>
          </c:cat>
          <c:val>
            <c:numRef>
              <c:f>Ålder!$C$28:$C$31</c:f>
              <c:numCache>
                <c:formatCode>0%</c:formatCode>
                <c:ptCount val="4"/>
                <c:pt idx="0">
                  <c:v>0.34</c:v>
                </c:pt>
                <c:pt idx="1">
                  <c:v>0.63</c:v>
                </c:pt>
                <c:pt idx="2">
                  <c:v>0</c:v>
                </c:pt>
                <c:pt idx="3">
                  <c:v>0.03</c:v>
                </c:pt>
              </c:numCache>
            </c:numRef>
          </c:val>
          <c:extLst>
            <c:ext xmlns:c16="http://schemas.microsoft.com/office/drawing/2014/chart" uri="{C3380CC4-5D6E-409C-BE32-E72D297353CC}">
              <c16:uniqueId val="{00000000-BF36-45C7-B323-796D6B36E9A6}"/>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Ålder!$B$28:$B$31</c:f>
              <c:strCache>
                <c:ptCount val="4"/>
                <c:pt idx="0">
                  <c:v>Tjej</c:v>
                </c:pt>
                <c:pt idx="1">
                  <c:v>Kille</c:v>
                </c:pt>
                <c:pt idx="2">
                  <c:v>Identifierar mig inte som tjej eller kille</c:v>
                </c:pt>
                <c:pt idx="3">
                  <c:v>Vill inte berätta</c:v>
                </c:pt>
              </c:strCache>
            </c:strRef>
          </c:cat>
          <c:val>
            <c:numRef>
              <c:f>Ålder!$D$28:$D$31</c:f>
              <c:numCache>
                <c:formatCode>0%</c:formatCode>
                <c:ptCount val="4"/>
                <c:pt idx="0">
                  <c:v>0.39</c:v>
                </c:pt>
                <c:pt idx="1">
                  <c:v>0.54</c:v>
                </c:pt>
                <c:pt idx="2">
                  <c:v>0</c:v>
                </c:pt>
                <c:pt idx="3">
                  <c:v>7.0000000000000007E-2</c:v>
                </c:pt>
              </c:numCache>
            </c:numRef>
          </c:val>
          <c:extLst>
            <c:ext xmlns:c16="http://schemas.microsoft.com/office/drawing/2014/chart" uri="{C3380CC4-5D6E-409C-BE32-E72D297353CC}">
              <c16:uniqueId val="{00000001-BF36-45C7-B323-796D6B36E9A6}"/>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Sheet1!$E$31:$E$36</c:f>
              <c:strCache>
                <c:ptCount val="6"/>
                <c:pt idx="0">
                  <c:v>Mamma och pappa som bor tillsammans</c:v>
                </c:pt>
                <c:pt idx="1">
                  <c:v>Min mamma</c:v>
                </c:pt>
                <c:pt idx="2">
                  <c:v>Min pappa</c:v>
                </c:pt>
                <c:pt idx="3">
                  <c:v>Familjehem</c:v>
                </c:pt>
                <c:pt idx="4">
                  <c:v>Annan eller andra vårdnadshavare</c:v>
                </c:pt>
                <c:pt idx="5">
                  <c:v>Bor inte med någon vuxen</c:v>
                </c:pt>
              </c:strCache>
            </c:strRef>
          </c:cat>
          <c:val>
            <c:numRef>
              <c:f>Sheet1!$F$31:$F$36</c:f>
              <c:numCache>
                <c:formatCode>0%</c:formatCode>
                <c:ptCount val="6"/>
                <c:pt idx="0">
                  <c:v>0.57999999999999996</c:v>
                </c:pt>
                <c:pt idx="1">
                  <c:v>0.25</c:v>
                </c:pt>
                <c:pt idx="2">
                  <c:v>0.19</c:v>
                </c:pt>
                <c:pt idx="3">
                  <c:v>0.11</c:v>
                </c:pt>
                <c:pt idx="4">
                  <c:v>0.04</c:v>
                </c:pt>
                <c:pt idx="5">
                  <c:v>0.02</c:v>
                </c:pt>
              </c:numCache>
            </c:numRef>
          </c:val>
          <c:extLst>
            <c:ext xmlns:c16="http://schemas.microsoft.com/office/drawing/2014/chart" uri="{C3380CC4-5D6E-409C-BE32-E72D297353CC}">
              <c16:uniqueId val="{00000000-9537-44F7-A578-4CD6E5F299E9}"/>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Blad1!$K$31</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Blad1!$J$32:$J$37</c:f>
              <c:strCache>
                <c:ptCount val="6"/>
                <c:pt idx="0">
                  <c:v>Mamma och pappa som bor tillsammans</c:v>
                </c:pt>
                <c:pt idx="1">
                  <c:v>Min mamma</c:v>
                </c:pt>
                <c:pt idx="2">
                  <c:v>Min pappa</c:v>
                </c:pt>
                <c:pt idx="3">
                  <c:v>Familjehem</c:v>
                </c:pt>
                <c:pt idx="4">
                  <c:v>Annan eller andra vårdnadshavare</c:v>
                </c:pt>
                <c:pt idx="5">
                  <c:v>Bor inte med någon vuxen</c:v>
                </c:pt>
              </c:strCache>
            </c:strRef>
          </c:cat>
          <c:val>
            <c:numRef>
              <c:f>Blad1!$K$32:$K$37</c:f>
              <c:numCache>
                <c:formatCode>0%</c:formatCode>
                <c:ptCount val="6"/>
                <c:pt idx="0">
                  <c:v>0.49</c:v>
                </c:pt>
                <c:pt idx="1">
                  <c:v>0.25</c:v>
                </c:pt>
                <c:pt idx="2">
                  <c:v>0.21</c:v>
                </c:pt>
                <c:pt idx="3">
                  <c:v>0.16</c:v>
                </c:pt>
                <c:pt idx="4">
                  <c:v>0.03</c:v>
                </c:pt>
                <c:pt idx="5">
                  <c:v>0.05</c:v>
                </c:pt>
              </c:numCache>
            </c:numRef>
          </c:val>
          <c:extLst>
            <c:ext xmlns:c16="http://schemas.microsoft.com/office/drawing/2014/chart" uri="{C3380CC4-5D6E-409C-BE32-E72D297353CC}">
              <c16:uniqueId val="{00000000-F9DC-4E2B-A8A1-6BD450CA2879}"/>
            </c:ext>
          </c:extLst>
        </c:ser>
        <c:ser>
          <c:idx val="1"/>
          <c:order val="1"/>
          <c:tx>
            <c:strRef>
              <c:f>Blad1!$L$31</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Blad1!$J$32:$J$37</c:f>
              <c:strCache>
                <c:ptCount val="6"/>
                <c:pt idx="0">
                  <c:v>Mamma och pappa som bor tillsammans</c:v>
                </c:pt>
                <c:pt idx="1">
                  <c:v>Min mamma</c:v>
                </c:pt>
                <c:pt idx="2">
                  <c:v>Min pappa</c:v>
                </c:pt>
                <c:pt idx="3">
                  <c:v>Familjehem</c:v>
                </c:pt>
                <c:pt idx="4">
                  <c:v>Annan eller andra vårdnadshavare</c:v>
                </c:pt>
                <c:pt idx="5">
                  <c:v>Bor inte med någon vuxen</c:v>
                </c:pt>
              </c:strCache>
            </c:strRef>
          </c:cat>
          <c:val>
            <c:numRef>
              <c:f>Blad1!$L$32:$L$37</c:f>
              <c:numCache>
                <c:formatCode>0%</c:formatCode>
                <c:ptCount val="6"/>
                <c:pt idx="0">
                  <c:v>0.62</c:v>
                </c:pt>
                <c:pt idx="1">
                  <c:v>0.28000000000000003</c:v>
                </c:pt>
                <c:pt idx="2">
                  <c:v>0.18</c:v>
                </c:pt>
                <c:pt idx="3">
                  <c:v>0.09</c:v>
                </c:pt>
                <c:pt idx="4">
                  <c:v>0.04</c:v>
                </c:pt>
                <c:pt idx="5">
                  <c:v>0.01</c:v>
                </c:pt>
              </c:numCache>
            </c:numRef>
          </c:val>
          <c:extLst>
            <c:ext xmlns:c16="http://schemas.microsoft.com/office/drawing/2014/chart" uri="{C3380CC4-5D6E-409C-BE32-E72D297353CC}">
              <c16:uniqueId val="{00000001-F9DC-4E2B-A8A1-6BD450CA2879}"/>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Ålder!$L$31</c:f>
              <c:strCache>
                <c:ptCount val="1"/>
                <c:pt idx="0">
                  <c:v>Tjej</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Ålder!$K$32:$K$37</c:f>
              <c:strCache>
                <c:ptCount val="6"/>
                <c:pt idx="0">
                  <c:v>Mamma och pappa som bor tillsammans</c:v>
                </c:pt>
                <c:pt idx="1">
                  <c:v>Min mamma</c:v>
                </c:pt>
                <c:pt idx="2">
                  <c:v>Min pappa</c:v>
                </c:pt>
                <c:pt idx="3">
                  <c:v>Familjehem</c:v>
                </c:pt>
                <c:pt idx="4">
                  <c:v>Annan eller andra vårdnadshavare</c:v>
                </c:pt>
                <c:pt idx="5">
                  <c:v>Bor inte med någon vuxen</c:v>
                </c:pt>
              </c:strCache>
            </c:strRef>
          </c:cat>
          <c:val>
            <c:numRef>
              <c:f>Ålder!$L$32:$L$37</c:f>
              <c:numCache>
                <c:formatCode>0%</c:formatCode>
                <c:ptCount val="6"/>
                <c:pt idx="0">
                  <c:v>0.6</c:v>
                </c:pt>
                <c:pt idx="1">
                  <c:v>0.24</c:v>
                </c:pt>
                <c:pt idx="2">
                  <c:v>0.21</c:v>
                </c:pt>
                <c:pt idx="3">
                  <c:v>0.12</c:v>
                </c:pt>
                <c:pt idx="4">
                  <c:v>0.01</c:v>
                </c:pt>
                <c:pt idx="5">
                  <c:v>0.04</c:v>
                </c:pt>
              </c:numCache>
            </c:numRef>
          </c:val>
          <c:extLst>
            <c:ext xmlns:c16="http://schemas.microsoft.com/office/drawing/2014/chart" uri="{C3380CC4-5D6E-409C-BE32-E72D297353CC}">
              <c16:uniqueId val="{00000000-DBDE-4CAC-BC3A-AA60A11BF224}"/>
            </c:ext>
          </c:extLst>
        </c:ser>
        <c:ser>
          <c:idx val="1"/>
          <c:order val="1"/>
          <c:tx>
            <c:strRef>
              <c:f>Ålder!$M$31</c:f>
              <c:strCache>
                <c:ptCount val="1"/>
                <c:pt idx="0">
                  <c:v>Kille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Ålder!$K$32:$K$37</c:f>
              <c:strCache>
                <c:ptCount val="6"/>
                <c:pt idx="0">
                  <c:v>Mamma och pappa som bor tillsammans</c:v>
                </c:pt>
                <c:pt idx="1">
                  <c:v>Min mamma</c:v>
                </c:pt>
                <c:pt idx="2">
                  <c:v>Min pappa</c:v>
                </c:pt>
                <c:pt idx="3">
                  <c:v>Familjehem</c:v>
                </c:pt>
                <c:pt idx="4">
                  <c:v>Annan eller andra vårdnadshavare</c:v>
                </c:pt>
                <c:pt idx="5">
                  <c:v>Bor inte med någon vuxen</c:v>
                </c:pt>
              </c:strCache>
            </c:strRef>
          </c:cat>
          <c:val>
            <c:numRef>
              <c:f>Ålder!$M$32:$M$37</c:f>
              <c:numCache>
                <c:formatCode>0%</c:formatCode>
                <c:ptCount val="6"/>
                <c:pt idx="0">
                  <c:v>0.56999999999999995</c:v>
                </c:pt>
                <c:pt idx="1">
                  <c:v>0.28000000000000003</c:v>
                </c:pt>
                <c:pt idx="2">
                  <c:v>0.15</c:v>
                </c:pt>
                <c:pt idx="3">
                  <c:v>0.11</c:v>
                </c:pt>
                <c:pt idx="4">
                  <c:v>0.06</c:v>
                </c:pt>
                <c:pt idx="5">
                  <c:v>0</c:v>
                </c:pt>
              </c:numCache>
            </c:numRef>
          </c:val>
          <c:extLst>
            <c:ext xmlns:c16="http://schemas.microsoft.com/office/drawing/2014/chart" uri="{C3380CC4-5D6E-409C-BE32-E72D297353CC}">
              <c16:uniqueId val="{00000001-DBDE-4CAC-BC3A-AA60A11BF224}"/>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Sheet1!$B$43:$B$45</c:f>
              <c:strCache>
                <c:ptCount val="3"/>
                <c:pt idx="0">
                  <c:v>Ja</c:v>
                </c:pt>
                <c:pt idx="1">
                  <c:v>Nej</c:v>
                </c:pt>
                <c:pt idx="2">
                  <c:v>Ibland</c:v>
                </c:pt>
              </c:strCache>
            </c:strRef>
          </c:cat>
          <c:val>
            <c:numRef>
              <c:f>Sheet1!$C$43:$C$45</c:f>
              <c:numCache>
                <c:formatCode>0%</c:formatCode>
                <c:ptCount val="3"/>
                <c:pt idx="0">
                  <c:v>0.77</c:v>
                </c:pt>
                <c:pt idx="1">
                  <c:v>0.1</c:v>
                </c:pt>
                <c:pt idx="2">
                  <c:v>0.13</c:v>
                </c:pt>
              </c:numCache>
            </c:numRef>
          </c:val>
          <c:extLst>
            <c:ext xmlns:c16="http://schemas.microsoft.com/office/drawing/2014/chart" uri="{C3380CC4-5D6E-409C-BE32-E72D297353CC}">
              <c16:uniqueId val="{00000000-77AB-43A9-B490-5B01AC14DE85}"/>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Blad1!$B$44:$B$46</c:f>
              <c:strCache>
                <c:ptCount val="3"/>
                <c:pt idx="0">
                  <c:v>Ja</c:v>
                </c:pt>
                <c:pt idx="1">
                  <c:v>Nej</c:v>
                </c:pt>
                <c:pt idx="2">
                  <c:v>Ibland</c:v>
                </c:pt>
              </c:strCache>
            </c:strRef>
          </c:cat>
          <c:val>
            <c:numRef>
              <c:f>Blad1!$C$44:$C$46</c:f>
              <c:numCache>
                <c:formatCode>0%</c:formatCode>
                <c:ptCount val="3"/>
                <c:pt idx="0">
                  <c:v>0.65</c:v>
                </c:pt>
                <c:pt idx="1">
                  <c:v>0.18</c:v>
                </c:pt>
                <c:pt idx="2">
                  <c:v>0.18</c:v>
                </c:pt>
              </c:numCache>
            </c:numRef>
          </c:val>
          <c:extLst>
            <c:ext xmlns:c16="http://schemas.microsoft.com/office/drawing/2014/chart" uri="{C3380CC4-5D6E-409C-BE32-E72D297353CC}">
              <c16:uniqueId val="{00000000-35A4-446F-BC3D-F63873C571E9}"/>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Blad1!$B$44:$B$46</c:f>
              <c:strCache>
                <c:ptCount val="3"/>
                <c:pt idx="0">
                  <c:v>Ja</c:v>
                </c:pt>
                <c:pt idx="1">
                  <c:v>Nej</c:v>
                </c:pt>
                <c:pt idx="2">
                  <c:v>Ibland</c:v>
                </c:pt>
              </c:strCache>
            </c:strRef>
          </c:cat>
          <c:val>
            <c:numRef>
              <c:f>Blad1!$D$44:$D$46</c:f>
              <c:numCache>
                <c:formatCode>0%</c:formatCode>
                <c:ptCount val="3"/>
                <c:pt idx="0">
                  <c:v>0.88</c:v>
                </c:pt>
                <c:pt idx="1">
                  <c:v>0.06</c:v>
                </c:pt>
                <c:pt idx="2">
                  <c:v>7.0000000000000007E-2</c:v>
                </c:pt>
              </c:numCache>
            </c:numRef>
          </c:val>
          <c:extLst>
            <c:ext xmlns:c16="http://schemas.microsoft.com/office/drawing/2014/chart" uri="{C3380CC4-5D6E-409C-BE32-E72D297353CC}">
              <c16:uniqueId val="{00000001-35A4-446F-BC3D-F63873C571E9}"/>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Ålder!$B$44:$B$46</c:f>
              <c:strCache>
                <c:ptCount val="3"/>
                <c:pt idx="0">
                  <c:v>Ja</c:v>
                </c:pt>
                <c:pt idx="1">
                  <c:v>Nej</c:v>
                </c:pt>
                <c:pt idx="2">
                  <c:v>Ibland</c:v>
                </c:pt>
              </c:strCache>
            </c:strRef>
          </c:cat>
          <c:val>
            <c:numRef>
              <c:f>Ålder!$C$44:$C$46</c:f>
              <c:numCache>
                <c:formatCode>0%</c:formatCode>
                <c:ptCount val="3"/>
                <c:pt idx="0">
                  <c:v>0.84</c:v>
                </c:pt>
                <c:pt idx="1">
                  <c:v>7.0000000000000007E-2</c:v>
                </c:pt>
                <c:pt idx="2">
                  <c:v>0.1</c:v>
                </c:pt>
              </c:numCache>
            </c:numRef>
          </c:val>
          <c:extLst>
            <c:ext xmlns:c16="http://schemas.microsoft.com/office/drawing/2014/chart" uri="{C3380CC4-5D6E-409C-BE32-E72D297353CC}">
              <c16:uniqueId val="{00000000-1611-4C9A-A2A6-B28DE8DFC377}"/>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Ålder!$B$44:$B$46</c:f>
              <c:strCache>
                <c:ptCount val="3"/>
                <c:pt idx="0">
                  <c:v>Ja</c:v>
                </c:pt>
                <c:pt idx="1">
                  <c:v>Nej</c:v>
                </c:pt>
                <c:pt idx="2">
                  <c:v>Ibland</c:v>
                </c:pt>
              </c:strCache>
            </c:strRef>
          </c:cat>
          <c:val>
            <c:numRef>
              <c:f>Ålder!$D$44:$D$46</c:f>
              <c:numCache>
                <c:formatCode>0%</c:formatCode>
                <c:ptCount val="3"/>
                <c:pt idx="0">
                  <c:v>0.67</c:v>
                </c:pt>
                <c:pt idx="1">
                  <c:v>0.16</c:v>
                </c:pt>
                <c:pt idx="2">
                  <c:v>0.17</c:v>
                </c:pt>
              </c:numCache>
            </c:numRef>
          </c:val>
          <c:extLst>
            <c:ext xmlns:c16="http://schemas.microsoft.com/office/drawing/2014/chart" uri="{C3380CC4-5D6E-409C-BE32-E72D297353CC}">
              <c16:uniqueId val="{00000001-1611-4C9A-A2A6-B28DE8DFC377}"/>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Sheet1!$B$46:$B$49</c:f>
              <c:strCache>
                <c:ptCount val="4"/>
                <c:pt idx="0">
                  <c:v>Varje dag</c:v>
                </c:pt>
                <c:pt idx="1">
                  <c:v>Någon dag i veckan</c:v>
                </c:pt>
                <c:pt idx="2">
                  <c:v>Ibland</c:v>
                </c:pt>
                <c:pt idx="3">
                  <c:v>Aldrig</c:v>
                </c:pt>
              </c:strCache>
            </c:strRef>
          </c:cat>
          <c:val>
            <c:numRef>
              <c:f>Sheet1!$C$46:$C$49</c:f>
              <c:numCache>
                <c:formatCode>0%</c:formatCode>
                <c:ptCount val="4"/>
                <c:pt idx="0">
                  <c:v>0.51</c:v>
                </c:pt>
                <c:pt idx="1">
                  <c:v>0.11</c:v>
                </c:pt>
                <c:pt idx="2">
                  <c:v>0.32</c:v>
                </c:pt>
                <c:pt idx="3">
                  <c:v>0.06</c:v>
                </c:pt>
              </c:numCache>
            </c:numRef>
          </c:val>
          <c:extLst>
            <c:ext xmlns:c16="http://schemas.microsoft.com/office/drawing/2014/chart" uri="{C3380CC4-5D6E-409C-BE32-E72D297353CC}">
              <c16:uniqueId val="{00000000-AE4A-496C-9FA5-A78AC5DBD319}"/>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Blad1!$B$47:$B$50</c:f>
              <c:strCache>
                <c:ptCount val="4"/>
                <c:pt idx="0">
                  <c:v>Varje dag</c:v>
                </c:pt>
                <c:pt idx="1">
                  <c:v>Någon dag i veckan</c:v>
                </c:pt>
                <c:pt idx="2">
                  <c:v>Ibland</c:v>
                </c:pt>
                <c:pt idx="3">
                  <c:v>Aldrig</c:v>
                </c:pt>
              </c:strCache>
            </c:strRef>
          </c:cat>
          <c:val>
            <c:numRef>
              <c:f>Blad1!$C$47:$C$50</c:f>
              <c:numCache>
                <c:formatCode>0%</c:formatCode>
                <c:ptCount val="4"/>
                <c:pt idx="0">
                  <c:v>0.51</c:v>
                </c:pt>
                <c:pt idx="1">
                  <c:v>0.08</c:v>
                </c:pt>
                <c:pt idx="2">
                  <c:v>0.35</c:v>
                </c:pt>
                <c:pt idx="3">
                  <c:v>0.06</c:v>
                </c:pt>
              </c:numCache>
            </c:numRef>
          </c:val>
          <c:extLst>
            <c:ext xmlns:c16="http://schemas.microsoft.com/office/drawing/2014/chart" uri="{C3380CC4-5D6E-409C-BE32-E72D297353CC}">
              <c16:uniqueId val="{00000000-7AAA-4832-B2A2-9550FBDF366F}"/>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Blad1!$B$47:$B$50</c:f>
              <c:strCache>
                <c:ptCount val="4"/>
                <c:pt idx="0">
                  <c:v>Varje dag</c:v>
                </c:pt>
                <c:pt idx="1">
                  <c:v>Någon dag i veckan</c:v>
                </c:pt>
                <c:pt idx="2">
                  <c:v>Ibland</c:v>
                </c:pt>
                <c:pt idx="3">
                  <c:v>Aldrig</c:v>
                </c:pt>
              </c:strCache>
            </c:strRef>
          </c:cat>
          <c:val>
            <c:numRef>
              <c:f>Blad1!$D$47:$D$50</c:f>
              <c:numCache>
                <c:formatCode>0%</c:formatCode>
                <c:ptCount val="4"/>
                <c:pt idx="0">
                  <c:v>0.55000000000000004</c:v>
                </c:pt>
                <c:pt idx="1">
                  <c:v>0.11</c:v>
                </c:pt>
                <c:pt idx="2">
                  <c:v>0.28000000000000003</c:v>
                </c:pt>
                <c:pt idx="3">
                  <c:v>0.06</c:v>
                </c:pt>
              </c:numCache>
            </c:numRef>
          </c:val>
          <c:extLst>
            <c:ext xmlns:c16="http://schemas.microsoft.com/office/drawing/2014/chart" uri="{C3380CC4-5D6E-409C-BE32-E72D297353CC}">
              <c16:uniqueId val="{00000001-7AAA-4832-B2A2-9550FBDF366F}"/>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Ålder!$B$55:$B$58</c:f>
              <c:strCache>
                <c:ptCount val="4"/>
                <c:pt idx="0">
                  <c:v>Varje dag</c:v>
                </c:pt>
                <c:pt idx="1">
                  <c:v>Någon dag i veckan</c:v>
                </c:pt>
                <c:pt idx="2">
                  <c:v>Ibland</c:v>
                </c:pt>
                <c:pt idx="3">
                  <c:v>Aldrig</c:v>
                </c:pt>
              </c:strCache>
            </c:strRef>
          </c:cat>
          <c:val>
            <c:numRef>
              <c:f>Ålder!$C$55:$C$58</c:f>
              <c:numCache>
                <c:formatCode>0%</c:formatCode>
                <c:ptCount val="4"/>
                <c:pt idx="0">
                  <c:v>0.68</c:v>
                </c:pt>
                <c:pt idx="1">
                  <c:v>0.05</c:v>
                </c:pt>
                <c:pt idx="2">
                  <c:v>0.15</c:v>
                </c:pt>
                <c:pt idx="3">
                  <c:v>0.13</c:v>
                </c:pt>
              </c:numCache>
            </c:numRef>
          </c:val>
          <c:extLst>
            <c:ext xmlns:c16="http://schemas.microsoft.com/office/drawing/2014/chart" uri="{C3380CC4-5D6E-409C-BE32-E72D297353CC}">
              <c16:uniqueId val="{00000000-D978-495B-9C9C-D2F861022B28}"/>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Ålder!$B$55:$B$58</c:f>
              <c:strCache>
                <c:ptCount val="4"/>
                <c:pt idx="0">
                  <c:v>Varje dag</c:v>
                </c:pt>
                <c:pt idx="1">
                  <c:v>Någon dag i veckan</c:v>
                </c:pt>
                <c:pt idx="2">
                  <c:v>Ibland</c:v>
                </c:pt>
                <c:pt idx="3">
                  <c:v>Aldrig</c:v>
                </c:pt>
              </c:strCache>
            </c:strRef>
          </c:cat>
          <c:val>
            <c:numRef>
              <c:f>Ålder!$D$55:$D$58</c:f>
              <c:numCache>
                <c:formatCode>0%</c:formatCode>
                <c:ptCount val="4"/>
                <c:pt idx="0">
                  <c:v>0.75</c:v>
                </c:pt>
                <c:pt idx="1">
                  <c:v>7.0000000000000007E-2</c:v>
                </c:pt>
                <c:pt idx="2">
                  <c:v>0.14000000000000001</c:v>
                </c:pt>
                <c:pt idx="3">
                  <c:v>0.04</c:v>
                </c:pt>
              </c:numCache>
            </c:numRef>
          </c:val>
          <c:extLst>
            <c:ext xmlns:c16="http://schemas.microsoft.com/office/drawing/2014/chart" uri="{C3380CC4-5D6E-409C-BE32-E72D297353CC}">
              <c16:uniqueId val="{00000001-D978-495B-9C9C-D2F861022B28}"/>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Ålder!$B$3:$B$7</c:f>
              <c:strCache>
                <c:ptCount val="5"/>
                <c:pt idx="0">
                  <c:v>Mycket bra</c:v>
                </c:pt>
                <c:pt idx="1">
                  <c:v>Bra</c:v>
                </c:pt>
                <c:pt idx="2">
                  <c:v>Varken bra eller dåligt</c:v>
                </c:pt>
                <c:pt idx="3">
                  <c:v>Dåligt</c:v>
                </c:pt>
                <c:pt idx="4">
                  <c:v>Mycket dåligt</c:v>
                </c:pt>
              </c:strCache>
            </c:strRef>
          </c:cat>
          <c:val>
            <c:numRef>
              <c:f>Ålder!$C$3:$C$7</c:f>
              <c:numCache>
                <c:formatCode>0%</c:formatCode>
                <c:ptCount val="5"/>
                <c:pt idx="0">
                  <c:v>0.36</c:v>
                </c:pt>
                <c:pt idx="1">
                  <c:v>0.51</c:v>
                </c:pt>
                <c:pt idx="2">
                  <c:v>0.1</c:v>
                </c:pt>
                <c:pt idx="3">
                  <c:v>0.02</c:v>
                </c:pt>
                <c:pt idx="4">
                  <c:v>0.02</c:v>
                </c:pt>
              </c:numCache>
            </c:numRef>
          </c:val>
          <c:extLst>
            <c:ext xmlns:c16="http://schemas.microsoft.com/office/drawing/2014/chart" uri="{C3380CC4-5D6E-409C-BE32-E72D297353CC}">
              <c16:uniqueId val="{00000000-132E-4BD8-A72C-E12C4C6D722C}"/>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Ålder!$B$3:$B$7</c:f>
              <c:strCache>
                <c:ptCount val="5"/>
                <c:pt idx="0">
                  <c:v>Mycket bra</c:v>
                </c:pt>
                <c:pt idx="1">
                  <c:v>Bra</c:v>
                </c:pt>
                <c:pt idx="2">
                  <c:v>Varken bra eller dåligt</c:v>
                </c:pt>
                <c:pt idx="3">
                  <c:v>Dåligt</c:v>
                </c:pt>
                <c:pt idx="4">
                  <c:v>Mycket dåligt</c:v>
                </c:pt>
              </c:strCache>
            </c:strRef>
          </c:cat>
          <c:val>
            <c:numRef>
              <c:f>Ålder!$D$3:$D$7</c:f>
              <c:numCache>
                <c:formatCode>0%</c:formatCode>
                <c:ptCount val="5"/>
                <c:pt idx="0">
                  <c:v>0.28000000000000003</c:v>
                </c:pt>
                <c:pt idx="1">
                  <c:v>0.57999999999999996</c:v>
                </c:pt>
                <c:pt idx="2">
                  <c:v>0.04</c:v>
                </c:pt>
                <c:pt idx="3">
                  <c:v>0.04</c:v>
                </c:pt>
                <c:pt idx="4">
                  <c:v>0.06</c:v>
                </c:pt>
              </c:numCache>
            </c:numRef>
          </c:val>
          <c:extLst>
            <c:ext xmlns:c16="http://schemas.microsoft.com/office/drawing/2014/chart" uri="{C3380CC4-5D6E-409C-BE32-E72D297353CC}">
              <c16:uniqueId val="{00000001-132E-4BD8-A72C-E12C4C6D722C}"/>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Sheet1!$B$50:$B$53</c:f>
              <c:strCache>
                <c:ptCount val="4"/>
                <c:pt idx="0">
                  <c:v>Varje dag</c:v>
                </c:pt>
                <c:pt idx="1">
                  <c:v>Någon dag i veckan</c:v>
                </c:pt>
                <c:pt idx="2">
                  <c:v>Ibland</c:v>
                </c:pt>
                <c:pt idx="3">
                  <c:v>Aldrig</c:v>
                </c:pt>
              </c:strCache>
            </c:strRef>
          </c:cat>
          <c:val>
            <c:numRef>
              <c:f>Sheet1!$C$50:$C$53</c:f>
              <c:numCache>
                <c:formatCode>0%</c:formatCode>
                <c:ptCount val="4"/>
                <c:pt idx="0">
                  <c:v>0.17</c:v>
                </c:pt>
                <c:pt idx="1">
                  <c:v>0.36</c:v>
                </c:pt>
                <c:pt idx="2">
                  <c:v>0.38</c:v>
                </c:pt>
                <c:pt idx="3">
                  <c:v>0.08</c:v>
                </c:pt>
              </c:numCache>
            </c:numRef>
          </c:val>
          <c:extLst>
            <c:ext xmlns:c16="http://schemas.microsoft.com/office/drawing/2014/chart" uri="{C3380CC4-5D6E-409C-BE32-E72D297353CC}">
              <c16:uniqueId val="{00000000-93E5-4AB0-86AF-57679720031B}"/>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Blad1!$B$51:$B$54</c:f>
              <c:strCache>
                <c:ptCount val="4"/>
                <c:pt idx="0">
                  <c:v>Varje dag</c:v>
                </c:pt>
                <c:pt idx="1">
                  <c:v>Någon dag i veckan</c:v>
                </c:pt>
                <c:pt idx="2">
                  <c:v>Ibland</c:v>
                </c:pt>
                <c:pt idx="3">
                  <c:v>Aldrig</c:v>
                </c:pt>
              </c:strCache>
            </c:strRef>
          </c:cat>
          <c:val>
            <c:numRef>
              <c:f>Blad1!$C$51:$C$54</c:f>
              <c:numCache>
                <c:formatCode>0%</c:formatCode>
                <c:ptCount val="4"/>
                <c:pt idx="0">
                  <c:v>0.13</c:v>
                </c:pt>
                <c:pt idx="1">
                  <c:v>0.33</c:v>
                </c:pt>
                <c:pt idx="2">
                  <c:v>0.46</c:v>
                </c:pt>
                <c:pt idx="3">
                  <c:v>0.08</c:v>
                </c:pt>
              </c:numCache>
            </c:numRef>
          </c:val>
          <c:extLst>
            <c:ext xmlns:c16="http://schemas.microsoft.com/office/drawing/2014/chart" uri="{C3380CC4-5D6E-409C-BE32-E72D297353CC}">
              <c16:uniqueId val="{00000000-F3D3-4CA6-9D74-F0724D00C36C}"/>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Blad1!$B$51:$B$54</c:f>
              <c:strCache>
                <c:ptCount val="4"/>
                <c:pt idx="0">
                  <c:v>Varje dag</c:v>
                </c:pt>
                <c:pt idx="1">
                  <c:v>Någon dag i veckan</c:v>
                </c:pt>
                <c:pt idx="2">
                  <c:v>Ibland</c:v>
                </c:pt>
                <c:pt idx="3">
                  <c:v>Aldrig</c:v>
                </c:pt>
              </c:strCache>
            </c:strRef>
          </c:cat>
          <c:val>
            <c:numRef>
              <c:f>Blad1!$D$51:$D$54</c:f>
              <c:numCache>
                <c:formatCode>0%</c:formatCode>
                <c:ptCount val="4"/>
                <c:pt idx="0">
                  <c:v>0.21</c:v>
                </c:pt>
                <c:pt idx="1">
                  <c:v>0.39</c:v>
                </c:pt>
                <c:pt idx="2">
                  <c:v>0.34</c:v>
                </c:pt>
                <c:pt idx="3">
                  <c:v>0.06</c:v>
                </c:pt>
              </c:numCache>
            </c:numRef>
          </c:val>
          <c:extLst>
            <c:ext xmlns:c16="http://schemas.microsoft.com/office/drawing/2014/chart" uri="{C3380CC4-5D6E-409C-BE32-E72D297353CC}">
              <c16:uniqueId val="{00000001-F3D3-4CA6-9D74-F0724D00C36C}"/>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Ålder!$B$51:$B$54</c:f>
              <c:strCache>
                <c:ptCount val="4"/>
                <c:pt idx="0">
                  <c:v>Varje dag</c:v>
                </c:pt>
                <c:pt idx="1">
                  <c:v>Någon dag i veckan</c:v>
                </c:pt>
                <c:pt idx="2">
                  <c:v>Ibland</c:v>
                </c:pt>
                <c:pt idx="3">
                  <c:v>Aldrig</c:v>
                </c:pt>
              </c:strCache>
            </c:strRef>
          </c:cat>
          <c:val>
            <c:numRef>
              <c:f>Ålder!$C$51:$C$54</c:f>
              <c:numCache>
                <c:formatCode>0%</c:formatCode>
                <c:ptCount val="4"/>
                <c:pt idx="0">
                  <c:v>0.16</c:v>
                </c:pt>
                <c:pt idx="1">
                  <c:v>0.39</c:v>
                </c:pt>
                <c:pt idx="2">
                  <c:v>0.37</c:v>
                </c:pt>
                <c:pt idx="3">
                  <c:v>0.08</c:v>
                </c:pt>
              </c:numCache>
            </c:numRef>
          </c:val>
          <c:extLst>
            <c:ext xmlns:c16="http://schemas.microsoft.com/office/drawing/2014/chart" uri="{C3380CC4-5D6E-409C-BE32-E72D297353CC}">
              <c16:uniqueId val="{00000000-1FD8-4EB8-9AE3-C371212B5881}"/>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Ålder!$B$51:$B$54</c:f>
              <c:strCache>
                <c:ptCount val="4"/>
                <c:pt idx="0">
                  <c:v>Varje dag</c:v>
                </c:pt>
                <c:pt idx="1">
                  <c:v>Någon dag i veckan</c:v>
                </c:pt>
                <c:pt idx="2">
                  <c:v>Ibland</c:v>
                </c:pt>
                <c:pt idx="3">
                  <c:v>Aldrig</c:v>
                </c:pt>
              </c:strCache>
            </c:strRef>
          </c:cat>
          <c:val>
            <c:numRef>
              <c:f>Ålder!$D$51:$D$54</c:f>
              <c:numCache>
                <c:formatCode>0%</c:formatCode>
                <c:ptCount val="4"/>
                <c:pt idx="0">
                  <c:v>0.18</c:v>
                </c:pt>
                <c:pt idx="1">
                  <c:v>0.33</c:v>
                </c:pt>
                <c:pt idx="2">
                  <c:v>0.4</c:v>
                </c:pt>
                <c:pt idx="3">
                  <c:v>0.08</c:v>
                </c:pt>
              </c:numCache>
            </c:numRef>
          </c:val>
          <c:extLst>
            <c:ext xmlns:c16="http://schemas.microsoft.com/office/drawing/2014/chart" uri="{C3380CC4-5D6E-409C-BE32-E72D297353CC}">
              <c16:uniqueId val="{00000001-1FD8-4EB8-9AE3-C371212B5881}"/>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Sheet1!$B$54:$B$57</c:f>
              <c:strCache>
                <c:ptCount val="4"/>
                <c:pt idx="0">
                  <c:v>Varje dag</c:v>
                </c:pt>
                <c:pt idx="1">
                  <c:v>Någon dag i veckan</c:v>
                </c:pt>
                <c:pt idx="2">
                  <c:v>Ibland</c:v>
                </c:pt>
                <c:pt idx="3">
                  <c:v>Aldrig</c:v>
                </c:pt>
              </c:strCache>
            </c:strRef>
          </c:cat>
          <c:val>
            <c:numRef>
              <c:f>Sheet1!$C$54:$C$57</c:f>
              <c:numCache>
                <c:formatCode>0%</c:formatCode>
                <c:ptCount val="4"/>
                <c:pt idx="0">
                  <c:v>0.71</c:v>
                </c:pt>
                <c:pt idx="1">
                  <c:v>0.06</c:v>
                </c:pt>
                <c:pt idx="2">
                  <c:v>0.14000000000000001</c:v>
                </c:pt>
                <c:pt idx="3">
                  <c:v>0.09</c:v>
                </c:pt>
              </c:numCache>
            </c:numRef>
          </c:val>
          <c:extLst>
            <c:ext xmlns:c16="http://schemas.microsoft.com/office/drawing/2014/chart" uri="{C3380CC4-5D6E-409C-BE32-E72D297353CC}">
              <c16:uniqueId val="{00000000-3CCF-4493-90D9-FE4F1ACBFF4F}"/>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Blad1!$B$55:$B$58</c:f>
              <c:strCache>
                <c:ptCount val="4"/>
                <c:pt idx="0">
                  <c:v>Varje dag</c:v>
                </c:pt>
                <c:pt idx="1">
                  <c:v>Någon dag i veckan</c:v>
                </c:pt>
                <c:pt idx="2">
                  <c:v>Ibland</c:v>
                </c:pt>
                <c:pt idx="3">
                  <c:v>Aldrig</c:v>
                </c:pt>
              </c:strCache>
            </c:strRef>
          </c:cat>
          <c:val>
            <c:numRef>
              <c:f>Blad1!$C$55:$C$58</c:f>
              <c:numCache>
                <c:formatCode>0%</c:formatCode>
                <c:ptCount val="4"/>
                <c:pt idx="0">
                  <c:v>0.65</c:v>
                </c:pt>
                <c:pt idx="1">
                  <c:v>0.05</c:v>
                </c:pt>
                <c:pt idx="2">
                  <c:v>0.23</c:v>
                </c:pt>
                <c:pt idx="3">
                  <c:v>0.08</c:v>
                </c:pt>
              </c:numCache>
            </c:numRef>
          </c:val>
          <c:extLst>
            <c:ext xmlns:c16="http://schemas.microsoft.com/office/drawing/2014/chart" uri="{C3380CC4-5D6E-409C-BE32-E72D297353CC}">
              <c16:uniqueId val="{00000000-568F-4DBF-B811-2DE931CB2F70}"/>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Blad1!$B$55:$B$58</c:f>
              <c:strCache>
                <c:ptCount val="4"/>
                <c:pt idx="0">
                  <c:v>Varje dag</c:v>
                </c:pt>
                <c:pt idx="1">
                  <c:v>Någon dag i veckan</c:v>
                </c:pt>
                <c:pt idx="2">
                  <c:v>Ibland</c:v>
                </c:pt>
                <c:pt idx="3">
                  <c:v>Aldrig</c:v>
                </c:pt>
              </c:strCache>
            </c:strRef>
          </c:cat>
          <c:val>
            <c:numRef>
              <c:f>Blad1!$D$55:$D$58</c:f>
              <c:numCache>
                <c:formatCode>0%</c:formatCode>
                <c:ptCount val="4"/>
                <c:pt idx="0">
                  <c:v>0.77</c:v>
                </c:pt>
                <c:pt idx="1">
                  <c:v>0.05</c:v>
                </c:pt>
                <c:pt idx="2">
                  <c:v>0.09</c:v>
                </c:pt>
                <c:pt idx="3">
                  <c:v>0.1</c:v>
                </c:pt>
              </c:numCache>
            </c:numRef>
          </c:val>
          <c:extLst>
            <c:ext xmlns:c16="http://schemas.microsoft.com/office/drawing/2014/chart" uri="{C3380CC4-5D6E-409C-BE32-E72D297353CC}">
              <c16:uniqueId val="{00000001-568F-4DBF-B811-2DE931CB2F70}"/>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Ålder!$B$55:$B$58</c:f>
              <c:strCache>
                <c:ptCount val="4"/>
                <c:pt idx="0">
                  <c:v>Varje dag</c:v>
                </c:pt>
                <c:pt idx="1">
                  <c:v>Någon dag i veckan</c:v>
                </c:pt>
                <c:pt idx="2">
                  <c:v>Ibland</c:v>
                </c:pt>
                <c:pt idx="3">
                  <c:v>Aldrig</c:v>
                </c:pt>
              </c:strCache>
            </c:strRef>
          </c:cat>
          <c:val>
            <c:numRef>
              <c:f>Ålder!$C$55:$C$58</c:f>
              <c:numCache>
                <c:formatCode>0%</c:formatCode>
                <c:ptCount val="4"/>
                <c:pt idx="0">
                  <c:v>0.68</c:v>
                </c:pt>
                <c:pt idx="1">
                  <c:v>0.05</c:v>
                </c:pt>
                <c:pt idx="2">
                  <c:v>0.15</c:v>
                </c:pt>
                <c:pt idx="3">
                  <c:v>0.13</c:v>
                </c:pt>
              </c:numCache>
            </c:numRef>
          </c:val>
          <c:extLst>
            <c:ext xmlns:c16="http://schemas.microsoft.com/office/drawing/2014/chart" uri="{C3380CC4-5D6E-409C-BE32-E72D297353CC}">
              <c16:uniqueId val="{00000000-0873-488B-923E-8EBD2FF1731B}"/>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Ålder!$B$55:$B$58</c:f>
              <c:strCache>
                <c:ptCount val="4"/>
                <c:pt idx="0">
                  <c:v>Varje dag</c:v>
                </c:pt>
                <c:pt idx="1">
                  <c:v>Någon dag i veckan</c:v>
                </c:pt>
                <c:pt idx="2">
                  <c:v>Ibland</c:v>
                </c:pt>
                <c:pt idx="3">
                  <c:v>Aldrig</c:v>
                </c:pt>
              </c:strCache>
            </c:strRef>
          </c:cat>
          <c:val>
            <c:numRef>
              <c:f>Ålder!$D$55:$D$58</c:f>
              <c:numCache>
                <c:formatCode>0%</c:formatCode>
                <c:ptCount val="4"/>
                <c:pt idx="0">
                  <c:v>0.75</c:v>
                </c:pt>
                <c:pt idx="1">
                  <c:v>7.0000000000000007E-2</c:v>
                </c:pt>
                <c:pt idx="2">
                  <c:v>0.14000000000000001</c:v>
                </c:pt>
                <c:pt idx="3">
                  <c:v>0.04</c:v>
                </c:pt>
              </c:numCache>
            </c:numRef>
          </c:val>
          <c:extLst>
            <c:ext xmlns:c16="http://schemas.microsoft.com/office/drawing/2014/chart" uri="{C3380CC4-5D6E-409C-BE32-E72D297353CC}">
              <c16:uniqueId val="{00000001-0873-488B-923E-8EBD2FF1731B}"/>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Sheet1!$B$58:$B$61</c:f>
              <c:strCache>
                <c:ptCount val="4"/>
                <c:pt idx="0">
                  <c:v>Varje dag</c:v>
                </c:pt>
                <c:pt idx="1">
                  <c:v>Någon dag i veckan</c:v>
                </c:pt>
                <c:pt idx="2">
                  <c:v>Ibland</c:v>
                </c:pt>
                <c:pt idx="3">
                  <c:v>Aldrig</c:v>
                </c:pt>
              </c:strCache>
            </c:strRef>
          </c:cat>
          <c:val>
            <c:numRef>
              <c:f>Sheet1!$C$58:$C$61</c:f>
              <c:numCache>
                <c:formatCode>0%</c:formatCode>
                <c:ptCount val="4"/>
                <c:pt idx="0">
                  <c:v>0.11</c:v>
                </c:pt>
                <c:pt idx="1">
                  <c:v>0.33</c:v>
                </c:pt>
                <c:pt idx="2">
                  <c:v>0.53</c:v>
                </c:pt>
                <c:pt idx="3">
                  <c:v>0.03</c:v>
                </c:pt>
              </c:numCache>
            </c:numRef>
          </c:val>
          <c:extLst>
            <c:ext xmlns:c16="http://schemas.microsoft.com/office/drawing/2014/chart" uri="{C3380CC4-5D6E-409C-BE32-E72D297353CC}">
              <c16:uniqueId val="{00000000-080D-4A33-89BD-061233081C76}"/>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Blad1!$B$59:$B$62</c:f>
              <c:strCache>
                <c:ptCount val="4"/>
                <c:pt idx="0">
                  <c:v>Varje dag</c:v>
                </c:pt>
                <c:pt idx="1">
                  <c:v>Någon dag i veckan</c:v>
                </c:pt>
                <c:pt idx="2">
                  <c:v>Ibland</c:v>
                </c:pt>
                <c:pt idx="3">
                  <c:v>Aldrig</c:v>
                </c:pt>
              </c:strCache>
            </c:strRef>
          </c:cat>
          <c:val>
            <c:numRef>
              <c:f>Blad1!$C$59:$C$62</c:f>
              <c:numCache>
                <c:formatCode>0%</c:formatCode>
                <c:ptCount val="4"/>
                <c:pt idx="0">
                  <c:v>0.08</c:v>
                </c:pt>
                <c:pt idx="1">
                  <c:v>0.3</c:v>
                </c:pt>
                <c:pt idx="2">
                  <c:v>0.6</c:v>
                </c:pt>
                <c:pt idx="3">
                  <c:v>0.02</c:v>
                </c:pt>
              </c:numCache>
            </c:numRef>
          </c:val>
          <c:extLst>
            <c:ext xmlns:c16="http://schemas.microsoft.com/office/drawing/2014/chart" uri="{C3380CC4-5D6E-409C-BE32-E72D297353CC}">
              <c16:uniqueId val="{00000000-E0F1-44BC-A97D-DC94AC506782}"/>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Blad1!$B$59:$B$62</c:f>
              <c:strCache>
                <c:ptCount val="4"/>
                <c:pt idx="0">
                  <c:v>Varje dag</c:v>
                </c:pt>
                <c:pt idx="1">
                  <c:v>Någon dag i veckan</c:v>
                </c:pt>
                <c:pt idx="2">
                  <c:v>Ibland</c:v>
                </c:pt>
                <c:pt idx="3">
                  <c:v>Aldrig</c:v>
                </c:pt>
              </c:strCache>
            </c:strRef>
          </c:cat>
          <c:val>
            <c:numRef>
              <c:f>Blad1!$D$59:$D$62</c:f>
              <c:numCache>
                <c:formatCode>0%</c:formatCode>
                <c:ptCount val="4"/>
                <c:pt idx="0">
                  <c:v>0.13</c:v>
                </c:pt>
                <c:pt idx="1">
                  <c:v>0.36</c:v>
                </c:pt>
                <c:pt idx="2">
                  <c:v>0.48</c:v>
                </c:pt>
                <c:pt idx="3">
                  <c:v>0.03</c:v>
                </c:pt>
              </c:numCache>
            </c:numRef>
          </c:val>
          <c:extLst>
            <c:ext xmlns:c16="http://schemas.microsoft.com/office/drawing/2014/chart" uri="{C3380CC4-5D6E-409C-BE32-E72D297353CC}">
              <c16:uniqueId val="{00000001-E0F1-44BC-A97D-DC94AC506782}"/>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Ålder!$B$59:$B$62</c:f>
              <c:strCache>
                <c:ptCount val="4"/>
                <c:pt idx="0">
                  <c:v>Varje dag</c:v>
                </c:pt>
                <c:pt idx="1">
                  <c:v>Någon dag i veckan</c:v>
                </c:pt>
                <c:pt idx="2">
                  <c:v>Ibland</c:v>
                </c:pt>
                <c:pt idx="3">
                  <c:v>Aldrig</c:v>
                </c:pt>
              </c:strCache>
            </c:strRef>
          </c:cat>
          <c:val>
            <c:numRef>
              <c:f>Ålder!$C$59:$C$62</c:f>
              <c:numCache>
                <c:formatCode>0%</c:formatCode>
                <c:ptCount val="4"/>
                <c:pt idx="0">
                  <c:v>0.12</c:v>
                </c:pt>
                <c:pt idx="1">
                  <c:v>0.26</c:v>
                </c:pt>
                <c:pt idx="2">
                  <c:v>0.57999999999999996</c:v>
                </c:pt>
                <c:pt idx="3">
                  <c:v>0.05</c:v>
                </c:pt>
              </c:numCache>
            </c:numRef>
          </c:val>
          <c:extLst>
            <c:ext xmlns:c16="http://schemas.microsoft.com/office/drawing/2014/chart" uri="{C3380CC4-5D6E-409C-BE32-E72D297353CC}">
              <c16:uniqueId val="{00000000-71A2-44B9-81D3-D514DA2C092D}"/>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Ålder!$B$59:$B$62</c:f>
              <c:strCache>
                <c:ptCount val="4"/>
                <c:pt idx="0">
                  <c:v>Varje dag</c:v>
                </c:pt>
                <c:pt idx="1">
                  <c:v>Någon dag i veckan</c:v>
                </c:pt>
                <c:pt idx="2">
                  <c:v>Ibland</c:v>
                </c:pt>
                <c:pt idx="3">
                  <c:v>Aldrig</c:v>
                </c:pt>
              </c:strCache>
            </c:strRef>
          </c:cat>
          <c:val>
            <c:numRef>
              <c:f>Ålder!$D$59:$D$62</c:f>
              <c:numCache>
                <c:formatCode>0%</c:formatCode>
                <c:ptCount val="4"/>
                <c:pt idx="0">
                  <c:v>0.08</c:v>
                </c:pt>
                <c:pt idx="1">
                  <c:v>0.44</c:v>
                </c:pt>
                <c:pt idx="2">
                  <c:v>0.47</c:v>
                </c:pt>
                <c:pt idx="3">
                  <c:v>0</c:v>
                </c:pt>
              </c:numCache>
            </c:numRef>
          </c:val>
          <c:extLst>
            <c:ext xmlns:c16="http://schemas.microsoft.com/office/drawing/2014/chart" uri="{C3380CC4-5D6E-409C-BE32-E72D297353CC}">
              <c16:uniqueId val="{00000001-71A2-44B9-81D3-D514DA2C092D}"/>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Sheet1!$B$62:$B$65</c:f>
              <c:strCache>
                <c:ptCount val="4"/>
                <c:pt idx="0">
                  <c:v>Varje dag</c:v>
                </c:pt>
                <c:pt idx="1">
                  <c:v>På helgen</c:v>
                </c:pt>
                <c:pt idx="2">
                  <c:v>Ibland</c:v>
                </c:pt>
                <c:pt idx="3">
                  <c:v>Aldrig</c:v>
                </c:pt>
              </c:strCache>
            </c:strRef>
          </c:cat>
          <c:val>
            <c:numRef>
              <c:f>Sheet1!$C$62:$C$65</c:f>
              <c:numCache>
                <c:formatCode>0%</c:formatCode>
                <c:ptCount val="4"/>
                <c:pt idx="0">
                  <c:v>0.09</c:v>
                </c:pt>
                <c:pt idx="1">
                  <c:v>0.65</c:v>
                </c:pt>
                <c:pt idx="2">
                  <c:v>0.23</c:v>
                </c:pt>
                <c:pt idx="3">
                  <c:v>0.03</c:v>
                </c:pt>
              </c:numCache>
            </c:numRef>
          </c:val>
          <c:extLst>
            <c:ext xmlns:c16="http://schemas.microsoft.com/office/drawing/2014/chart" uri="{C3380CC4-5D6E-409C-BE32-E72D297353CC}">
              <c16:uniqueId val="{00000000-19A0-4411-B46F-BCF9CB13AFC9}"/>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Sheet1!$B$7:$B$10</c:f>
              <c:strCache>
                <c:ptCount val="4"/>
                <c:pt idx="0">
                  <c:v>Varje dag</c:v>
                </c:pt>
                <c:pt idx="1">
                  <c:v>Någon dag i veckan</c:v>
                </c:pt>
                <c:pt idx="2">
                  <c:v>Ibland</c:v>
                </c:pt>
                <c:pt idx="3">
                  <c:v>Aldrig</c:v>
                </c:pt>
              </c:strCache>
            </c:strRef>
          </c:cat>
          <c:val>
            <c:numRef>
              <c:f>Sheet1!$C$7:$C$10</c:f>
              <c:numCache>
                <c:formatCode>0%</c:formatCode>
                <c:ptCount val="4"/>
                <c:pt idx="0">
                  <c:v>0.05</c:v>
                </c:pt>
                <c:pt idx="1">
                  <c:v>0.08</c:v>
                </c:pt>
                <c:pt idx="2">
                  <c:v>0.53</c:v>
                </c:pt>
                <c:pt idx="3">
                  <c:v>0.33</c:v>
                </c:pt>
              </c:numCache>
            </c:numRef>
          </c:val>
          <c:extLst>
            <c:ext xmlns:c16="http://schemas.microsoft.com/office/drawing/2014/chart" uri="{C3380CC4-5D6E-409C-BE32-E72D297353CC}">
              <c16:uniqueId val="{00000000-5A86-4407-BA47-88FA7C5307BA}"/>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Blad1!$B$63:$B$66</c:f>
              <c:strCache>
                <c:ptCount val="4"/>
                <c:pt idx="0">
                  <c:v>Varje dag</c:v>
                </c:pt>
                <c:pt idx="1">
                  <c:v>På helgen</c:v>
                </c:pt>
                <c:pt idx="2">
                  <c:v>Ibland</c:v>
                </c:pt>
                <c:pt idx="3">
                  <c:v>Aldrig</c:v>
                </c:pt>
              </c:strCache>
            </c:strRef>
          </c:cat>
          <c:val>
            <c:numRef>
              <c:f>Blad1!$C$63:$C$66</c:f>
              <c:numCache>
                <c:formatCode>0%</c:formatCode>
                <c:ptCount val="4"/>
                <c:pt idx="0">
                  <c:v>0.05</c:v>
                </c:pt>
                <c:pt idx="1">
                  <c:v>0.7</c:v>
                </c:pt>
                <c:pt idx="2">
                  <c:v>0.25</c:v>
                </c:pt>
                <c:pt idx="3">
                  <c:v>0</c:v>
                </c:pt>
              </c:numCache>
            </c:numRef>
          </c:val>
          <c:extLst>
            <c:ext xmlns:c16="http://schemas.microsoft.com/office/drawing/2014/chart" uri="{C3380CC4-5D6E-409C-BE32-E72D297353CC}">
              <c16:uniqueId val="{00000000-F771-4532-827A-4B5D4EA2CCD5}"/>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Blad1!$B$63:$B$66</c:f>
              <c:strCache>
                <c:ptCount val="4"/>
                <c:pt idx="0">
                  <c:v>Varje dag</c:v>
                </c:pt>
                <c:pt idx="1">
                  <c:v>På helgen</c:v>
                </c:pt>
                <c:pt idx="2">
                  <c:v>Ibland</c:v>
                </c:pt>
                <c:pt idx="3">
                  <c:v>Aldrig</c:v>
                </c:pt>
              </c:strCache>
            </c:strRef>
          </c:cat>
          <c:val>
            <c:numRef>
              <c:f>Blad1!$D$63:$D$66</c:f>
              <c:numCache>
                <c:formatCode>0%</c:formatCode>
                <c:ptCount val="4"/>
                <c:pt idx="0">
                  <c:v>0.12</c:v>
                </c:pt>
                <c:pt idx="1">
                  <c:v>0.62</c:v>
                </c:pt>
                <c:pt idx="2">
                  <c:v>0.22</c:v>
                </c:pt>
                <c:pt idx="3">
                  <c:v>0.04</c:v>
                </c:pt>
              </c:numCache>
            </c:numRef>
          </c:val>
          <c:extLst>
            <c:ext xmlns:c16="http://schemas.microsoft.com/office/drawing/2014/chart" uri="{C3380CC4-5D6E-409C-BE32-E72D297353CC}">
              <c16:uniqueId val="{00000001-F771-4532-827A-4B5D4EA2CCD5}"/>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Ålder!$B$63:$B$66</c:f>
              <c:strCache>
                <c:ptCount val="4"/>
                <c:pt idx="0">
                  <c:v>Varje dag</c:v>
                </c:pt>
                <c:pt idx="1">
                  <c:v>På helgen</c:v>
                </c:pt>
                <c:pt idx="2">
                  <c:v>Ibland</c:v>
                </c:pt>
                <c:pt idx="3">
                  <c:v>Aldrig</c:v>
                </c:pt>
              </c:strCache>
            </c:strRef>
          </c:cat>
          <c:val>
            <c:numRef>
              <c:f>Ålder!$C$63:$C$66</c:f>
              <c:numCache>
                <c:formatCode>0%</c:formatCode>
                <c:ptCount val="4"/>
                <c:pt idx="0">
                  <c:v>0.13</c:v>
                </c:pt>
                <c:pt idx="1">
                  <c:v>0.59</c:v>
                </c:pt>
                <c:pt idx="2">
                  <c:v>0.25</c:v>
                </c:pt>
                <c:pt idx="3">
                  <c:v>0.04</c:v>
                </c:pt>
              </c:numCache>
            </c:numRef>
          </c:val>
          <c:extLst>
            <c:ext xmlns:c16="http://schemas.microsoft.com/office/drawing/2014/chart" uri="{C3380CC4-5D6E-409C-BE32-E72D297353CC}">
              <c16:uniqueId val="{00000000-FABF-4B34-8B58-68092CC6F7E1}"/>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Ålder!$B$63:$B$66</c:f>
              <c:strCache>
                <c:ptCount val="4"/>
                <c:pt idx="0">
                  <c:v>Varje dag</c:v>
                </c:pt>
                <c:pt idx="1">
                  <c:v>På helgen</c:v>
                </c:pt>
                <c:pt idx="2">
                  <c:v>Ibland</c:v>
                </c:pt>
                <c:pt idx="3">
                  <c:v>Aldrig</c:v>
                </c:pt>
              </c:strCache>
            </c:strRef>
          </c:cat>
          <c:val>
            <c:numRef>
              <c:f>Ålder!$D$63:$D$66</c:f>
              <c:numCache>
                <c:formatCode>0%</c:formatCode>
                <c:ptCount val="4"/>
                <c:pt idx="0">
                  <c:v>0.03</c:v>
                </c:pt>
                <c:pt idx="1">
                  <c:v>0.74</c:v>
                </c:pt>
                <c:pt idx="2">
                  <c:v>0.21</c:v>
                </c:pt>
                <c:pt idx="3">
                  <c:v>0.01</c:v>
                </c:pt>
              </c:numCache>
            </c:numRef>
          </c:val>
          <c:extLst>
            <c:ext xmlns:c16="http://schemas.microsoft.com/office/drawing/2014/chart" uri="{C3380CC4-5D6E-409C-BE32-E72D297353CC}">
              <c16:uniqueId val="{00000001-FABF-4B34-8B58-68092CC6F7E1}"/>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Sheet1!$B$66:$B$69</c:f>
              <c:strCache>
                <c:ptCount val="4"/>
                <c:pt idx="0">
                  <c:v>Varje dag</c:v>
                </c:pt>
                <c:pt idx="1">
                  <c:v>Någon dag i veckan</c:v>
                </c:pt>
                <c:pt idx="2">
                  <c:v>Ibland</c:v>
                </c:pt>
                <c:pt idx="3">
                  <c:v>Aldrig</c:v>
                </c:pt>
              </c:strCache>
            </c:strRef>
          </c:cat>
          <c:val>
            <c:numRef>
              <c:f>Sheet1!$C$66:$C$69</c:f>
              <c:numCache>
                <c:formatCode>0%</c:formatCode>
                <c:ptCount val="4"/>
                <c:pt idx="0">
                  <c:v>0.31</c:v>
                </c:pt>
                <c:pt idx="1">
                  <c:v>0.12</c:v>
                </c:pt>
                <c:pt idx="2">
                  <c:v>0.33</c:v>
                </c:pt>
                <c:pt idx="3">
                  <c:v>0.24</c:v>
                </c:pt>
              </c:numCache>
            </c:numRef>
          </c:val>
          <c:extLst>
            <c:ext xmlns:c16="http://schemas.microsoft.com/office/drawing/2014/chart" uri="{C3380CC4-5D6E-409C-BE32-E72D297353CC}">
              <c16:uniqueId val="{00000000-9D07-4600-BD68-2A75CB34689E}"/>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Blad1!$B$67:$B$70</c:f>
              <c:strCache>
                <c:ptCount val="4"/>
                <c:pt idx="0">
                  <c:v>Varje dag</c:v>
                </c:pt>
                <c:pt idx="1">
                  <c:v>Någon dag i veckan</c:v>
                </c:pt>
                <c:pt idx="2">
                  <c:v>Ibland</c:v>
                </c:pt>
                <c:pt idx="3">
                  <c:v>Aldrig</c:v>
                </c:pt>
              </c:strCache>
            </c:strRef>
          </c:cat>
          <c:val>
            <c:numRef>
              <c:f>Blad1!$C$67:$C$70</c:f>
              <c:numCache>
                <c:formatCode>0%</c:formatCode>
                <c:ptCount val="4"/>
                <c:pt idx="0">
                  <c:v>0.25</c:v>
                </c:pt>
                <c:pt idx="1">
                  <c:v>0.11</c:v>
                </c:pt>
                <c:pt idx="2">
                  <c:v>0.37</c:v>
                </c:pt>
                <c:pt idx="3">
                  <c:v>0.27</c:v>
                </c:pt>
              </c:numCache>
            </c:numRef>
          </c:val>
          <c:extLst>
            <c:ext xmlns:c16="http://schemas.microsoft.com/office/drawing/2014/chart" uri="{C3380CC4-5D6E-409C-BE32-E72D297353CC}">
              <c16:uniqueId val="{00000000-D168-4501-93B2-DF9C3E02C129}"/>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Blad1!$B$67:$B$70</c:f>
              <c:strCache>
                <c:ptCount val="4"/>
                <c:pt idx="0">
                  <c:v>Varje dag</c:v>
                </c:pt>
                <c:pt idx="1">
                  <c:v>Någon dag i veckan</c:v>
                </c:pt>
                <c:pt idx="2">
                  <c:v>Ibland</c:v>
                </c:pt>
                <c:pt idx="3">
                  <c:v>Aldrig</c:v>
                </c:pt>
              </c:strCache>
            </c:strRef>
          </c:cat>
          <c:val>
            <c:numRef>
              <c:f>Blad1!$D$67:$D$70</c:f>
              <c:numCache>
                <c:formatCode>0%</c:formatCode>
                <c:ptCount val="4"/>
                <c:pt idx="0">
                  <c:v>0.34</c:v>
                </c:pt>
                <c:pt idx="1">
                  <c:v>0.13</c:v>
                </c:pt>
                <c:pt idx="2">
                  <c:v>0.32</c:v>
                </c:pt>
                <c:pt idx="3">
                  <c:v>0.21</c:v>
                </c:pt>
              </c:numCache>
            </c:numRef>
          </c:val>
          <c:extLst>
            <c:ext xmlns:c16="http://schemas.microsoft.com/office/drawing/2014/chart" uri="{C3380CC4-5D6E-409C-BE32-E72D297353CC}">
              <c16:uniqueId val="{00000001-D168-4501-93B2-DF9C3E02C129}"/>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Ålder!$B$67:$B$70</c:f>
              <c:strCache>
                <c:ptCount val="4"/>
                <c:pt idx="0">
                  <c:v>Varje dag</c:v>
                </c:pt>
                <c:pt idx="1">
                  <c:v>Någon dag i veckan</c:v>
                </c:pt>
                <c:pt idx="2">
                  <c:v>Ibland</c:v>
                </c:pt>
                <c:pt idx="3">
                  <c:v>Aldrig</c:v>
                </c:pt>
              </c:strCache>
            </c:strRef>
          </c:cat>
          <c:val>
            <c:numRef>
              <c:f>Ålder!$C$67:$C$70</c:f>
              <c:numCache>
                <c:formatCode>0%</c:formatCode>
                <c:ptCount val="4"/>
                <c:pt idx="0">
                  <c:v>0.39</c:v>
                </c:pt>
                <c:pt idx="1">
                  <c:v>0.15</c:v>
                </c:pt>
                <c:pt idx="2">
                  <c:v>0.27</c:v>
                </c:pt>
                <c:pt idx="3">
                  <c:v>0.19</c:v>
                </c:pt>
              </c:numCache>
            </c:numRef>
          </c:val>
          <c:extLst>
            <c:ext xmlns:c16="http://schemas.microsoft.com/office/drawing/2014/chart" uri="{C3380CC4-5D6E-409C-BE32-E72D297353CC}">
              <c16:uniqueId val="{00000000-C0D8-40ED-BB9E-05C64B024579}"/>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Ålder!$B$67:$B$70</c:f>
              <c:strCache>
                <c:ptCount val="4"/>
                <c:pt idx="0">
                  <c:v>Varje dag</c:v>
                </c:pt>
                <c:pt idx="1">
                  <c:v>Någon dag i veckan</c:v>
                </c:pt>
                <c:pt idx="2">
                  <c:v>Ibland</c:v>
                </c:pt>
                <c:pt idx="3">
                  <c:v>Aldrig</c:v>
                </c:pt>
              </c:strCache>
            </c:strRef>
          </c:cat>
          <c:val>
            <c:numRef>
              <c:f>Ålder!$D$67:$D$70</c:f>
              <c:numCache>
                <c:formatCode>0%</c:formatCode>
                <c:ptCount val="4"/>
                <c:pt idx="0">
                  <c:v>0.21</c:v>
                </c:pt>
                <c:pt idx="1">
                  <c:v>0.1</c:v>
                </c:pt>
                <c:pt idx="2">
                  <c:v>0.42</c:v>
                </c:pt>
                <c:pt idx="3">
                  <c:v>0.28000000000000003</c:v>
                </c:pt>
              </c:numCache>
            </c:numRef>
          </c:val>
          <c:extLst>
            <c:ext xmlns:c16="http://schemas.microsoft.com/office/drawing/2014/chart" uri="{C3380CC4-5D6E-409C-BE32-E72D297353CC}">
              <c16:uniqueId val="{00000001-C0D8-40ED-BB9E-05C64B024579}"/>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Sheet1!$B$70:$B$73</c:f>
              <c:strCache>
                <c:ptCount val="4"/>
                <c:pt idx="0">
                  <c:v>Varje dag</c:v>
                </c:pt>
                <c:pt idx="1">
                  <c:v>Någon dag i veckan</c:v>
                </c:pt>
                <c:pt idx="2">
                  <c:v>Ibland</c:v>
                </c:pt>
                <c:pt idx="3">
                  <c:v>Aldrig</c:v>
                </c:pt>
              </c:strCache>
            </c:strRef>
          </c:cat>
          <c:val>
            <c:numRef>
              <c:f>Sheet1!$C$70:$C$73</c:f>
              <c:numCache>
                <c:formatCode>0%</c:formatCode>
                <c:ptCount val="4"/>
                <c:pt idx="0">
                  <c:v>0.13</c:v>
                </c:pt>
                <c:pt idx="1">
                  <c:v>0.39</c:v>
                </c:pt>
                <c:pt idx="2">
                  <c:v>0.37</c:v>
                </c:pt>
                <c:pt idx="3">
                  <c:v>0.12</c:v>
                </c:pt>
              </c:numCache>
            </c:numRef>
          </c:val>
          <c:extLst>
            <c:ext xmlns:c16="http://schemas.microsoft.com/office/drawing/2014/chart" uri="{C3380CC4-5D6E-409C-BE32-E72D297353CC}">
              <c16:uniqueId val="{00000000-794A-4D1B-9E31-1A200752E93A}"/>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Blad1!$B$71:$B$75</c:f>
              <c:strCache>
                <c:ptCount val="5"/>
                <c:pt idx="0">
                  <c:v>Varje dag</c:v>
                </c:pt>
                <c:pt idx="1">
                  <c:v>Någon dag i veckan</c:v>
                </c:pt>
                <c:pt idx="2">
                  <c:v>Veckovis</c:v>
                </c:pt>
                <c:pt idx="3">
                  <c:v>Ibland</c:v>
                </c:pt>
                <c:pt idx="4">
                  <c:v>Aldrig</c:v>
                </c:pt>
              </c:strCache>
            </c:strRef>
          </c:cat>
          <c:val>
            <c:numRef>
              <c:f>Blad1!$C$71:$C$75</c:f>
              <c:numCache>
                <c:formatCode>0%</c:formatCode>
                <c:ptCount val="5"/>
                <c:pt idx="0">
                  <c:v>0.05</c:v>
                </c:pt>
                <c:pt idx="1">
                  <c:v>0.41</c:v>
                </c:pt>
                <c:pt idx="2">
                  <c:v>0.46</c:v>
                </c:pt>
                <c:pt idx="3">
                  <c:v>0.41</c:v>
                </c:pt>
                <c:pt idx="4">
                  <c:v>0.13</c:v>
                </c:pt>
              </c:numCache>
            </c:numRef>
          </c:val>
          <c:extLst>
            <c:ext xmlns:c16="http://schemas.microsoft.com/office/drawing/2014/chart" uri="{C3380CC4-5D6E-409C-BE32-E72D297353CC}">
              <c16:uniqueId val="{00000000-1173-4D87-A7F7-FC32B9998965}"/>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Blad1!$B$71:$B$75</c:f>
              <c:strCache>
                <c:ptCount val="5"/>
                <c:pt idx="0">
                  <c:v>Varje dag</c:v>
                </c:pt>
                <c:pt idx="1">
                  <c:v>Någon dag i veckan</c:v>
                </c:pt>
                <c:pt idx="2">
                  <c:v>Veckovis</c:v>
                </c:pt>
                <c:pt idx="3">
                  <c:v>Ibland</c:v>
                </c:pt>
                <c:pt idx="4">
                  <c:v>Aldrig</c:v>
                </c:pt>
              </c:strCache>
            </c:strRef>
          </c:cat>
          <c:val>
            <c:numRef>
              <c:f>Blad1!$D$71:$D$75</c:f>
              <c:numCache>
                <c:formatCode>0%</c:formatCode>
                <c:ptCount val="5"/>
                <c:pt idx="0">
                  <c:v>0.18</c:v>
                </c:pt>
                <c:pt idx="1">
                  <c:v>0.38</c:v>
                </c:pt>
                <c:pt idx="2">
                  <c:v>0.56000000000000005</c:v>
                </c:pt>
                <c:pt idx="3">
                  <c:v>0.34</c:v>
                </c:pt>
                <c:pt idx="4">
                  <c:v>0.1</c:v>
                </c:pt>
              </c:numCache>
            </c:numRef>
          </c:val>
          <c:extLst>
            <c:ext xmlns:c16="http://schemas.microsoft.com/office/drawing/2014/chart" uri="{C3380CC4-5D6E-409C-BE32-E72D297353CC}">
              <c16:uniqueId val="{00000001-1173-4D87-A7F7-FC32B9998965}"/>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Ålder!$B$71:$B$75</c:f>
              <c:strCache>
                <c:ptCount val="5"/>
                <c:pt idx="0">
                  <c:v>Varje dag</c:v>
                </c:pt>
                <c:pt idx="1">
                  <c:v>Någon dag i veckan</c:v>
                </c:pt>
                <c:pt idx="2">
                  <c:v>Veckovis</c:v>
                </c:pt>
                <c:pt idx="3">
                  <c:v>Ibland</c:v>
                </c:pt>
                <c:pt idx="4">
                  <c:v>Aldrig</c:v>
                </c:pt>
              </c:strCache>
            </c:strRef>
          </c:cat>
          <c:val>
            <c:numRef>
              <c:f>Ålder!$C$71:$C$75</c:f>
              <c:numCache>
                <c:formatCode>0%</c:formatCode>
                <c:ptCount val="5"/>
                <c:pt idx="0">
                  <c:v>0.15</c:v>
                </c:pt>
                <c:pt idx="1">
                  <c:v>0.39</c:v>
                </c:pt>
                <c:pt idx="2">
                  <c:v>0.55000000000000004</c:v>
                </c:pt>
                <c:pt idx="3">
                  <c:v>0.35</c:v>
                </c:pt>
                <c:pt idx="4">
                  <c:v>0.11</c:v>
                </c:pt>
              </c:numCache>
            </c:numRef>
          </c:val>
          <c:extLst>
            <c:ext xmlns:c16="http://schemas.microsoft.com/office/drawing/2014/chart" uri="{C3380CC4-5D6E-409C-BE32-E72D297353CC}">
              <c16:uniqueId val="{00000000-9FFB-4892-81CE-0F08C9A8B692}"/>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Ålder!$B$71:$B$75</c:f>
              <c:strCache>
                <c:ptCount val="5"/>
                <c:pt idx="0">
                  <c:v>Varje dag</c:v>
                </c:pt>
                <c:pt idx="1">
                  <c:v>Någon dag i veckan</c:v>
                </c:pt>
                <c:pt idx="2">
                  <c:v>Veckovis</c:v>
                </c:pt>
                <c:pt idx="3">
                  <c:v>Ibland</c:v>
                </c:pt>
                <c:pt idx="4">
                  <c:v>Aldrig</c:v>
                </c:pt>
              </c:strCache>
            </c:strRef>
          </c:cat>
          <c:val>
            <c:numRef>
              <c:f>Ålder!$D$71:$D$75</c:f>
              <c:numCache>
                <c:formatCode>0%</c:formatCode>
                <c:ptCount val="5"/>
                <c:pt idx="0">
                  <c:v>0.08</c:v>
                </c:pt>
                <c:pt idx="1">
                  <c:v>0.39</c:v>
                </c:pt>
                <c:pt idx="2">
                  <c:v>0.47</c:v>
                </c:pt>
                <c:pt idx="3">
                  <c:v>0.4</c:v>
                </c:pt>
                <c:pt idx="4">
                  <c:v>0.13</c:v>
                </c:pt>
              </c:numCache>
            </c:numRef>
          </c:val>
          <c:extLst>
            <c:ext xmlns:c16="http://schemas.microsoft.com/office/drawing/2014/chart" uri="{C3380CC4-5D6E-409C-BE32-E72D297353CC}">
              <c16:uniqueId val="{00000001-9FFB-4892-81CE-0F08C9A8B692}"/>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Sheet1!$B$74:$B$76</c:f>
              <c:strCache>
                <c:ptCount val="3"/>
                <c:pt idx="0">
                  <c:v>Nej</c:v>
                </c:pt>
                <c:pt idx="1">
                  <c:v>Ja, ibland</c:v>
                </c:pt>
                <c:pt idx="2">
                  <c:v>Ja, varje dag</c:v>
                </c:pt>
              </c:strCache>
            </c:strRef>
          </c:cat>
          <c:val>
            <c:numRef>
              <c:f>Sheet1!$C$74:$C$76</c:f>
              <c:numCache>
                <c:formatCode>0%</c:formatCode>
                <c:ptCount val="3"/>
                <c:pt idx="0">
                  <c:v>0.88</c:v>
                </c:pt>
                <c:pt idx="1">
                  <c:v>0.12</c:v>
                </c:pt>
                <c:pt idx="2">
                  <c:v>0.01</c:v>
                </c:pt>
              </c:numCache>
            </c:numRef>
          </c:val>
          <c:extLst>
            <c:ext xmlns:c16="http://schemas.microsoft.com/office/drawing/2014/chart" uri="{C3380CC4-5D6E-409C-BE32-E72D297353CC}">
              <c16:uniqueId val="{00000000-9AE0-4618-91E2-C5820B9D441D}"/>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Blad1!$B$76:$B$78</c:f>
              <c:strCache>
                <c:ptCount val="3"/>
                <c:pt idx="0">
                  <c:v>Nej</c:v>
                </c:pt>
                <c:pt idx="1">
                  <c:v>Ja, ibland</c:v>
                </c:pt>
                <c:pt idx="2">
                  <c:v>Ja, varje dag</c:v>
                </c:pt>
              </c:strCache>
            </c:strRef>
          </c:cat>
          <c:val>
            <c:numRef>
              <c:f>Blad1!$C$76:$C$78</c:f>
              <c:numCache>
                <c:formatCode>0%</c:formatCode>
                <c:ptCount val="3"/>
                <c:pt idx="0">
                  <c:v>0.87</c:v>
                </c:pt>
                <c:pt idx="1">
                  <c:v>0.13</c:v>
                </c:pt>
                <c:pt idx="2">
                  <c:v>0</c:v>
                </c:pt>
              </c:numCache>
            </c:numRef>
          </c:val>
          <c:extLst>
            <c:ext xmlns:c16="http://schemas.microsoft.com/office/drawing/2014/chart" uri="{C3380CC4-5D6E-409C-BE32-E72D297353CC}">
              <c16:uniqueId val="{00000000-EC3D-4147-A618-13E0AAF6765D}"/>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Blad1!$B$76:$B$78</c:f>
              <c:strCache>
                <c:ptCount val="3"/>
                <c:pt idx="0">
                  <c:v>Nej</c:v>
                </c:pt>
                <c:pt idx="1">
                  <c:v>Ja, ibland</c:v>
                </c:pt>
                <c:pt idx="2">
                  <c:v>Ja, varje dag</c:v>
                </c:pt>
              </c:strCache>
            </c:strRef>
          </c:cat>
          <c:val>
            <c:numRef>
              <c:f>Blad1!$D$76:$D$78</c:f>
              <c:numCache>
                <c:formatCode>0%</c:formatCode>
                <c:ptCount val="3"/>
                <c:pt idx="0">
                  <c:v>0.89</c:v>
                </c:pt>
                <c:pt idx="1">
                  <c:v>0.11</c:v>
                </c:pt>
                <c:pt idx="2">
                  <c:v>0</c:v>
                </c:pt>
              </c:numCache>
            </c:numRef>
          </c:val>
          <c:extLst>
            <c:ext xmlns:c16="http://schemas.microsoft.com/office/drawing/2014/chart" uri="{C3380CC4-5D6E-409C-BE32-E72D297353CC}">
              <c16:uniqueId val="{00000001-EC3D-4147-A618-13E0AAF6765D}"/>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Blad1!$B$8:$B$11</c:f>
              <c:strCache>
                <c:ptCount val="4"/>
                <c:pt idx="0">
                  <c:v>Varje dag</c:v>
                </c:pt>
                <c:pt idx="1">
                  <c:v>Någon dag i veckan</c:v>
                </c:pt>
                <c:pt idx="2">
                  <c:v>Ibland</c:v>
                </c:pt>
                <c:pt idx="3">
                  <c:v>Aldrig</c:v>
                </c:pt>
              </c:strCache>
            </c:strRef>
          </c:cat>
          <c:val>
            <c:numRef>
              <c:f>Blad1!$C$8:$C$11</c:f>
              <c:numCache>
                <c:formatCode>0%</c:formatCode>
                <c:ptCount val="4"/>
                <c:pt idx="0">
                  <c:v>0.06</c:v>
                </c:pt>
                <c:pt idx="1">
                  <c:v>0.1</c:v>
                </c:pt>
                <c:pt idx="2">
                  <c:v>0.6</c:v>
                </c:pt>
                <c:pt idx="3">
                  <c:v>0.24</c:v>
                </c:pt>
              </c:numCache>
            </c:numRef>
          </c:val>
          <c:extLst>
            <c:ext xmlns:c16="http://schemas.microsoft.com/office/drawing/2014/chart" uri="{C3380CC4-5D6E-409C-BE32-E72D297353CC}">
              <c16:uniqueId val="{00000000-2E6C-4D06-9E7C-F8EB7D769632}"/>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Blad1!$B$8:$B$11</c:f>
              <c:strCache>
                <c:ptCount val="4"/>
                <c:pt idx="0">
                  <c:v>Varje dag</c:v>
                </c:pt>
                <c:pt idx="1">
                  <c:v>Någon dag i veckan</c:v>
                </c:pt>
                <c:pt idx="2">
                  <c:v>Ibland</c:v>
                </c:pt>
                <c:pt idx="3">
                  <c:v>Aldrig</c:v>
                </c:pt>
              </c:strCache>
            </c:strRef>
          </c:cat>
          <c:val>
            <c:numRef>
              <c:f>Blad1!$D$8:$D$11</c:f>
              <c:numCache>
                <c:formatCode>0%</c:formatCode>
                <c:ptCount val="4"/>
                <c:pt idx="0">
                  <c:v>0.04</c:v>
                </c:pt>
                <c:pt idx="1">
                  <c:v>0.09</c:v>
                </c:pt>
                <c:pt idx="2">
                  <c:v>0.47</c:v>
                </c:pt>
                <c:pt idx="3">
                  <c:v>0.4</c:v>
                </c:pt>
              </c:numCache>
            </c:numRef>
          </c:val>
          <c:extLst>
            <c:ext xmlns:c16="http://schemas.microsoft.com/office/drawing/2014/chart" uri="{C3380CC4-5D6E-409C-BE32-E72D297353CC}">
              <c16:uniqueId val="{00000001-2E6C-4D06-9E7C-F8EB7D769632}"/>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Ålder!$B$76:$B$78</c:f>
              <c:strCache>
                <c:ptCount val="3"/>
                <c:pt idx="0">
                  <c:v>Nej</c:v>
                </c:pt>
                <c:pt idx="1">
                  <c:v>Ja, ibland</c:v>
                </c:pt>
                <c:pt idx="2">
                  <c:v>Ja, varje dag</c:v>
                </c:pt>
              </c:strCache>
            </c:strRef>
          </c:cat>
          <c:val>
            <c:numRef>
              <c:f>Ålder!$C$76:$C$78</c:f>
              <c:numCache>
                <c:formatCode>0%</c:formatCode>
                <c:ptCount val="3"/>
                <c:pt idx="0">
                  <c:v>0.84</c:v>
                </c:pt>
                <c:pt idx="1">
                  <c:v>0.16</c:v>
                </c:pt>
                <c:pt idx="2">
                  <c:v>0</c:v>
                </c:pt>
              </c:numCache>
            </c:numRef>
          </c:val>
          <c:extLst>
            <c:ext xmlns:c16="http://schemas.microsoft.com/office/drawing/2014/chart" uri="{C3380CC4-5D6E-409C-BE32-E72D297353CC}">
              <c16:uniqueId val="{00000000-3C88-4A29-B163-0961756206C7}"/>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Ålder!$B$76:$B$78</c:f>
              <c:strCache>
                <c:ptCount val="3"/>
                <c:pt idx="0">
                  <c:v>Nej</c:v>
                </c:pt>
                <c:pt idx="1">
                  <c:v>Ja, ibland</c:v>
                </c:pt>
                <c:pt idx="2">
                  <c:v>Ja, varje dag</c:v>
                </c:pt>
              </c:strCache>
            </c:strRef>
          </c:cat>
          <c:val>
            <c:numRef>
              <c:f>Ålder!$D$76:$D$78</c:f>
              <c:numCache>
                <c:formatCode>0%</c:formatCode>
                <c:ptCount val="3"/>
                <c:pt idx="0">
                  <c:v>0.94</c:v>
                </c:pt>
                <c:pt idx="1">
                  <c:v>0.06</c:v>
                </c:pt>
                <c:pt idx="2">
                  <c:v>0</c:v>
                </c:pt>
              </c:numCache>
            </c:numRef>
          </c:val>
          <c:extLst>
            <c:ext xmlns:c16="http://schemas.microsoft.com/office/drawing/2014/chart" uri="{C3380CC4-5D6E-409C-BE32-E72D297353CC}">
              <c16:uniqueId val="{00000001-3C88-4A29-B163-0961756206C7}"/>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Sheet1!$B$77:$B$79</c:f>
              <c:strCache>
                <c:ptCount val="3"/>
                <c:pt idx="0">
                  <c:v>Nej</c:v>
                </c:pt>
                <c:pt idx="1">
                  <c:v>Ja, ibland</c:v>
                </c:pt>
                <c:pt idx="2">
                  <c:v>Ja, varje dag</c:v>
                </c:pt>
              </c:strCache>
            </c:strRef>
          </c:cat>
          <c:val>
            <c:numRef>
              <c:f>Sheet1!$C$77:$C$79</c:f>
              <c:numCache>
                <c:formatCode>0%</c:formatCode>
                <c:ptCount val="3"/>
                <c:pt idx="0">
                  <c:v>0.89</c:v>
                </c:pt>
                <c:pt idx="1">
                  <c:v>0.06</c:v>
                </c:pt>
                <c:pt idx="2">
                  <c:v>0.06</c:v>
                </c:pt>
              </c:numCache>
            </c:numRef>
          </c:val>
          <c:extLst>
            <c:ext xmlns:c16="http://schemas.microsoft.com/office/drawing/2014/chart" uri="{C3380CC4-5D6E-409C-BE32-E72D297353CC}">
              <c16:uniqueId val="{00000000-0131-4279-982D-CC7A9135F880}"/>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Blad1!$B$79:$B$81</c:f>
              <c:strCache>
                <c:ptCount val="3"/>
                <c:pt idx="0">
                  <c:v>Nej</c:v>
                </c:pt>
                <c:pt idx="1">
                  <c:v>Ja, ibland</c:v>
                </c:pt>
                <c:pt idx="2">
                  <c:v>Ja, varje dag</c:v>
                </c:pt>
              </c:strCache>
            </c:strRef>
          </c:cat>
          <c:val>
            <c:numRef>
              <c:f>Blad1!$C$79:$C$81</c:f>
              <c:numCache>
                <c:formatCode>0%</c:formatCode>
                <c:ptCount val="3"/>
                <c:pt idx="0">
                  <c:v>0.9</c:v>
                </c:pt>
                <c:pt idx="1">
                  <c:v>0.05</c:v>
                </c:pt>
                <c:pt idx="2">
                  <c:v>0.05</c:v>
                </c:pt>
              </c:numCache>
            </c:numRef>
          </c:val>
          <c:extLst>
            <c:ext xmlns:c16="http://schemas.microsoft.com/office/drawing/2014/chart" uri="{C3380CC4-5D6E-409C-BE32-E72D297353CC}">
              <c16:uniqueId val="{00000000-6864-4691-8C9C-68F500BCEAA9}"/>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Blad1!$B$79:$B$81</c:f>
              <c:strCache>
                <c:ptCount val="3"/>
                <c:pt idx="0">
                  <c:v>Nej</c:v>
                </c:pt>
                <c:pt idx="1">
                  <c:v>Ja, ibland</c:v>
                </c:pt>
                <c:pt idx="2">
                  <c:v>Ja, varje dag</c:v>
                </c:pt>
              </c:strCache>
            </c:strRef>
          </c:cat>
          <c:val>
            <c:numRef>
              <c:f>Blad1!$D$79:$D$81</c:f>
              <c:numCache>
                <c:formatCode>0%</c:formatCode>
                <c:ptCount val="3"/>
                <c:pt idx="0">
                  <c:v>0.88</c:v>
                </c:pt>
                <c:pt idx="1">
                  <c:v>0.06</c:v>
                </c:pt>
                <c:pt idx="2">
                  <c:v>0.06</c:v>
                </c:pt>
              </c:numCache>
            </c:numRef>
          </c:val>
          <c:extLst>
            <c:ext xmlns:c16="http://schemas.microsoft.com/office/drawing/2014/chart" uri="{C3380CC4-5D6E-409C-BE32-E72D297353CC}">
              <c16:uniqueId val="{00000001-6864-4691-8C9C-68F500BCEAA9}"/>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Ålder!$B$79:$B$81</c:f>
              <c:strCache>
                <c:ptCount val="3"/>
                <c:pt idx="0">
                  <c:v>Nej</c:v>
                </c:pt>
                <c:pt idx="1">
                  <c:v>Ja, ibland</c:v>
                </c:pt>
                <c:pt idx="2">
                  <c:v>Ja, varje dag</c:v>
                </c:pt>
              </c:strCache>
            </c:strRef>
          </c:cat>
          <c:val>
            <c:numRef>
              <c:f>Ålder!$C$79:$C$81</c:f>
              <c:numCache>
                <c:formatCode>0%</c:formatCode>
                <c:ptCount val="3"/>
                <c:pt idx="0">
                  <c:v>0.85</c:v>
                </c:pt>
                <c:pt idx="1">
                  <c:v>0.08</c:v>
                </c:pt>
                <c:pt idx="2">
                  <c:v>0.08</c:v>
                </c:pt>
              </c:numCache>
            </c:numRef>
          </c:val>
          <c:extLst>
            <c:ext xmlns:c16="http://schemas.microsoft.com/office/drawing/2014/chart" uri="{C3380CC4-5D6E-409C-BE32-E72D297353CC}">
              <c16:uniqueId val="{00000000-75E2-48E0-9B92-EBCF47B55A98}"/>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Ålder!$B$79:$B$81</c:f>
              <c:strCache>
                <c:ptCount val="3"/>
                <c:pt idx="0">
                  <c:v>Nej</c:v>
                </c:pt>
                <c:pt idx="1">
                  <c:v>Ja, ibland</c:v>
                </c:pt>
                <c:pt idx="2">
                  <c:v>Ja, varje dag</c:v>
                </c:pt>
              </c:strCache>
            </c:strRef>
          </c:cat>
          <c:val>
            <c:numRef>
              <c:f>Ålder!$D$79:$D$81</c:f>
              <c:numCache>
                <c:formatCode>0%</c:formatCode>
                <c:ptCount val="3"/>
                <c:pt idx="0">
                  <c:v>0.96</c:v>
                </c:pt>
                <c:pt idx="1">
                  <c:v>0.03</c:v>
                </c:pt>
                <c:pt idx="2">
                  <c:v>0.01</c:v>
                </c:pt>
              </c:numCache>
            </c:numRef>
          </c:val>
          <c:extLst>
            <c:ext xmlns:c16="http://schemas.microsoft.com/office/drawing/2014/chart" uri="{C3380CC4-5D6E-409C-BE32-E72D297353CC}">
              <c16:uniqueId val="{00000001-75E2-48E0-9B92-EBCF47B55A98}"/>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ED65-41B9-A646-5CBED732D8A0}"/>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212-4B68-8B0D-085AD3BF134E}"/>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0212-4B68-8B0D-085AD3BF134E}"/>
              </c:ext>
            </c:extLst>
          </c:dPt>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Sheet1!$B$80:$B$82</c:f>
              <c:strCache>
                <c:ptCount val="3"/>
                <c:pt idx="0">
                  <c:v>Nej</c:v>
                </c:pt>
                <c:pt idx="1">
                  <c:v>Ja, en gång</c:v>
                </c:pt>
                <c:pt idx="2">
                  <c:v>Ja, flera gånger</c:v>
                </c:pt>
              </c:strCache>
            </c:strRef>
          </c:cat>
          <c:val>
            <c:numRef>
              <c:f>Sheet1!$C$80:$C$82</c:f>
              <c:numCache>
                <c:formatCode>0%</c:formatCode>
                <c:ptCount val="3"/>
                <c:pt idx="0">
                  <c:v>0.74</c:v>
                </c:pt>
                <c:pt idx="1">
                  <c:v>0.13</c:v>
                </c:pt>
                <c:pt idx="2">
                  <c:v>0.13</c:v>
                </c:pt>
              </c:numCache>
            </c:numRef>
          </c:val>
          <c:extLst>
            <c:ext xmlns:c16="http://schemas.microsoft.com/office/drawing/2014/chart" uri="{C3380CC4-5D6E-409C-BE32-E72D297353CC}">
              <c16:uniqueId val="{00000000-0212-4B68-8B0D-085AD3BF134E}"/>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Sheet1!$B$83:$B$84</c:f>
              <c:strCache>
                <c:ptCount val="2"/>
                <c:pt idx="0">
                  <c:v>Nej</c:v>
                </c:pt>
                <c:pt idx="1">
                  <c:v>Ja</c:v>
                </c:pt>
              </c:strCache>
            </c:strRef>
          </c:cat>
          <c:val>
            <c:numRef>
              <c:f>Sheet1!$C$83:$C$84</c:f>
              <c:numCache>
                <c:formatCode>0%</c:formatCode>
                <c:ptCount val="2"/>
                <c:pt idx="0">
                  <c:v>0.57999999999999996</c:v>
                </c:pt>
                <c:pt idx="1">
                  <c:v>0.42</c:v>
                </c:pt>
              </c:numCache>
            </c:numRef>
          </c:val>
          <c:extLst>
            <c:ext xmlns:c16="http://schemas.microsoft.com/office/drawing/2014/chart" uri="{C3380CC4-5D6E-409C-BE32-E72D297353CC}">
              <c16:uniqueId val="{00000000-147B-4A9C-B4FA-C6958286013C}"/>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Blad1!$B$82:$B$84</c:f>
              <c:strCache>
                <c:ptCount val="3"/>
                <c:pt idx="0">
                  <c:v>Nej</c:v>
                </c:pt>
                <c:pt idx="1">
                  <c:v>Ja, en gång</c:v>
                </c:pt>
                <c:pt idx="2">
                  <c:v>Ja, flera gånger</c:v>
                </c:pt>
              </c:strCache>
            </c:strRef>
          </c:cat>
          <c:val>
            <c:numRef>
              <c:f>Blad1!$C$82:$C$84</c:f>
              <c:numCache>
                <c:formatCode>0%</c:formatCode>
                <c:ptCount val="3"/>
                <c:pt idx="0">
                  <c:v>0.76</c:v>
                </c:pt>
                <c:pt idx="1">
                  <c:v>0.14000000000000001</c:v>
                </c:pt>
                <c:pt idx="2">
                  <c:v>0.1</c:v>
                </c:pt>
              </c:numCache>
            </c:numRef>
          </c:val>
          <c:extLst>
            <c:ext xmlns:c16="http://schemas.microsoft.com/office/drawing/2014/chart" uri="{C3380CC4-5D6E-409C-BE32-E72D297353CC}">
              <c16:uniqueId val="{00000000-4732-44B2-BD01-0E3C2219CFA3}"/>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Blad1!$B$82:$B$84</c:f>
              <c:strCache>
                <c:ptCount val="3"/>
                <c:pt idx="0">
                  <c:v>Nej</c:v>
                </c:pt>
                <c:pt idx="1">
                  <c:v>Ja, en gång</c:v>
                </c:pt>
                <c:pt idx="2">
                  <c:v>Ja, flera gånger</c:v>
                </c:pt>
              </c:strCache>
            </c:strRef>
          </c:cat>
          <c:val>
            <c:numRef>
              <c:f>Blad1!$D$82:$D$84</c:f>
              <c:numCache>
                <c:formatCode>0%</c:formatCode>
                <c:ptCount val="3"/>
                <c:pt idx="0">
                  <c:v>0.72</c:v>
                </c:pt>
                <c:pt idx="1">
                  <c:v>0.11</c:v>
                </c:pt>
                <c:pt idx="2">
                  <c:v>0.16</c:v>
                </c:pt>
              </c:numCache>
            </c:numRef>
          </c:val>
          <c:extLst>
            <c:ext xmlns:c16="http://schemas.microsoft.com/office/drawing/2014/chart" uri="{C3380CC4-5D6E-409C-BE32-E72D297353CC}">
              <c16:uniqueId val="{00000001-4732-44B2-BD01-0E3C2219CFA3}"/>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Blad1!$B$85:$B$86</c:f>
              <c:strCache>
                <c:ptCount val="2"/>
                <c:pt idx="0">
                  <c:v>Nej</c:v>
                </c:pt>
                <c:pt idx="1">
                  <c:v>Ja</c:v>
                </c:pt>
              </c:strCache>
            </c:strRef>
          </c:cat>
          <c:val>
            <c:numRef>
              <c:f>Blad1!$C$85:$C$86</c:f>
              <c:numCache>
                <c:formatCode>0%</c:formatCode>
                <c:ptCount val="2"/>
                <c:pt idx="0">
                  <c:v>0.6</c:v>
                </c:pt>
                <c:pt idx="1">
                  <c:v>0.4</c:v>
                </c:pt>
              </c:numCache>
            </c:numRef>
          </c:val>
          <c:extLst>
            <c:ext xmlns:c16="http://schemas.microsoft.com/office/drawing/2014/chart" uri="{C3380CC4-5D6E-409C-BE32-E72D297353CC}">
              <c16:uniqueId val="{00000000-CE38-48BA-A494-7347CBFCFF50}"/>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Blad1!$B$85:$B$86</c:f>
              <c:strCache>
                <c:ptCount val="2"/>
                <c:pt idx="0">
                  <c:v>Nej</c:v>
                </c:pt>
                <c:pt idx="1">
                  <c:v>Ja</c:v>
                </c:pt>
              </c:strCache>
            </c:strRef>
          </c:cat>
          <c:val>
            <c:numRef>
              <c:f>Blad1!$D$85:$D$86</c:f>
              <c:numCache>
                <c:formatCode>0%</c:formatCode>
                <c:ptCount val="2"/>
                <c:pt idx="0">
                  <c:v>0.56999999999999995</c:v>
                </c:pt>
                <c:pt idx="1">
                  <c:v>0.43</c:v>
                </c:pt>
              </c:numCache>
            </c:numRef>
          </c:val>
          <c:extLst>
            <c:ext xmlns:c16="http://schemas.microsoft.com/office/drawing/2014/chart" uri="{C3380CC4-5D6E-409C-BE32-E72D297353CC}">
              <c16:uniqueId val="{00000001-CE38-48BA-A494-7347CBFCFF50}"/>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Ålder!$B$82:$B$84</c:f>
              <c:strCache>
                <c:ptCount val="3"/>
                <c:pt idx="0">
                  <c:v>Nej</c:v>
                </c:pt>
                <c:pt idx="1">
                  <c:v>Ja, en gång</c:v>
                </c:pt>
                <c:pt idx="2">
                  <c:v>Ja, flera gånger</c:v>
                </c:pt>
              </c:strCache>
            </c:strRef>
          </c:cat>
          <c:val>
            <c:numRef>
              <c:f>Ålder!$C$82:$C$84</c:f>
              <c:numCache>
                <c:formatCode>0%</c:formatCode>
                <c:ptCount val="3"/>
                <c:pt idx="0">
                  <c:v>0.67</c:v>
                </c:pt>
                <c:pt idx="1">
                  <c:v>0.13</c:v>
                </c:pt>
                <c:pt idx="2">
                  <c:v>0.19</c:v>
                </c:pt>
              </c:numCache>
            </c:numRef>
          </c:val>
          <c:extLst>
            <c:ext xmlns:c16="http://schemas.microsoft.com/office/drawing/2014/chart" uri="{C3380CC4-5D6E-409C-BE32-E72D297353CC}">
              <c16:uniqueId val="{00000000-C20B-430B-A764-43C38F57E5EE}"/>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Ålder!$B$82:$B$84</c:f>
              <c:strCache>
                <c:ptCount val="3"/>
                <c:pt idx="0">
                  <c:v>Nej</c:v>
                </c:pt>
                <c:pt idx="1">
                  <c:v>Ja, en gång</c:v>
                </c:pt>
                <c:pt idx="2">
                  <c:v>Ja, flera gånger</c:v>
                </c:pt>
              </c:strCache>
            </c:strRef>
          </c:cat>
          <c:val>
            <c:numRef>
              <c:f>Ålder!$D$82:$D$84</c:f>
              <c:numCache>
                <c:formatCode>0%</c:formatCode>
                <c:ptCount val="3"/>
                <c:pt idx="0">
                  <c:v>0.85</c:v>
                </c:pt>
                <c:pt idx="1">
                  <c:v>0.11</c:v>
                </c:pt>
                <c:pt idx="2">
                  <c:v>0.04</c:v>
                </c:pt>
              </c:numCache>
            </c:numRef>
          </c:val>
          <c:extLst>
            <c:ext xmlns:c16="http://schemas.microsoft.com/office/drawing/2014/chart" uri="{C3380CC4-5D6E-409C-BE32-E72D297353CC}">
              <c16:uniqueId val="{00000001-C20B-430B-A764-43C38F57E5EE}"/>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Sheet1!$B$85:$B$87</c:f>
              <c:strCache>
                <c:ptCount val="3"/>
                <c:pt idx="0">
                  <c:v>Ja</c:v>
                </c:pt>
                <c:pt idx="1">
                  <c:v>Nej</c:v>
                </c:pt>
                <c:pt idx="2">
                  <c:v>Ibland</c:v>
                </c:pt>
              </c:strCache>
            </c:strRef>
          </c:cat>
          <c:val>
            <c:numRef>
              <c:f>Sheet1!$C$85:$C$87</c:f>
              <c:numCache>
                <c:formatCode>0%</c:formatCode>
                <c:ptCount val="3"/>
                <c:pt idx="0">
                  <c:v>0.83</c:v>
                </c:pt>
                <c:pt idx="1">
                  <c:v>0.02</c:v>
                </c:pt>
                <c:pt idx="2">
                  <c:v>0.14000000000000001</c:v>
                </c:pt>
              </c:numCache>
            </c:numRef>
          </c:val>
          <c:extLst>
            <c:ext xmlns:c16="http://schemas.microsoft.com/office/drawing/2014/chart" uri="{C3380CC4-5D6E-409C-BE32-E72D297353CC}">
              <c16:uniqueId val="{00000000-41B5-4B71-B26D-2A6DB32C6E28}"/>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Ålder!$B$8:$B$11</c:f>
              <c:strCache>
                <c:ptCount val="4"/>
                <c:pt idx="0">
                  <c:v>Varje dag</c:v>
                </c:pt>
                <c:pt idx="1">
                  <c:v>Någon dag i veckan</c:v>
                </c:pt>
                <c:pt idx="2">
                  <c:v>Ibland</c:v>
                </c:pt>
                <c:pt idx="3">
                  <c:v>Aldrig</c:v>
                </c:pt>
              </c:strCache>
            </c:strRef>
          </c:cat>
          <c:val>
            <c:numRef>
              <c:f>Ålder!$C$8:$C$11</c:f>
              <c:numCache>
                <c:formatCode>0%</c:formatCode>
                <c:ptCount val="4"/>
                <c:pt idx="0">
                  <c:v>0.06</c:v>
                </c:pt>
                <c:pt idx="1">
                  <c:v>0.11</c:v>
                </c:pt>
                <c:pt idx="2">
                  <c:v>0.5</c:v>
                </c:pt>
                <c:pt idx="3">
                  <c:v>0.34</c:v>
                </c:pt>
              </c:numCache>
            </c:numRef>
          </c:val>
          <c:extLst>
            <c:ext xmlns:c16="http://schemas.microsoft.com/office/drawing/2014/chart" uri="{C3380CC4-5D6E-409C-BE32-E72D297353CC}">
              <c16:uniqueId val="{00000000-52A3-4DE6-AB07-70605C131005}"/>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Ålder!$B$8:$B$11</c:f>
              <c:strCache>
                <c:ptCount val="4"/>
                <c:pt idx="0">
                  <c:v>Varje dag</c:v>
                </c:pt>
                <c:pt idx="1">
                  <c:v>Någon dag i veckan</c:v>
                </c:pt>
                <c:pt idx="2">
                  <c:v>Ibland</c:v>
                </c:pt>
                <c:pt idx="3">
                  <c:v>Aldrig</c:v>
                </c:pt>
              </c:strCache>
            </c:strRef>
          </c:cat>
          <c:val>
            <c:numRef>
              <c:f>Ålder!$D$8:$D$11</c:f>
              <c:numCache>
                <c:formatCode>0%</c:formatCode>
                <c:ptCount val="4"/>
                <c:pt idx="0">
                  <c:v>0.03</c:v>
                </c:pt>
                <c:pt idx="1">
                  <c:v>0.06</c:v>
                </c:pt>
                <c:pt idx="2">
                  <c:v>0.59</c:v>
                </c:pt>
                <c:pt idx="3">
                  <c:v>0.32</c:v>
                </c:pt>
              </c:numCache>
            </c:numRef>
          </c:val>
          <c:extLst>
            <c:ext xmlns:c16="http://schemas.microsoft.com/office/drawing/2014/chart" uri="{C3380CC4-5D6E-409C-BE32-E72D297353CC}">
              <c16:uniqueId val="{00000001-52A3-4DE6-AB07-70605C131005}"/>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Blad1!$B$87:$B$89</c:f>
              <c:strCache>
                <c:ptCount val="3"/>
                <c:pt idx="0">
                  <c:v>Ja</c:v>
                </c:pt>
                <c:pt idx="1">
                  <c:v>Nej</c:v>
                </c:pt>
                <c:pt idx="2">
                  <c:v>Ibland</c:v>
                </c:pt>
              </c:strCache>
            </c:strRef>
          </c:cat>
          <c:val>
            <c:numRef>
              <c:f>Blad1!$C$87:$C$89</c:f>
              <c:numCache>
                <c:formatCode>0%</c:formatCode>
                <c:ptCount val="3"/>
                <c:pt idx="0">
                  <c:v>0.82</c:v>
                </c:pt>
                <c:pt idx="1">
                  <c:v>0.03</c:v>
                </c:pt>
                <c:pt idx="2">
                  <c:v>0.15</c:v>
                </c:pt>
              </c:numCache>
            </c:numRef>
          </c:val>
          <c:extLst>
            <c:ext xmlns:c16="http://schemas.microsoft.com/office/drawing/2014/chart" uri="{C3380CC4-5D6E-409C-BE32-E72D297353CC}">
              <c16:uniqueId val="{00000000-9970-455F-92BF-1B6A1311DA25}"/>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Blad1!$B$87:$B$89</c:f>
              <c:strCache>
                <c:ptCount val="3"/>
                <c:pt idx="0">
                  <c:v>Ja</c:v>
                </c:pt>
                <c:pt idx="1">
                  <c:v>Nej</c:v>
                </c:pt>
                <c:pt idx="2">
                  <c:v>Ibland</c:v>
                </c:pt>
              </c:strCache>
            </c:strRef>
          </c:cat>
          <c:val>
            <c:numRef>
              <c:f>Blad1!$D$87:$D$89</c:f>
              <c:numCache>
                <c:formatCode>0%</c:formatCode>
                <c:ptCount val="3"/>
                <c:pt idx="0">
                  <c:v>0.87</c:v>
                </c:pt>
                <c:pt idx="1">
                  <c:v>0.01</c:v>
                </c:pt>
                <c:pt idx="2">
                  <c:v>0.12</c:v>
                </c:pt>
              </c:numCache>
            </c:numRef>
          </c:val>
          <c:extLst>
            <c:ext xmlns:c16="http://schemas.microsoft.com/office/drawing/2014/chart" uri="{C3380CC4-5D6E-409C-BE32-E72D297353CC}">
              <c16:uniqueId val="{00000001-9970-455F-92BF-1B6A1311DA25}"/>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Ålder!$B$87:$B$89</c:f>
              <c:strCache>
                <c:ptCount val="3"/>
                <c:pt idx="0">
                  <c:v>Ja</c:v>
                </c:pt>
                <c:pt idx="1">
                  <c:v>Nej</c:v>
                </c:pt>
                <c:pt idx="2">
                  <c:v>Ibland</c:v>
                </c:pt>
              </c:strCache>
            </c:strRef>
          </c:cat>
          <c:val>
            <c:numRef>
              <c:f>Ålder!$C$87:$C$89</c:f>
              <c:numCache>
                <c:formatCode>0%</c:formatCode>
                <c:ptCount val="3"/>
                <c:pt idx="0">
                  <c:v>0.86</c:v>
                </c:pt>
                <c:pt idx="1">
                  <c:v>0.03</c:v>
                </c:pt>
                <c:pt idx="2">
                  <c:v>0.12</c:v>
                </c:pt>
              </c:numCache>
            </c:numRef>
          </c:val>
          <c:extLst>
            <c:ext xmlns:c16="http://schemas.microsoft.com/office/drawing/2014/chart" uri="{C3380CC4-5D6E-409C-BE32-E72D297353CC}">
              <c16:uniqueId val="{00000000-1DDF-4E94-8B1A-3188B58BE231}"/>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Ålder!$B$87:$B$89</c:f>
              <c:strCache>
                <c:ptCount val="3"/>
                <c:pt idx="0">
                  <c:v>Ja</c:v>
                </c:pt>
                <c:pt idx="1">
                  <c:v>Nej</c:v>
                </c:pt>
                <c:pt idx="2">
                  <c:v>Ibland</c:v>
                </c:pt>
              </c:strCache>
            </c:strRef>
          </c:cat>
          <c:val>
            <c:numRef>
              <c:f>Ålder!$D$87:$D$89</c:f>
              <c:numCache>
                <c:formatCode>0%</c:formatCode>
                <c:ptCount val="3"/>
                <c:pt idx="0">
                  <c:v>0.8</c:v>
                </c:pt>
                <c:pt idx="1">
                  <c:v>0.01</c:v>
                </c:pt>
                <c:pt idx="2">
                  <c:v>0.19</c:v>
                </c:pt>
              </c:numCache>
            </c:numRef>
          </c:val>
          <c:extLst>
            <c:ext xmlns:c16="http://schemas.microsoft.com/office/drawing/2014/chart" uri="{C3380CC4-5D6E-409C-BE32-E72D297353CC}">
              <c16:uniqueId val="{00000001-1DDF-4E94-8B1A-3188B58BE231}"/>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Sheet1!$B$88:$B$90</c:f>
              <c:strCache>
                <c:ptCount val="3"/>
                <c:pt idx="0">
                  <c:v>Ja</c:v>
                </c:pt>
                <c:pt idx="1">
                  <c:v>Nej</c:v>
                </c:pt>
                <c:pt idx="2">
                  <c:v>Ibland</c:v>
                </c:pt>
              </c:strCache>
            </c:strRef>
          </c:cat>
          <c:val>
            <c:numRef>
              <c:f>Sheet1!$C$88:$C$90</c:f>
              <c:numCache>
                <c:formatCode>0%</c:formatCode>
                <c:ptCount val="3"/>
                <c:pt idx="0">
                  <c:v>0.53</c:v>
                </c:pt>
                <c:pt idx="1">
                  <c:v>0.08</c:v>
                </c:pt>
                <c:pt idx="2">
                  <c:v>0.39</c:v>
                </c:pt>
              </c:numCache>
            </c:numRef>
          </c:val>
          <c:extLst>
            <c:ext xmlns:c16="http://schemas.microsoft.com/office/drawing/2014/chart" uri="{C3380CC4-5D6E-409C-BE32-E72D297353CC}">
              <c16:uniqueId val="{00000000-832A-4C2E-A864-C4DE91FA1B5B}"/>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Blad1!$B$90:$B$92</c:f>
              <c:strCache>
                <c:ptCount val="3"/>
                <c:pt idx="0">
                  <c:v>Ja</c:v>
                </c:pt>
                <c:pt idx="1">
                  <c:v>Nej</c:v>
                </c:pt>
                <c:pt idx="2">
                  <c:v>Ibland</c:v>
                </c:pt>
              </c:strCache>
            </c:strRef>
          </c:cat>
          <c:val>
            <c:numRef>
              <c:f>Blad1!$C$90:$C$92</c:f>
              <c:numCache>
                <c:formatCode>0%</c:formatCode>
                <c:ptCount val="3"/>
                <c:pt idx="0">
                  <c:v>0.4</c:v>
                </c:pt>
                <c:pt idx="1">
                  <c:v>0.11</c:v>
                </c:pt>
                <c:pt idx="2">
                  <c:v>0.48</c:v>
                </c:pt>
              </c:numCache>
            </c:numRef>
          </c:val>
          <c:extLst>
            <c:ext xmlns:c16="http://schemas.microsoft.com/office/drawing/2014/chart" uri="{C3380CC4-5D6E-409C-BE32-E72D297353CC}">
              <c16:uniqueId val="{00000000-1A7B-41E2-9240-E84A3E8E069C}"/>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Blad1!$B$90:$B$92</c:f>
              <c:strCache>
                <c:ptCount val="3"/>
                <c:pt idx="0">
                  <c:v>Ja</c:v>
                </c:pt>
                <c:pt idx="1">
                  <c:v>Nej</c:v>
                </c:pt>
                <c:pt idx="2">
                  <c:v>Ibland</c:v>
                </c:pt>
              </c:strCache>
            </c:strRef>
          </c:cat>
          <c:val>
            <c:numRef>
              <c:f>Blad1!$D$90:$D$92</c:f>
              <c:numCache>
                <c:formatCode>0%</c:formatCode>
                <c:ptCount val="3"/>
                <c:pt idx="0">
                  <c:v>0.62</c:v>
                </c:pt>
                <c:pt idx="1">
                  <c:v>0.05</c:v>
                </c:pt>
                <c:pt idx="2">
                  <c:v>0.33</c:v>
                </c:pt>
              </c:numCache>
            </c:numRef>
          </c:val>
          <c:extLst>
            <c:ext xmlns:c16="http://schemas.microsoft.com/office/drawing/2014/chart" uri="{C3380CC4-5D6E-409C-BE32-E72D297353CC}">
              <c16:uniqueId val="{00000001-1A7B-41E2-9240-E84A3E8E069C}"/>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Ålder!$B$90:$B$92</c:f>
              <c:strCache>
                <c:ptCount val="3"/>
                <c:pt idx="0">
                  <c:v>Ja</c:v>
                </c:pt>
                <c:pt idx="1">
                  <c:v>Nej</c:v>
                </c:pt>
                <c:pt idx="2">
                  <c:v>Ibland</c:v>
                </c:pt>
              </c:strCache>
            </c:strRef>
          </c:cat>
          <c:val>
            <c:numRef>
              <c:f>Ålder!$C$90:$C$92</c:f>
              <c:numCache>
                <c:formatCode>0%</c:formatCode>
                <c:ptCount val="3"/>
                <c:pt idx="0">
                  <c:v>0.56999999999999995</c:v>
                </c:pt>
                <c:pt idx="1">
                  <c:v>7.0000000000000007E-2</c:v>
                </c:pt>
                <c:pt idx="2">
                  <c:v>0.37</c:v>
                </c:pt>
              </c:numCache>
            </c:numRef>
          </c:val>
          <c:extLst>
            <c:ext xmlns:c16="http://schemas.microsoft.com/office/drawing/2014/chart" uri="{C3380CC4-5D6E-409C-BE32-E72D297353CC}">
              <c16:uniqueId val="{00000000-2A15-41A3-BF74-C9F47A52C3EC}"/>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Ålder!$B$90:$B$92</c:f>
              <c:strCache>
                <c:ptCount val="3"/>
                <c:pt idx="0">
                  <c:v>Ja</c:v>
                </c:pt>
                <c:pt idx="1">
                  <c:v>Nej</c:v>
                </c:pt>
                <c:pt idx="2">
                  <c:v>Ibland</c:v>
                </c:pt>
              </c:strCache>
            </c:strRef>
          </c:cat>
          <c:val>
            <c:numRef>
              <c:f>Ålder!$D$90:$D$92</c:f>
              <c:numCache>
                <c:formatCode>0%</c:formatCode>
                <c:ptCount val="3"/>
                <c:pt idx="0">
                  <c:v>0.48</c:v>
                </c:pt>
                <c:pt idx="1">
                  <c:v>0.1</c:v>
                </c:pt>
                <c:pt idx="2">
                  <c:v>0.42</c:v>
                </c:pt>
              </c:numCache>
            </c:numRef>
          </c:val>
          <c:extLst>
            <c:ext xmlns:c16="http://schemas.microsoft.com/office/drawing/2014/chart" uri="{C3380CC4-5D6E-409C-BE32-E72D297353CC}">
              <c16:uniqueId val="{00000001-2A15-41A3-BF74-C9F47A52C3EC}"/>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Sheet1!$B$91:$B$93</c:f>
              <c:strCache>
                <c:ptCount val="3"/>
                <c:pt idx="0">
                  <c:v>Ja</c:v>
                </c:pt>
                <c:pt idx="1">
                  <c:v>Nej</c:v>
                </c:pt>
                <c:pt idx="2">
                  <c:v>Ibland</c:v>
                </c:pt>
              </c:strCache>
            </c:strRef>
          </c:cat>
          <c:val>
            <c:numRef>
              <c:f>Sheet1!$C$91:$C$93</c:f>
              <c:numCache>
                <c:formatCode>0%</c:formatCode>
                <c:ptCount val="3"/>
                <c:pt idx="0">
                  <c:v>0.16</c:v>
                </c:pt>
                <c:pt idx="1">
                  <c:v>0.5</c:v>
                </c:pt>
                <c:pt idx="2">
                  <c:v>0.34</c:v>
                </c:pt>
              </c:numCache>
            </c:numRef>
          </c:val>
          <c:extLst>
            <c:ext xmlns:c16="http://schemas.microsoft.com/office/drawing/2014/chart" uri="{C3380CC4-5D6E-409C-BE32-E72D297353CC}">
              <c16:uniqueId val="{00000000-CDDD-406D-9027-9757DE919FE6}"/>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Blad1!$B$93:$B$95</c:f>
              <c:strCache>
                <c:ptCount val="3"/>
                <c:pt idx="0">
                  <c:v>Ja</c:v>
                </c:pt>
                <c:pt idx="1">
                  <c:v>Nej</c:v>
                </c:pt>
                <c:pt idx="2">
                  <c:v>Ibland</c:v>
                </c:pt>
              </c:strCache>
            </c:strRef>
          </c:cat>
          <c:val>
            <c:numRef>
              <c:f>Blad1!$C$93:$C$95</c:f>
              <c:numCache>
                <c:formatCode>0%</c:formatCode>
                <c:ptCount val="3"/>
                <c:pt idx="0">
                  <c:v>0.19</c:v>
                </c:pt>
                <c:pt idx="1">
                  <c:v>0.41</c:v>
                </c:pt>
                <c:pt idx="2">
                  <c:v>0.4</c:v>
                </c:pt>
              </c:numCache>
            </c:numRef>
          </c:val>
          <c:extLst>
            <c:ext xmlns:c16="http://schemas.microsoft.com/office/drawing/2014/chart" uri="{C3380CC4-5D6E-409C-BE32-E72D297353CC}">
              <c16:uniqueId val="{00000000-3921-4420-9927-6ACC49528838}"/>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Blad1!$B$93:$B$95</c:f>
              <c:strCache>
                <c:ptCount val="3"/>
                <c:pt idx="0">
                  <c:v>Ja</c:v>
                </c:pt>
                <c:pt idx="1">
                  <c:v>Nej</c:v>
                </c:pt>
                <c:pt idx="2">
                  <c:v>Ibland</c:v>
                </c:pt>
              </c:strCache>
            </c:strRef>
          </c:cat>
          <c:val>
            <c:numRef>
              <c:f>Blad1!$D$93:$D$95</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1-3921-4420-9927-6ACC49528838}"/>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Ålder!$B$93:$B$95</c:f>
              <c:strCache>
                <c:ptCount val="3"/>
                <c:pt idx="0">
                  <c:v>Ja</c:v>
                </c:pt>
                <c:pt idx="1">
                  <c:v>Nej</c:v>
                </c:pt>
                <c:pt idx="2">
                  <c:v>Ibland</c:v>
                </c:pt>
              </c:strCache>
            </c:strRef>
          </c:cat>
          <c:val>
            <c:numRef>
              <c:f>Ålder!$C$93:$C$95</c:f>
              <c:numCache>
                <c:formatCode>0%</c:formatCode>
                <c:ptCount val="3"/>
                <c:pt idx="0">
                  <c:v>0.17</c:v>
                </c:pt>
                <c:pt idx="1">
                  <c:v>0.5</c:v>
                </c:pt>
                <c:pt idx="2">
                  <c:v>0.33</c:v>
                </c:pt>
              </c:numCache>
            </c:numRef>
          </c:val>
          <c:extLst>
            <c:ext xmlns:c16="http://schemas.microsoft.com/office/drawing/2014/chart" uri="{C3380CC4-5D6E-409C-BE32-E72D297353CC}">
              <c16:uniqueId val="{00000000-8EC1-4801-8468-AE013C9A13E0}"/>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Ålder!$B$93:$B$95</c:f>
              <c:strCache>
                <c:ptCount val="3"/>
                <c:pt idx="0">
                  <c:v>Ja</c:v>
                </c:pt>
                <c:pt idx="1">
                  <c:v>Nej</c:v>
                </c:pt>
                <c:pt idx="2">
                  <c:v>Ibland</c:v>
                </c:pt>
              </c:strCache>
            </c:strRef>
          </c:cat>
          <c:val>
            <c:numRef>
              <c:f>Ålder!$D$93:$D$95</c:f>
              <c:numCache>
                <c:formatCode>0%</c:formatCode>
                <c:ptCount val="3"/>
                <c:pt idx="0">
                  <c:v>0.14000000000000001</c:v>
                </c:pt>
                <c:pt idx="1">
                  <c:v>0.5</c:v>
                </c:pt>
                <c:pt idx="2">
                  <c:v>0.36</c:v>
                </c:pt>
              </c:numCache>
            </c:numRef>
          </c:val>
          <c:extLst>
            <c:ext xmlns:c16="http://schemas.microsoft.com/office/drawing/2014/chart" uri="{C3380CC4-5D6E-409C-BE32-E72D297353CC}">
              <c16:uniqueId val="{00000001-8EC1-4801-8468-AE013C9A13E0}"/>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Sheet1!$B$94:$B$96</c:f>
              <c:strCache>
                <c:ptCount val="3"/>
                <c:pt idx="0">
                  <c:v>Ja</c:v>
                </c:pt>
                <c:pt idx="1">
                  <c:v>Nej</c:v>
                </c:pt>
                <c:pt idx="2">
                  <c:v>Ibland</c:v>
                </c:pt>
              </c:strCache>
            </c:strRef>
          </c:cat>
          <c:val>
            <c:numRef>
              <c:f>Sheet1!$C$94:$C$96</c:f>
              <c:numCache>
                <c:formatCode>0%</c:formatCode>
                <c:ptCount val="3"/>
                <c:pt idx="0">
                  <c:v>0.87</c:v>
                </c:pt>
                <c:pt idx="1">
                  <c:v>0.03</c:v>
                </c:pt>
                <c:pt idx="2">
                  <c:v>0.1</c:v>
                </c:pt>
              </c:numCache>
            </c:numRef>
          </c:val>
          <c:extLst>
            <c:ext xmlns:c16="http://schemas.microsoft.com/office/drawing/2014/chart" uri="{C3380CC4-5D6E-409C-BE32-E72D297353CC}">
              <c16:uniqueId val="{00000000-9370-4AEE-9FFB-BD0D6A47DF1F}"/>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Blad1!$B$96:$B$98</c:f>
              <c:strCache>
                <c:ptCount val="3"/>
                <c:pt idx="0">
                  <c:v>Ja</c:v>
                </c:pt>
                <c:pt idx="1">
                  <c:v>Nej</c:v>
                </c:pt>
                <c:pt idx="2">
                  <c:v>Ibland</c:v>
                </c:pt>
              </c:strCache>
            </c:strRef>
          </c:cat>
          <c:val>
            <c:numRef>
              <c:f>Blad1!$C$96:$C$98</c:f>
              <c:numCache>
                <c:formatCode>0%</c:formatCode>
                <c:ptCount val="3"/>
                <c:pt idx="0">
                  <c:v>0.84</c:v>
                </c:pt>
                <c:pt idx="1">
                  <c:v>0.05</c:v>
                </c:pt>
                <c:pt idx="2">
                  <c:v>0.11</c:v>
                </c:pt>
              </c:numCache>
            </c:numRef>
          </c:val>
          <c:extLst>
            <c:ext xmlns:c16="http://schemas.microsoft.com/office/drawing/2014/chart" uri="{C3380CC4-5D6E-409C-BE32-E72D297353CC}">
              <c16:uniqueId val="{00000000-5301-4515-924F-18DA9BEFF54C}"/>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Blad1!$B$96:$B$98</c:f>
              <c:strCache>
                <c:ptCount val="3"/>
                <c:pt idx="0">
                  <c:v>Ja</c:v>
                </c:pt>
                <c:pt idx="1">
                  <c:v>Nej</c:v>
                </c:pt>
                <c:pt idx="2">
                  <c:v>Ibland</c:v>
                </c:pt>
              </c:strCache>
            </c:strRef>
          </c:cat>
          <c:val>
            <c:numRef>
              <c:f>Blad1!$D$96:$D$98</c:f>
              <c:numCache>
                <c:formatCode>0%</c:formatCode>
                <c:ptCount val="3"/>
                <c:pt idx="0">
                  <c:v>0.9</c:v>
                </c:pt>
                <c:pt idx="1">
                  <c:v>0.03</c:v>
                </c:pt>
                <c:pt idx="2">
                  <c:v>7.0000000000000007E-2</c:v>
                </c:pt>
              </c:numCache>
            </c:numRef>
          </c:val>
          <c:extLst>
            <c:ext xmlns:c16="http://schemas.microsoft.com/office/drawing/2014/chart" uri="{C3380CC4-5D6E-409C-BE32-E72D297353CC}">
              <c16:uniqueId val="{00000001-5301-4515-924F-18DA9BEFF54C}"/>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Sheet1!$B$11:$B$14</c:f>
              <c:strCache>
                <c:ptCount val="4"/>
                <c:pt idx="0">
                  <c:v>Varje dag</c:v>
                </c:pt>
                <c:pt idx="1">
                  <c:v>Någon dag i veckan</c:v>
                </c:pt>
                <c:pt idx="2">
                  <c:v>Ibland</c:v>
                </c:pt>
                <c:pt idx="3">
                  <c:v>Aldrig</c:v>
                </c:pt>
              </c:strCache>
            </c:strRef>
          </c:cat>
          <c:val>
            <c:numRef>
              <c:f>Sheet1!$C$11:$C$14</c:f>
              <c:numCache>
                <c:formatCode>0%</c:formatCode>
                <c:ptCount val="4"/>
                <c:pt idx="0">
                  <c:v>0.14000000000000001</c:v>
                </c:pt>
                <c:pt idx="1">
                  <c:v>0.17</c:v>
                </c:pt>
                <c:pt idx="2">
                  <c:v>0.39</c:v>
                </c:pt>
                <c:pt idx="3">
                  <c:v>0.31</c:v>
                </c:pt>
              </c:numCache>
            </c:numRef>
          </c:val>
          <c:extLst>
            <c:ext xmlns:c16="http://schemas.microsoft.com/office/drawing/2014/chart" uri="{C3380CC4-5D6E-409C-BE32-E72D297353CC}">
              <c16:uniqueId val="{00000000-A307-43B0-AF0C-6A0AF4972E1B}"/>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Ålder!$B$96:$B$98</c:f>
              <c:strCache>
                <c:ptCount val="3"/>
                <c:pt idx="0">
                  <c:v>Ja</c:v>
                </c:pt>
                <c:pt idx="1">
                  <c:v>Nej</c:v>
                </c:pt>
                <c:pt idx="2">
                  <c:v>Ibland</c:v>
                </c:pt>
              </c:strCache>
            </c:strRef>
          </c:cat>
          <c:val>
            <c:numRef>
              <c:f>Ålder!$C$96:$C$98</c:f>
              <c:numCache>
                <c:formatCode>0%</c:formatCode>
                <c:ptCount val="3"/>
                <c:pt idx="0">
                  <c:v>0.9</c:v>
                </c:pt>
                <c:pt idx="1">
                  <c:v>0.03</c:v>
                </c:pt>
                <c:pt idx="2">
                  <c:v>7.0000000000000007E-2</c:v>
                </c:pt>
              </c:numCache>
            </c:numRef>
          </c:val>
          <c:extLst>
            <c:ext xmlns:c16="http://schemas.microsoft.com/office/drawing/2014/chart" uri="{C3380CC4-5D6E-409C-BE32-E72D297353CC}">
              <c16:uniqueId val="{00000000-A010-4699-ACB7-749F776200EE}"/>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Ålder!$B$96:$B$98</c:f>
              <c:strCache>
                <c:ptCount val="3"/>
                <c:pt idx="0">
                  <c:v>Ja</c:v>
                </c:pt>
                <c:pt idx="1">
                  <c:v>Nej</c:v>
                </c:pt>
                <c:pt idx="2">
                  <c:v>Ibland</c:v>
                </c:pt>
              </c:strCache>
            </c:strRef>
          </c:cat>
          <c:val>
            <c:numRef>
              <c:f>Ålder!$D$96:$D$98</c:f>
              <c:numCache>
                <c:formatCode>0%</c:formatCode>
                <c:ptCount val="3"/>
                <c:pt idx="0">
                  <c:v>0.83</c:v>
                </c:pt>
                <c:pt idx="1">
                  <c:v>0.04</c:v>
                </c:pt>
                <c:pt idx="2">
                  <c:v>0.13</c:v>
                </c:pt>
              </c:numCache>
            </c:numRef>
          </c:val>
          <c:extLst>
            <c:ext xmlns:c16="http://schemas.microsoft.com/office/drawing/2014/chart" uri="{C3380CC4-5D6E-409C-BE32-E72D297353CC}">
              <c16:uniqueId val="{00000001-A010-4699-ACB7-749F776200EE}"/>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Sheet1!$B$97:$B$99</c:f>
              <c:strCache>
                <c:ptCount val="3"/>
                <c:pt idx="0">
                  <c:v>Ja</c:v>
                </c:pt>
                <c:pt idx="1">
                  <c:v>Nej</c:v>
                </c:pt>
                <c:pt idx="2">
                  <c:v>Ibland</c:v>
                </c:pt>
              </c:strCache>
            </c:strRef>
          </c:cat>
          <c:val>
            <c:numRef>
              <c:f>Sheet1!$C$97:$C$99</c:f>
              <c:numCache>
                <c:formatCode>0%</c:formatCode>
                <c:ptCount val="3"/>
                <c:pt idx="0">
                  <c:v>0.85</c:v>
                </c:pt>
                <c:pt idx="1">
                  <c:v>0.05</c:v>
                </c:pt>
                <c:pt idx="2">
                  <c:v>0.1</c:v>
                </c:pt>
              </c:numCache>
            </c:numRef>
          </c:val>
          <c:extLst>
            <c:ext xmlns:c16="http://schemas.microsoft.com/office/drawing/2014/chart" uri="{C3380CC4-5D6E-409C-BE32-E72D297353CC}">
              <c16:uniqueId val="{00000000-351A-4C74-9ABE-C16C7D335F90}"/>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Blad1!$B$99:$B$101</c:f>
              <c:strCache>
                <c:ptCount val="3"/>
                <c:pt idx="0">
                  <c:v>Ja</c:v>
                </c:pt>
                <c:pt idx="1">
                  <c:v>Nej</c:v>
                </c:pt>
                <c:pt idx="2">
                  <c:v>Ibland</c:v>
                </c:pt>
              </c:strCache>
            </c:strRef>
          </c:cat>
          <c:val>
            <c:numRef>
              <c:f>Blad1!$C$99:$C$101</c:f>
              <c:numCache>
                <c:formatCode>0%</c:formatCode>
                <c:ptCount val="3"/>
                <c:pt idx="0">
                  <c:v>0.79</c:v>
                </c:pt>
                <c:pt idx="1">
                  <c:v>0.03</c:v>
                </c:pt>
                <c:pt idx="2">
                  <c:v>0.18</c:v>
                </c:pt>
              </c:numCache>
            </c:numRef>
          </c:val>
          <c:extLst>
            <c:ext xmlns:c16="http://schemas.microsoft.com/office/drawing/2014/chart" uri="{C3380CC4-5D6E-409C-BE32-E72D297353CC}">
              <c16:uniqueId val="{00000000-ACDB-4CF4-9380-93B56C79F4A8}"/>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Blad1!$B$99:$B$101</c:f>
              <c:strCache>
                <c:ptCount val="3"/>
                <c:pt idx="0">
                  <c:v>Ja</c:v>
                </c:pt>
                <c:pt idx="1">
                  <c:v>Nej</c:v>
                </c:pt>
                <c:pt idx="2">
                  <c:v>Ibland</c:v>
                </c:pt>
              </c:strCache>
            </c:strRef>
          </c:cat>
          <c:val>
            <c:numRef>
              <c:f>Blad1!$D$99:$D$101</c:f>
              <c:numCache>
                <c:formatCode>0%</c:formatCode>
                <c:ptCount val="3"/>
                <c:pt idx="0">
                  <c:v>0.9</c:v>
                </c:pt>
                <c:pt idx="1">
                  <c:v>0.06</c:v>
                </c:pt>
                <c:pt idx="2">
                  <c:v>0.04</c:v>
                </c:pt>
              </c:numCache>
            </c:numRef>
          </c:val>
          <c:extLst>
            <c:ext xmlns:c16="http://schemas.microsoft.com/office/drawing/2014/chart" uri="{C3380CC4-5D6E-409C-BE32-E72D297353CC}">
              <c16:uniqueId val="{00000001-ACDB-4CF4-9380-93B56C79F4A8}"/>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Ålder!$B$99:$B$101</c:f>
              <c:strCache>
                <c:ptCount val="3"/>
                <c:pt idx="0">
                  <c:v>Ja</c:v>
                </c:pt>
                <c:pt idx="1">
                  <c:v>Nej</c:v>
                </c:pt>
                <c:pt idx="2">
                  <c:v>Ibland</c:v>
                </c:pt>
              </c:strCache>
            </c:strRef>
          </c:cat>
          <c:val>
            <c:numRef>
              <c:f>Ålder!$C$99:$C$101</c:f>
              <c:numCache>
                <c:formatCode>0%</c:formatCode>
                <c:ptCount val="3"/>
                <c:pt idx="0">
                  <c:v>0.88</c:v>
                </c:pt>
                <c:pt idx="1">
                  <c:v>0.05</c:v>
                </c:pt>
                <c:pt idx="2">
                  <c:v>7.0000000000000007E-2</c:v>
                </c:pt>
              </c:numCache>
            </c:numRef>
          </c:val>
          <c:extLst>
            <c:ext xmlns:c16="http://schemas.microsoft.com/office/drawing/2014/chart" uri="{C3380CC4-5D6E-409C-BE32-E72D297353CC}">
              <c16:uniqueId val="{00000000-4A74-4BC1-8401-D00A793056CF}"/>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Ålder!$B$99:$B$101</c:f>
              <c:strCache>
                <c:ptCount val="3"/>
                <c:pt idx="0">
                  <c:v>Ja</c:v>
                </c:pt>
                <c:pt idx="1">
                  <c:v>Nej</c:v>
                </c:pt>
                <c:pt idx="2">
                  <c:v>Ibland</c:v>
                </c:pt>
              </c:strCache>
            </c:strRef>
          </c:cat>
          <c:val>
            <c:numRef>
              <c:f>Ålder!$D$99:$D$101</c:f>
              <c:numCache>
                <c:formatCode>0%</c:formatCode>
                <c:ptCount val="3"/>
                <c:pt idx="0">
                  <c:v>0.8</c:v>
                </c:pt>
                <c:pt idx="1">
                  <c:v>0.04</c:v>
                </c:pt>
                <c:pt idx="2">
                  <c:v>0.15</c:v>
                </c:pt>
              </c:numCache>
            </c:numRef>
          </c:val>
          <c:extLst>
            <c:ext xmlns:c16="http://schemas.microsoft.com/office/drawing/2014/chart" uri="{C3380CC4-5D6E-409C-BE32-E72D297353CC}">
              <c16:uniqueId val="{00000001-4A74-4BC1-8401-D00A793056CF}"/>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Sheet1!$B$100:$B$102</c:f>
              <c:strCache>
                <c:ptCount val="3"/>
                <c:pt idx="0">
                  <c:v>Nej</c:v>
                </c:pt>
                <c:pt idx="1">
                  <c:v>Ja, en gång</c:v>
                </c:pt>
                <c:pt idx="2">
                  <c:v>Ja, flera gånger</c:v>
                </c:pt>
              </c:strCache>
            </c:strRef>
          </c:cat>
          <c:val>
            <c:numRef>
              <c:f>Sheet1!$C$100:$C$102</c:f>
              <c:numCache>
                <c:formatCode>0%</c:formatCode>
                <c:ptCount val="3"/>
                <c:pt idx="0">
                  <c:v>0.68</c:v>
                </c:pt>
                <c:pt idx="1">
                  <c:v>0.15</c:v>
                </c:pt>
                <c:pt idx="2">
                  <c:v>0.17</c:v>
                </c:pt>
              </c:numCache>
            </c:numRef>
          </c:val>
          <c:extLst>
            <c:ext xmlns:c16="http://schemas.microsoft.com/office/drawing/2014/chart" uri="{C3380CC4-5D6E-409C-BE32-E72D297353CC}">
              <c16:uniqueId val="{00000000-8FBB-438E-9398-1365217ADF40}"/>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Blad1!$B$102:$B$104</c:f>
              <c:strCache>
                <c:ptCount val="3"/>
                <c:pt idx="0">
                  <c:v>Nej</c:v>
                </c:pt>
                <c:pt idx="1">
                  <c:v>Ja, en gång</c:v>
                </c:pt>
                <c:pt idx="2">
                  <c:v>Ja, flera gånger</c:v>
                </c:pt>
              </c:strCache>
            </c:strRef>
          </c:cat>
          <c:val>
            <c:numRef>
              <c:f>Blad1!$C$102:$C$104</c:f>
              <c:numCache>
                <c:formatCode>0%</c:formatCode>
                <c:ptCount val="3"/>
                <c:pt idx="0">
                  <c:v>0.6</c:v>
                </c:pt>
                <c:pt idx="1">
                  <c:v>0.15</c:v>
                </c:pt>
                <c:pt idx="2">
                  <c:v>0.26</c:v>
                </c:pt>
              </c:numCache>
            </c:numRef>
          </c:val>
          <c:extLst>
            <c:ext xmlns:c16="http://schemas.microsoft.com/office/drawing/2014/chart" uri="{C3380CC4-5D6E-409C-BE32-E72D297353CC}">
              <c16:uniqueId val="{00000000-7115-4429-89B1-AD22DA25B85B}"/>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Blad1!$B$102:$B$104</c:f>
              <c:strCache>
                <c:ptCount val="3"/>
                <c:pt idx="0">
                  <c:v>Nej</c:v>
                </c:pt>
                <c:pt idx="1">
                  <c:v>Ja, en gång</c:v>
                </c:pt>
                <c:pt idx="2">
                  <c:v>Ja, flera gånger</c:v>
                </c:pt>
              </c:strCache>
            </c:strRef>
          </c:cat>
          <c:val>
            <c:numRef>
              <c:f>Blad1!$D$102:$D$104</c:f>
              <c:numCache>
                <c:formatCode>0%</c:formatCode>
                <c:ptCount val="3"/>
                <c:pt idx="0">
                  <c:v>0.74</c:v>
                </c:pt>
                <c:pt idx="1">
                  <c:v>0.14000000000000001</c:v>
                </c:pt>
                <c:pt idx="2">
                  <c:v>0.13</c:v>
                </c:pt>
              </c:numCache>
            </c:numRef>
          </c:val>
          <c:extLst>
            <c:ext xmlns:c16="http://schemas.microsoft.com/office/drawing/2014/chart" uri="{C3380CC4-5D6E-409C-BE32-E72D297353CC}">
              <c16:uniqueId val="{00000001-7115-4429-89B1-AD22DA25B85B}"/>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Ålder!$B$102:$B$104</c:f>
              <c:strCache>
                <c:ptCount val="3"/>
                <c:pt idx="0">
                  <c:v>Nej</c:v>
                </c:pt>
                <c:pt idx="1">
                  <c:v>Ja, en gång</c:v>
                </c:pt>
                <c:pt idx="2">
                  <c:v>Ja, flera gånger</c:v>
                </c:pt>
              </c:strCache>
            </c:strRef>
          </c:cat>
          <c:val>
            <c:numRef>
              <c:f>Ålder!$C$102:$C$104</c:f>
              <c:numCache>
                <c:formatCode>0%</c:formatCode>
                <c:ptCount val="3"/>
                <c:pt idx="0">
                  <c:v>0.7</c:v>
                </c:pt>
                <c:pt idx="1">
                  <c:v>0.15</c:v>
                </c:pt>
                <c:pt idx="2">
                  <c:v>0.16</c:v>
                </c:pt>
              </c:numCache>
            </c:numRef>
          </c:val>
          <c:extLst>
            <c:ext xmlns:c16="http://schemas.microsoft.com/office/drawing/2014/chart" uri="{C3380CC4-5D6E-409C-BE32-E72D297353CC}">
              <c16:uniqueId val="{00000000-2ED2-4129-A947-873DD7F1D732}"/>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Ålder!$B$102:$B$104</c:f>
              <c:strCache>
                <c:ptCount val="3"/>
                <c:pt idx="0">
                  <c:v>Nej</c:v>
                </c:pt>
                <c:pt idx="1">
                  <c:v>Ja, en gång</c:v>
                </c:pt>
                <c:pt idx="2">
                  <c:v>Ja, flera gånger</c:v>
                </c:pt>
              </c:strCache>
            </c:strRef>
          </c:cat>
          <c:val>
            <c:numRef>
              <c:f>Ålder!$D$102:$D$104</c:f>
              <c:numCache>
                <c:formatCode>0%</c:formatCode>
                <c:ptCount val="3"/>
                <c:pt idx="0">
                  <c:v>0.66</c:v>
                </c:pt>
                <c:pt idx="1">
                  <c:v>0.14000000000000001</c:v>
                </c:pt>
                <c:pt idx="2">
                  <c:v>0.2</c:v>
                </c:pt>
              </c:numCache>
            </c:numRef>
          </c:val>
          <c:extLst>
            <c:ext xmlns:c16="http://schemas.microsoft.com/office/drawing/2014/chart" uri="{C3380CC4-5D6E-409C-BE32-E72D297353CC}">
              <c16:uniqueId val="{00000001-2ED2-4129-A947-873DD7F1D732}"/>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Sheet1!$B$103:$B$105</c:f>
              <c:strCache>
                <c:ptCount val="3"/>
                <c:pt idx="0">
                  <c:v>Nej</c:v>
                </c:pt>
                <c:pt idx="1">
                  <c:v>Ja, en gång</c:v>
                </c:pt>
                <c:pt idx="2">
                  <c:v>Ja flera gånger</c:v>
                </c:pt>
              </c:strCache>
            </c:strRef>
          </c:cat>
          <c:val>
            <c:numRef>
              <c:f>Sheet1!$C$103:$C$105</c:f>
              <c:numCache>
                <c:formatCode>0%</c:formatCode>
                <c:ptCount val="3"/>
                <c:pt idx="0">
                  <c:v>0.78</c:v>
                </c:pt>
                <c:pt idx="1">
                  <c:v>0.14000000000000001</c:v>
                </c:pt>
                <c:pt idx="2">
                  <c:v>0.09</c:v>
                </c:pt>
              </c:numCache>
            </c:numRef>
          </c:val>
          <c:extLst>
            <c:ext xmlns:c16="http://schemas.microsoft.com/office/drawing/2014/chart" uri="{C3380CC4-5D6E-409C-BE32-E72D297353CC}">
              <c16:uniqueId val="{00000000-5A24-430A-8CF3-5CE2029A6654}"/>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Blad1!$B$105:$B$107</c:f>
              <c:strCache>
                <c:ptCount val="3"/>
                <c:pt idx="0">
                  <c:v>Nej</c:v>
                </c:pt>
                <c:pt idx="1">
                  <c:v>Ja, en gång</c:v>
                </c:pt>
                <c:pt idx="2">
                  <c:v>Ja flera gånger</c:v>
                </c:pt>
              </c:strCache>
            </c:strRef>
          </c:cat>
          <c:val>
            <c:numRef>
              <c:f>Blad1!$C$105:$C$107</c:f>
              <c:numCache>
                <c:formatCode>0%</c:formatCode>
                <c:ptCount val="3"/>
                <c:pt idx="0">
                  <c:v>0.74</c:v>
                </c:pt>
                <c:pt idx="1">
                  <c:v>0.15</c:v>
                </c:pt>
                <c:pt idx="2">
                  <c:v>0.11</c:v>
                </c:pt>
              </c:numCache>
            </c:numRef>
          </c:val>
          <c:extLst>
            <c:ext xmlns:c16="http://schemas.microsoft.com/office/drawing/2014/chart" uri="{C3380CC4-5D6E-409C-BE32-E72D297353CC}">
              <c16:uniqueId val="{00000000-A1E3-4951-BD4B-D34402F58B03}"/>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Blad1!$B$105:$B$107</c:f>
              <c:strCache>
                <c:ptCount val="3"/>
                <c:pt idx="0">
                  <c:v>Nej</c:v>
                </c:pt>
                <c:pt idx="1">
                  <c:v>Ja, en gång</c:v>
                </c:pt>
                <c:pt idx="2">
                  <c:v>Ja flera gånger</c:v>
                </c:pt>
              </c:strCache>
            </c:strRef>
          </c:cat>
          <c:val>
            <c:numRef>
              <c:f>Blad1!$D$105:$D$107</c:f>
              <c:numCache>
                <c:formatCode>0%</c:formatCode>
                <c:ptCount val="3"/>
                <c:pt idx="0">
                  <c:v>0.81</c:v>
                </c:pt>
                <c:pt idx="1">
                  <c:v>0.12</c:v>
                </c:pt>
                <c:pt idx="2">
                  <c:v>0.08</c:v>
                </c:pt>
              </c:numCache>
            </c:numRef>
          </c:val>
          <c:extLst>
            <c:ext xmlns:c16="http://schemas.microsoft.com/office/drawing/2014/chart" uri="{C3380CC4-5D6E-409C-BE32-E72D297353CC}">
              <c16:uniqueId val="{00000001-A1E3-4951-BD4B-D34402F58B03}"/>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Ålder!$B$105:$B$107</c:f>
              <c:strCache>
                <c:ptCount val="3"/>
                <c:pt idx="0">
                  <c:v>Nej</c:v>
                </c:pt>
                <c:pt idx="1">
                  <c:v>Ja, en gång</c:v>
                </c:pt>
                <c:pt idx="2">
                  <c:v>Ja flera gånger</c:v>
                </c:pt>
              </c:strCache>
            </c:strRef>
          </c:cat>
          <c:val>
            <c:numRef>
              <c:f>Ålder!$C$105:$C$107</c:f>
              <c:numCache>
                <c:formatCode>0%</c:formatCode>
                <c:ptCount val="3"/>
                <c:pt idx="0">
                  <c:v>0.74</c:v>
                </c:pt>
                <c:pt idx="1">
                  <c:v>0.16</c:v>
                </c:pt>
                <c:pt idx="2">
                  <c:v>0.11</c:v>
                </c:pt>
              </c:numCache>
            </c:numRef>
          </c:val>
          <c:extLst>
            <c:ext xmlns:c16="http://schemas.microsoft.com/office/drawing/2014/chart" uri="{C3380CC4-5D6E-409C-BE32-E72D297353CC}">
              <c16:uniqueId val="{00000000-EA7D-4BCD-B4C1-C27EB5F7646A}"/>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Ålder!$B$105:$B$107</c:f>
              <c:strCache>
                <c:ptCount val="3"/>
                <c:pt idx="0">
                  <c:v>Nej</c:v>
                </c:pt>
                <c:pt idx="1">
                  <c:v>Ja, en gång</c:v>
                </c:pt>
                <c:pt idx="2">
                  <c:v>Ja flera gånger</c:v>
                </c:pt>
              </c:strCache>
            </c:strRef>
          </c:cat>
          <c:val>
            <c:numRef>
              <c:f>Ålder!$D$105:$D$107</c:f>
              <c:numCache>
                <c:formatCode>0%</c:formatCode>
                <c:ptCount val="3"/>
                <c:pt idx="0">
                  <c:v>0.86</c:v>
                </c:pt>
                <c:pt idx="1">
                  <c:v>0.08</c:v>
                </c:pt>
                <c:pt idx="2">
                  <c:v>0.06</c:v>
                </c:pt>
              </c:numCache>
            </c:numRef>
          </c:val>
          <c:extLst>
            <c:ext xmlns:c16="http://schemas.microsoft.com/office/drawing/2014/chart" uri="{C3380CC4-5D6E-409C-BE32-E72D297353CC}">
              <c16:uniqueId val="{00000001-EA7D-4BCD-B4C1-C27EB5F7646A}"/>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Blad1!$B$12:$B$15</c:f>
              <c:strCache>
                <c:ptCount val="4"/>
                <c:pt idx="0">
                  <c:v>Varje dag</c:v>
                </c:pt>
                <c:pt idx="1">
                  <c:v>Någon dag i veckan</c:v>
                </c:pt>
                <c:pt idx="2">
                  <c:v>Ibland</c:v>
                </c:pt>
                <c:pt idx="3">
                  <c:v>Aldrig</c:v>
                </c:pt>
              </c:strCache>
            </c:strRef>
          </c:cat>
          <c:val>
            <c:numRef>
              <c:f>Blad1!$C$12:$C$15</c:f>
              <c:numCache>
                <c:formatCode>0%</c:formatCode>
                <c:ptCount val="4"/>
                <c:pt idx="0">
                  <c:v>0.19</c:v>
                </c:pt>
                <c:pt idx="1">
                  <c:v>0.1</c:v>
                </c:pt>
                <c:pt idx="2">
                  <c:v>0.43</c:v>
                </c:pt>
                <c:pt idx="3">
                  <c:v>0.28999999999999998</c:v>
                </c:pt>
              </c:numCache>
            </c:numRef>
          </c:val>
          <c:extLst>
            <c:ext xmlns:c16="http://schemas.microsoft.com/office/drawing/2014/chart" uri="{C3380CC4-5D6E-409C-BE32-E72D297353CC}">
              <c16:uniqueId val="{00000000-D131-42C5-9D02-A7BE739F299A}"/>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Blad1!$B$12:$B$15</c:f>
              <c:strCache>
                <c:ptCount val="4"/>
                <c:pt idx="0">
                  <c:v>Varje dag</c:v>
                </c:pt>
                <c:pt idx="1">
                  <c:v>Någon dag i veckan</c:v>
                </c:pt>
                <c:pt idx="2">
                  <c:v>Ibland</c:v>
                </c:pt>
                <c:pt idx="3">
                  <c:v>Aldrig</c:v>
                </c:pt>
              </c:strCache>
            </c:strRef>
          </c:cat>
          <c:val>
            <c:numRef>
              <c:f>Blad1!$D$12:$D$15</c:f>
              <c:numCache>
                <c:formatCode>0%</c:formatCode>
                <c:ptCount val="4"/>
                <c:pt idx="0">
                  <c:v>0.11</c:v>
                </c:pt>
                <c:pt idx="1">
                  <c:v>0.19</c:v>
                </c:pt>
                <c:pt idx="2">
                  <c:v>0.39</c:v>
                </c:pt>
                <c:pt idx="3">
                  <c:v>0.31</c:v>
                </c:pt>
              </c:numCache>
            </c:numRef>
          </c:val>
          <c:extLst>
            <c:ext xmlns:c16="http://schemas.microsoft.com/office/drawing/2014/chart" uri="{C3380CC4-5D6E-409C-BE32-E72D297353CC}">
              <c16:uniqueId val="{00000001-D131-42C5-9D02-A7BE739F299A}"/>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Sheet1!$B$106:$B$107</c:f>
              <c:strCache>
                <c:ptCount val="2"/>
                <c:pt idx="0">
                  <c:v>Ja</c:v>
                </c:pt>
                <c:pt idx="1">
                  <c:v>Nej</c:v>
                </c:pt>
              </c:strCache>
            </c:strRef>
          </c:cat>
          <c:val>
            <c:numRef>
              <c:f>Sheet1!$C$106:$C$107</c:f>
              <c:numCache>
                <c:formatCode>0%</c:formatCode>
                <c:ptCount val="2"/>
                <c:pt idx="0">
                  <c:v>0.87</c:v>
                </c:pt>
                <c:pt idx="1">
                  <c:v>0.13</c:v>
                </c:pt>
              </c:numCache>
            </c:numRef>
          </c:val>
          <c:extLst>
            <c:ext xmlns:c16="http://schemas.microsoft.com/office/drawing/2014/chart" uri="{C3380CC4-5D6E-409C-BE32-E72D297353CC}">
              <c16:uniqueId val="{00000000-99BF-4CA5-97CA-AA5190BB192F}"/>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Blad1!$B$108:$B$109</c:f>
              <c:strCache>
                <c:ptCount val="2"/>
                <c:pt idx="0">
                  <c:v>Ja</c:v>
                </c:pt>
                <c:pt idx="1">
                  <c:v>Nej</c:v>
                </c:pt>
              </c:strCache>
            </c:strRef>
          </c:cat>
          <c:val>
            <c:numRef>
              <c:f>Blad1!$C$108:$C$109</c:f>
              <c:numCache>
                <c:formatCode>0%</c:formatCode>
                <c:ptCount val="2"/>
                <c:pt idx="0">
                  <c:v>0.85</c:v>
                </c:pt>
                <c:pt idx="1">
                  <c:v>0.15</c:v>
                </c:pt>
              </c:numCache>
            </c:numRef>
          </c:val>
          <c:extLst>
            <c:ext xmlns:c16="http://schemas.microsoft.com/office/drawing/2014/chart" uri="{C3380CC4-5D6E-409C-BE32-E72D297353CC}">
              <c16:uniqueId val="{00000000-A473-4085-9E9A-72C2897DD2C9}"/>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Blad1!$B$108:$B$109</c:f>
              <c:strCache>
                <c:ptCount val="2"/>
                <c:pt idx="0">
                  <c:v>Ja</c:v>
                </c:pt>
                <c:pt idx="1">
                  <c:v>Nej</c:v>
                </c:pt>
              </c:strCache>
            </c:strRef>
          </c:cat>
          <c:val>
            <c:numRef>
              <c:f>Blad1!$D$108:$D$109</c:f>
              <c:numCache>
                <c:formatCode>0%</c:formatCode>
                <c:ptCount val="2"/>
                <c:pt idx="0">
                  <c:v>0.9</c:v>
                </c:pt>
                <c:pt idx="1">
                  <c:v>0.1</c:v>
                </c:pt>
              </c:numCache>
            </c:numRef>
          </c:val>
          <c:extLst>
            <c:ext xmlns:c16="http://schemas.microsoft.com/office/drawing/2014/chart" uri="{C3380CC4-5D6E-409C-BE32-E72D297353CC}">
              <c16:uniqueId val="{00000001-A473-4085-9E9A-72C2897DD2C9}"/>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Ålder!$B$108:$B$109</c:f>
              <c:strCache>
                <c:ptCount val="2"/>
                <c:pt idx="0">
                  <c:v>Ja</c:v>
                </c:pt>
                <c:pt idx="1">
                  <c:v>Nej</c:v>
                </c:pt>
              </c:strCache>
            </c:strRef>
          </c:cat>
          <c:val>
            <c:numRef>
              <c:f>Ålder!$C$108:$C$109</c:f>
              <c:numCache>
                <c:formatCode>0%</c:formatCode>
                <c:ptCount val="2"/>
                <c:pt idx="0">
                  <c:v>0.91</c:v>
                </c:pt>
                <c:pt idx="1">
                  <c:v>0.09</c:v>
                </c:pt>
              </c:numCache>
            </c:numRef>
          </c:val>
          <c:extLst>
            <c:ext xmlns:c16="http://schemas.microsoft.com/office/drawing/2014/chart" uri="{C3380CC4-5D6E-409C-BE32-E72D297353CC}">
              <c16:uniqueId val="{00000000-845C-418F-B515-D680199523F8}"/>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Ålder!$B$108:$B$109</c:f>
              <c:strCache>
                <c:ptCount val="2"/>
                <c:pt idx="0">
                  <c:v>Ja</c:v>
                </c:pt>
                <c:pt idx="1">
                  <c:v>Nej</c:v>
                </c:pt>
              </c:strCache>
            </c:strRef>
          </c:cat>
          <c:val>
            <c:numRef>
              <c:f>Ålder!$D$108:$D$109</c:f>
              <c:numCache>
                <c:formatCode>0%</c:formatCode>
                <c:ptCount val="2"/>
                <c:pt idx="0">
                  <c:v>0.81</c:v>
                </c:pt>
                <c:pt idx="1">
                  <c:v>0.19</c:v>
                </c:pt>
              </c:numCache>
            </c:numRef>
          </c:val>
          <c:extLst>
            <c:ext xmlns:c16="http://schemas.microsoft.com/office/drawing/2014/chart" uri="{C3380CC4-5D6E-409C-BE32-E72D297353CC}">
              <c16:uniqueId val="{00000001-845C-418F-B515-D680199523F8}"/>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Sheet1!$B$108:$B$111</c:f>
              <c:strCache>
                <c:ptCount val="4"/>
                <c:pt idx="0">
                  <c:v>Ja</c:v>
                </c:pt>
                <c:pt idx="1">
                  <c:v>Nej</c:v>
                </c:pt>
                <c:pt idx="2">
                  <c:v>Ibland</c:v>
                </c:pt>
                <c:pt idx="3">
                  <c:v>Vet inte</c:v>
                </c:pt>
              </c:strCache>
            </c:strRef>
          </c:cat>
          <c:val>
            <c:numRef>
              <c:f>Sheet1!$C$108:$C$111</c:f>
              <c:numCache>
                <c:formatCode>0%</c:formatCode>
                <c:ptCount val="4"/>
                <c:pt idx="0">
                  <c:v>0.73</c:v>
                </c:pt>
                <c:pt idx="1">
                  <c:v>0.02</c:v>
                </c:pt>
                <c:pt idx="2">
                  <c:v>0.18</c:v>
                </c:pt>
                <c:pt idx="3">
                  <c:v>7.0000000000000007E-2</c:v>
                </c:pt>
              </c:numCache>
            </c:numRef>
          </c:val>
          <c:extLst>
            <c:ext xmlns:c16="http://schemas.microsoft.com/office/drawing/2014/chart" uri="{C3380CC4-5D6E-409C-BE32-E72D297353CC}">
              <c16:uniqueId val="{00000000-F91C-4341-815F-EA0445506B8D}"/>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Blad1!$B$110:$B$113</c:f>
              <c:strCache>
                <c:ptCount val="4"/>
                <c:pt idx="0">
                  <c:v>Ja</c:v>
                </c:pt>
                <c:pt idx="1">
                  <c:v>Nej</c:v>
                </c:pt>
                <c:pt idx="2">
                  <c:v>Ibland</c:v>
                </c:pt>
                <c:pt idx="3">
                  <c:v>Vet inte</c:v>
                </c:pt>
              </c:strCache>
            </c:strRef>
          </c:cat>
          <c:val>
            <c:numRef>
              <c:f>Blad1!$C$110:$C$113</c:f>
              <c:numCache>
                <c:formatCode>0%</c:formatCode>
                <c:ptCount val="4"/>
                <c:pt idx="0">
                  <c:v>0.74</c:v>
                </c:pt>
                <c:pt idx="1">
                  <c:v>0.05</c:v>
                </c:pt>
                <c:pt idx="2">
                  <c:v>0.16</c:v>
                </c:pt>
                <c:pt idx="3">
                  <c:v>0.05</c:v>
                </c:pt>
              </c:numCache>
            </c:numRef>
          </c:val>
          <c:extLst>
            <c:ext xmlns:c16="http://schemas.microsoft.com/office/drawing/2014/chart" uri="{C3380CC4-5D6E-409C-BE32-E72D297353CC}">
              <c16:uniqueId val="{00000000-8888-447F-AD9C-AC7EFD217E72}"/>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Blad1!$B$110:$B$113</c:f>
              <c:strCache>
                <c:ptCount val="4"/>
                <c:pt idx="0">
                  <c:v>Ja</c:v>
                </c:pt>
                <c:pt idx="1">
                  <c:v>Nej</c:v>
                </c:pt>
                <c:pt idx="2">
                  <c:v>Ibland</c:v>
                </c:pt>
                <c:pt idx="3">
                  <c:v>Vet inte</c:v>
                </c:pt>
              </c:strCache>
            </c:strRef>
          </c:cat>
          <c:val>
            <c:numRef>
              <c:f>Blad1!$D$110:$D$113</c:f>
              <c:numCache>
                <c:formatCode>0%</c:formatCode>
                <c:ptCount val="4"/>
                <c:pt idx="0">
                  <c:v>0.73</c:v>
                </c:pt>
                <c:pt idx="1">
                  <c:v>0.01</c:v>
                </c:pt>
                <c:pt idx="2">
                  <c:v>0.18</c:v>
                </c:pt>
                <c:pt idx="3">
                  <c:v>0.08</c:v>
                </c:pt>
              </c:numCache>
            </c:numRef>
          </c:val>
          <c:extLst>
            <c:ext xmlns:c16="http://schemas.microsoft.com/office/drawing/2014/chart" uri="{C3380CC4-5D6E-409C-BE32-E72D297353CC}">
              <c16:uniqueId val="{00000001-8888-447F-AD9C-AC7EFD217E72}"/>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Ålder!$B$110:$B$113</c:f>
              <c:strCache>
                <c:ptCount val="4"/>
                <c:pt idx="0">
                  <c:v>Ja</c:v>
                </c:pt>
                <c:pt idx="1">
                  <c:v>Nej</c:v>
                </c:pt>
                <c:pt idx="2">
                  <c:v>Ibland</c:v>
                </c:pt>
                <c:pt idx="3">
                  <c:v>Vet inte</c:v>
                </c:pt>
              </c:strCache>
            </c:strRef>
          </c:cat>
          <c:val>
            <c:numRef>
              <c:f>Ålder!$C$110:$C$113</c:f>
              <c:numCache>
                <c:formatCode>0%</c:formatCode>
                <c:ptCount val="4"/>
                <c:pt idx="0">
                  <c:v>0.77</c:v>
                </c:pt>
                <c:pt idx="1">
                  <c:v>0.03</c:v>
                </c:pt>
                <c:pt idx="2">
                  <c:v>0.17</c:v>
                </c:pt>
                <c:pt idx="3">
                  <c:v>0.03</c:v>
                </c:pt>
              </c:numCache>
            </c:numRef>
          </c:val>
          <c:extLst>
            <c:ext xmlns:c16="http://schemas.microsoft.com/office/drawing/2014/chart" uri="{C3380CC4-5D6E-409C-BE32-E72D297353CC}">
              <c16:uniqueId val="{00000000-4815-4D2C-ABCF-A7CA1B346842}"/>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Ålder!$B$110:$B$113</c:f>
              <c:strCache>
                <c:ptCount val="4"/>
                <c:pt idx="0">
                  <c:v>Ja</c:v>
                </c:pt>
                <c:pt idx="1">
                  <c:v>Nej</c:v>
                </c:pt>
                <c:pt idx="2">
                  <c:v>Ibland</c:v>
                </c:pt>
                <c:pt idx="3">
                  <c:v>Vet inte</c:v>
                </c:pt>
              </c:strCache>
            </c:strRef>
          </c:cat>
          <c:val>
            <c:numRef>
              <c:f>Ålder!$D$110:$D$113</c:f>
              <c:numCache>
                <c:formatCode>0%</c:formatCode>
                <c:ptCount val="4"/>
                <c:pt idx="0">
                  <c:v>0.67</c:v>
                </c:pt>
                <c:pt idx="1">
                  <c:v>0.01</c:v>
                </c:pt>
                <c:pt idx="2">
                  <c:v>0.17</c:v>
                </c:pt>
                <c:pt idx="3">
                  <c:v>0.14000000000000001</c:v>
                </c:pt>
              </c:numCache>
            </c:numRef>
          </c:val>
          <c:extLst>
            <c:ext xmlns:c16="http://schemas.microsoft.com/office/drawing/2014/chart" uri="{C3380CC4-5D6E-409C-BE32-E72D297353CC}">
              <c16:uniqueId val="{00000001-4815-4D2C-ABCF-A7CA1B346842}"/>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Sheet1!$B$112:$B$114</c:f>
              <c:strCache>
                <c:ptCount val="3"/>
                <c:pt idx="0">
                  <c:v>Ja</c:v>
                </c:pt>
                <c:pt idx="1">
                  <c:v>Nej</c:v>
                </c:pt>
                <c:pt idx="2">
                  <c:v>Vet inte</c:v>
                </c:pt>
              </c:strCache>
            </c:strRef>
          </c:cat>
          <c:val>
            <c:numRef>
              <c:f>Sheet1!$C$112:$C$114</c:f>
              <c:numCache>
                <c:formatCode>0%</c:formatCode>
                <c:ptCount val="3"/>
                <c:pt idx="0">
                  <c:v>0.26</c:v>
                </c:pt>
                <c:pt idx="1">
                  <c:v>0.64</c:v>
                </c:pt>
                <c:pt idx="2">
                  <c:v>0.1</c:v>
                </c:pt>
              </c:numCache>
            </c:numRef>
          </c:val>
          <c:extLst>
            <c:ext xmlns:c16="http://schemas.microsoft.com/office/drawing/2014/chart" uri="{C3380CC4-5D6E-409C-BE32-E72D297353CC}">
              <c16:uniqueId val="{00000000-1DE2-4510-8F98-67A9E0ECE5FC}"/>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Blad1!$B$114:$B$116</c:f>
              <c:strCache>
                <c:ptCount val="3"/>
                <c:pt idx="0">
                  <c:v>Ja</c:v>
                </c:pt>
                <c:pt idx="1">
                  <c:v>Nej</c:v>
                </c:pt>
                <c:pt idx="2">
                  <c:v>Vet inte</c:v>
                </c:pt>
              </c:strCache>
            </c:strRef>
          </c:cat>
          <c:val>
            <c:numRef>
              <c:f>Blad1!$C$114:$C$116</c:f>
              <c:numCache>
                <c:formatCode>0%</c:formatCode>
                <c:ptCount val="3"/>
                <c:pt idx="0">
                  <c:v>0.18</c:v>
                </c:pt>
                <c:pt idx="1">
                  <c:v>0.74</c:v>
                </c:pt>
                <c:pt idx="2">
                  <c:v>0.08</c:v>
                </c:pt>
              </c:numCache>
            </c:numRef>
          </c:val>
          <c:extLst>
            <c:ext xmlns:c16="http://schemas.microsoft.com/office/drawing/2014/chart" uri="{C3380CC4-5D6E-409C-BE32-E72D297353CC}">
              <c16:uniqueId val="{00000000-08EC-4A34-AD2A-ECA53F56AC22}"/>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Blad1!$B$114:$B$116</c:f>
              <c:strCache>
                <c:ptCount val="3"/>
                <c:pt idx="0">
                  <c:v>Ja</c:v>
                </c:pt>
                <c:pt idx="1">
                  <c:v>Nej</c:v>
                </c:pt>
                <c:pt idx="2">
                  <c:v>Vet inte</c:v>
                </c:pt>
              </c:strCache>
            </c:strRef>
          </c:cat>
          <c:val>
            <c:numRef>
              <c:f>Blad1!$D$114:$D$116</c:f>
              <c:numCache>
                <c:formatCode>0%</c:formatCode>
                <c:ptCount val="3"/>
                <c:pt idx="0">
                  <c:v>0.31</c:v>
                </c:pt>
                <c:pt idx="1">
                  <c:v>0.6</c:v>
                </c:pt>
                <c:pt idx="2">
                  <c:v>0.1</c:v>
                </c:pt>
              </c:numCache>
            </c:numRef>
          </c:val>
          <c:extLst>
            <c:ext xmlns:c16="http://schemas.microsoft.com/office/drawing/2014/chart" uri="{C3380CC4-5D6E-409C-BE32-E72D297353CC}">
              <c16:uniqueId val="{00000001-08EC-4A34-AD2A-ECA53F56AC22}"/>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Ålder!$B$114:$B$116</c:f>
              <c:strCache>
                <c:ptCount val="3"/>
                <c:pt idx="0">
                  <c:v>Ja</c:v>
                </c:pt>
                <c:pt idx="1">
                  <c:v>Nej</c:v>
                </c:pt>
                <c:pt idx="2">
                  <c:v>Vet inte</c:v>
                </c:pt>
              </c:strCache>
            </c:strRef>
          </c:cat>
          <c:val>
            <c:numRef>
              <c:f>Ålder!$C$114:$C$116</c:f>
              <c:numCache>
                <c:formatCode>0%</c:formatCode>
                <c:ptCount val="3"/>
                <c:pt idx="0">
                  <c:v>0.27</c:v>
                </c:pt>
                <c:pt idx="1">
                  <c:v>0.67</c:v>
                </c:pt>
                <c:pt idx="2">
                  <c:v>0.06</c:v>
                </c:pt>
              </c:numCache>
            </c:numRef>
          </c:val>
          <c:extLst>
            <c:ext xmlns:c16="http://schemas.microsoft.com/office/drawing/2014/chart" uri="{C3380CC4-5D6E-409C-BE32-E72D297353CC}">
              <c16:uniqueId val="{00000000-B286-4F8D-9FFA-67C3369698CC}"/>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Ålder!$B$114:$B$116</c:f>
              <c:strCache>
                <c:ptCount val="3"/>
                <c:pt idx="0">
                  <c:v>Ja</c:v>
                </c:pt>
                <c:pt idx="1">
                  <c:v>Nej</c:v>
                </c:pt>
                <c:pt idx="2">
                  <c:v>Vet inte</c:v>
                </c:pt>
              </c:strCache>
            </c:strRef>
          </c:cat>
          <c:val>
            <c:numRef>
              <c:f>Ålder!$D$114:$D$116</c:f>
              <c:numCache>
                <c:formatCode>0%</c:formatCode>
                <c:ptCount val="3"/>
                <c:pt idx="0">
                  <c:v>0.21</c:v>
                </c:pt>
                <c:pt idx="1">
                  <c:v>0.63</c:v>
                </c:pt>
                <c:pt idx="2">
                  <c:v>0.17</c:v>
                </c:pt>
              </c:numCache>
            </c:numRef>
          </c:val>
          <c:extLst>
            <c:ext xmlns:c16="http://schemas.microsoft.com/office/drawing/2014/chart" uri="{C3380CC4-5D6E-409C-BE32-E72D297353CC}">
              <c16:uniqueId val="{00000001-B286-4F8D-9FFA-67C3369698CC}"/>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Sheet1!$B$115:$B$117</c:f>
              <c:strCache>
                <c:ptCount val="3"/>
                <c:pt idx="0">
                  <c:v>Ja</c:v>
                </c:pt>
                <c:pt idx="1">
                  <c:v>Nej</c:v>
                </c:pt>
                <c:pt idx="2">
                  <c:v>Vet inte</c:v>
                </c:pt>
              </c:strCache>
            </c:strRef>
          </c:cat>
          <c:val>
            <c:numRef>
              <c:f>Sheet1!$C$115:$C$117</c:f>
              <c:numCache>
                <c:formatCode>0%</c:formatCode>
                <c:ptCount val="3"/>
                <c:pt idx="0">
                  <c:v>0.12</c:v>
                </c:pt>
                <c:pt idx="1">
                  <c:v>0.73</c:v>
                </c:pt>
                <c:pt idx="2">
                  <c:v>0.15</c:v>
                </c:pt>
              </c:numCache>
            </c:numRef>
          </c:val>
          <c:extLst>
            <c:ext xmlns:c16="http://schemas.microsoft.com/office/drawing/2014/chart" uri="{C3380CC4-5D6E-409C-BE32-E72D297353CC}">
              <c16:uniqueId val="{00000000-C6F8-48F1-A15B-626C63814BF7}"/>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Ålder!$B$12:$B$15</c:f>
              <c:strCache>
                <c:ptCount val="4"/>
                <c:pt idx="0">
                  <c:v>Varje dag</c:v>
                </c:pt>
                <c:pt idx="1">
                  <c:v>Någon dag i veckan</c:v>
                </c:pt>
                <c:pt idx="2">
                  <c:v>Ibland</c:v>
                </c:pt>
                <c:pt idx="3">
                  <c:v>Aldrig</c:v>
                </c:pt>
              </c:strCache>
            </c:strRef>
          </c:cat>
          <c:val>
            <c:numRef>
              <c:f>Ålder!$C$12:$C$15</c:f>
              <c:numCache>
                <c:formatCode>0%</c:formatCode>
                <c:ptCount val="4"/>
                <c:pt idx="0">
                  <c:v>0.13</c:v>
                </c:pt>
                <c:pt idx="1">
                  <c:v>0.18</c:v>
                </c:pt>
                <c:pt idx="2">
                  <c:v>0.42</c:v>
                </c:pt>
                <c:pt idx="3">
                  <c:v>0.27</c:v>
                </c:pt>
              </c:numCache>
            </c:numRef>
          </c:val>
          <c:extLst>
            <c:ext xmlns:c16="http://schemas.microsoft.com/office/drawing/2014/chart" uri="{C3380CC4-5D6E-409C-BE32-E72D297353CC}">
              <c16:uniqueId val="{00000000-0024-4107-A279-A68E5F3E96B0}"/>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Ålder!$B$12:$B$15</c:f>
              <c:strCache>
                <c:ptCount val="4"/>
                <c:pt idx="0">
                  <c:v>Varje dag</c:v>
                </c:pt>
                <c:pt idx="1">
                  <c:v>Någon dag i veckan</c:v>
                </c:pt>
                <c:pt idx="2">
                  <c:v>Ibland</c:v>
                </c:pt>
                <c:pt idx="3">
                  <c:v>Aldrig</c:v>
                </c:pt>
              </c:strCache>
            </c:strRef>
          </c:cat>
          <c:val>
            <c:numRef>
              <c:f>Ålder!$D$12:$D$15</c:f>
              <c:numCache>
                <c:formatCode>0%</c:formatCode>
                <c:ptCount val="4"/>
                <c:pt idx="0">
                  <c:v>0.14000000000000001</c:v>
                </c:pt>
                <c:pt idx="1">
                  <c:v>0.14000000000000001</c:v>
                </c:pt>
                <c:pt idx="2">
                  <c:v>0.37</c:v>
                </c:pt>
                <c:pt idx="3">
                  <c:v>0.35</c:v>
                </c:pt>
              </c:numCache>
            </c:numRef>
          </c:val>
          <c:extLst>
            <c:ext xmlns:c16="http://schemas.microsoft.com/office/drawing/2014/chart" uri="{C3380CC4-5D6E-409C-BE32-E72D297353CC}">
              <c16:uniqueId val="{00000001-0024-4107-A279-A68E5F3E96B0}"/>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Blad1!$B$117:$B$119</c:f>
              <c:strCache>
                <c:ptCount val="3"/>
                <c:pt idx="0">
                  <c:v>Ja</c:v>
                </c:pt>
                <c:pt idx="1">
                  <c:v>Nej</c:v>
                </c:pt>
                <c:pt idx="2">
                  <c:v>Vet inte</c:v>
                </c:pt>
              </c:strCache>
            </c:strRef>
          </c:cat>
          <c:val>
            <c:numRef>
              <c:f>Blad1!$C$117:$C$119</c:f>
              <c:numCache>
                <c:formatCode>0%</c:formatCode>
                <c:ptCount val="3"/>
                <c:pt idx="0">
                  <c:v>0.11</c:v>
                </c:pt>
                <c:pt idx="1">
                  <c:v>0.75</c:v>
                </c:pt>
                <c:pt idx="2">
                  <c:v>0.13</c:v>
                </c:pt>
              </c:numCache>
            </c:numRef>
          </c:val>
          <c:extLst>
            <c:ext xmlns:c16="http://schemas.microsoft.com/office/drawing/2014/chart" uri="{C3380CC4-5D6E-409C-BE32-E72D297353CC}">
              <c16:uniqueId val="{00000000-4E2E-422A-907E-4A4FFA33E7BB}"/>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Blad1!$B$117:$B$119</c:f>
              <c:strCache>
                <c:ptCount val="3"/>
                <c:pt idx="0">
                  <c:v>Ja</c:v>
                </c:pt>
                <c:pt idx="1">
                  <c:v>Nej</c:v>
                </c:pt>
                <c:pt idx="2">
                  <c:v>Vet inte</c:v>
                </c:pt>
              </c:strCache>
            </c:strRef>
          </c:cat>
          <c:val>
            <c:numRef>
              <c:f>Blad1!$D$117:$D$119</c:f>
              <c:numCache>
                <c:formatCode>0%</c:formatCode>
                <c:ptCount val="3"/>
                <c:pt idx="0">
                  <c:v>0.12</c:v>
                </c:pt>
                <c:pt idx="1">
                  <c:v>0.73</c:v>
                </c:pt>
                <c:pt idx="2">
                  <c:v>0.14000000000000001</c:v>
                </c:pt>
              </c:numCache>
            </c:numRef>
          </c:val>
          <c:extLst>
            <c:ext xmlns:c16="http://schemas.microsoft.com/office/drawing/2014/chart" uri="{C3380CC4-5D6E-409C-BE32-E72D297353CC}">
              <c16:uniqueId val="{00000001-4E2E-422A-907E-4A4FFA33E7BB}"/>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Ålder!$B$117:$B$119</c:f>
              <c:strCache>
                <c:ptCount val="3"/>
                <c:pt idx="0">
                  <c:v>Ja</c:v>
                </c:pt>
                <c:pt idx="1">
                  <c:v>Nej</c:v>
                </c:pt>
                <c:pt idx="2">
                  <c:v>Vet inte</c:v>
                </c:pt>
              </c:strCache>
            </c:strRef>
          </c:cat>
          <c:val>
            <c:numRef>
              <c:f>Ålder!$C$117:$C$119</c:f>
              <c:numCache>
                <c:formatCode>0%</c:formatCode>
                <c:ptCount val="3"/>
                <c:pt idx="0">
                  <c:v>0.14000000000000001</c:v>
                </c:pt>
                <c:pt idx="1">
                  <c:v>0.74</c:v>
                </c:pt>
                <c:pt idx="2">
                  <c:v>0.12</c:v>
                </c:pt>
              </c:numCache>
            </c:numRef>
          </c:val>
          <c:extLst>
            <c:ext xmlns:c16="http://schemas.microsoft.com/office/drawing/2014/chart" uri="{C3380CC4-5D6E-409C-BE32-E72D297353CC}">
              <c16:uniqueId val="{00000000-3A26-42EB-9DDD-444CAFF7B3F7}"/>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Ålder!$B$117:$B$119</c:f>
              <c:strCache>
                <c:ptCount val="3"/>
                <c:pt idx="0">
                  <c:v>Ja</c:v>
                </c:pt>
                <c:pt idx="1">
                  <c:v>Nej</c:v>
                </c:pt>
                <c:pt idx="2">
                  <c:v>Vet inte</c:v>
                </c:pt>
              </c:strCache>
            </c:strRef>
          </c:cat>
          <c:val>
            <c:numRef>
              <c:f>Ålder!$D$117:$D$119</c:f>
              <c:numCache>
                <c:formatCode>0%</c:formatCode>
                <c:ptCount val="3"/>
                <c:pt idx="0">
                  <c:v>7.0000000000000007E-2</c:v>
                </c:pt>
                <c:pt idx="1">
                  <c:v>0.73</c:v>
                </c:pt>
                <c:pt idx="2">
                  <c:v>0.2</c:v>
                </c:pt>
              </c:numCache>
            </c:numRef>
          </c:val>
          <c:extLst>
            <c:ext xmlns:c16="http://schemas.microsoft.com/office/drawing/2014/chart" uri="{C3380CC4-5D6E-409C-BE32-E72D297353CC}">
              <c16:uniqueId val="{00000001-3A26-42EB-9DDD-444CAFF7B3F7}"/>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Sheet1!$B$118:$B$119</c:f>
              <c:strCache>
                <c:ptCount val="2"/>
                <c:pt idx="0">
                  <c:v>Ja</c:v>
                </c:pt>
                <c:pt idx="1">
                  <c:v>Nej</c:v>
                </c:pt>
              </c:strCache>
            </c:strRef>
          </c:cat>
          <c:val>
            <c:numRef>
              <c:f>Sheet1!$C$118:$C$119</c:f>
              <c:numCache>
                <c:formatCode>0%</c:formatCode>
                <c:ptCount val="2"/>
                <c:pt idx="0">
                  <c:v>0.91</c:v>
                </c:pt>
                <c:pt idx="1">
                  <c:v>0.09</c:v>
                </c:pt>
              </c:numCache>
            </c:numRef>
          </c:val>
          <c:extLst>
            <c:ext xmlns:c16="http://schemas.microsoft.com/office/drawing/2014/chart" uri="{C3380CC4-5D6E-409C-BE32-E72D297353CC}">
              <c16:uniqueId val="{00000000-11D4-4C64-8630-0DECD55E2527}"/>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Blad1!$C$2</c:f>
              <c:strCache>
                <c:ptCount val="1"/>
                <c:pt idx="0">
                  <c:v>Tjej</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Blad1!$B$120:$B$121</c:f>
              <c:strCache>
                <c:ptCount val="2"/>
                <c:pt idx="0">
                  <c:v>Ja</c:v>
                </c:pt>
                <c:pt idx="1">
                  <c:v>Nej</c:v>
                </c:pt>
              </c:strCache>
            </c:strRef>
          </c:cat>
          <c:val>
            <c:numRef>
              <c:f>Blad1!$C$120:$C$121</c:f>
              <c:numCache>
                <c:formatCode>0%</c:formatCode>
                <c:ptCount val="2"/>
                <c:pt idx="0">
                  <c:v>0.87</c:v>
                </c:pt>
                <c:pt idx="1">
                  <c:v>0.13</c:v>
                </c:pt>
              </c:numCache>
            </c:numRef>
          </c:val>
          <c:extLst>
            <c:ext xmlns:c16="http://schemas.microsoft.com/office/drawing/2014/chart" uri="{C3380CC4-5D6E-409C-BE32-E72D297353CC}">
              <c16:uniqueId val="{00000000-8438-45D7-99E6-3FB5DC18F347}"/>
            </c:ext>
          </c:extLst>
        </c:ser>
        <c:ser>
          <c:idx val="1"/>
          <c:order val="1"/>
          <c:tx>
            <c:strRef>
              <c:f>Blad1!$D$2</c:f>
              <c:strCache>
                <c:ptCount val="1"/>
                <c:pt idx="0">
                  <c:v>Kille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Blad1!$B$120:$B$121</c:f>
              <c:strCache>
                <c:ptCount val="2"/>
                <c:pt idx="0">
                  <c:v>Ja</c:v>
                </c:pt>
                <c:pt idx="1">
                  <c:v>Nej</c:v>
                </c:pt>
              </c:strCache>
            </c:strRef>
          </c:cat>
          <c:val>
            <c:numRef>
              <c:f>Blad1!$D$120:$D$121</c:f>
              <c:numCache>
                <c:formatCode>0%</c:formatCode>
                <c:ptCount val="2"/>
                <c:pt idx="0">
                  <c:v>0.93</c:v>
                </c:pt>
                <c:pt idx="1">
                  <c:v>7.0000000000000007E-2</c:v>
                </c:pt>
              </c:numCache>
            </c:numRef>
          </c:val>
          <c:extLst>
            <c:ext xmlns:c16="http://schemas.microsoft.com/office/drawing/2014/chart" uri="{C3380CC4-5D6E-409C-BE32-E72D297353CC}">
              <c16:uniqueId val="{00000001-8438-45D7-99E6-3FB5DC18F347}"/>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4">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Ålder!$C$2</c:f>
              <c:strCache>
                <c:ptCount val="1"/>
                <c:pt idx="0">
                  <c:v>15 år och äldre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Ålder!$B$120:$B$121</c:f>
              <c:strCache>
                <c:ptCount val="2"/>
                <c:pt idx="0">
                  <c:v>Ja</c:v>
                </c:pt>
                <c:pt idx="1">
                  <c:v>Nej</c:v>
                </c:pt>
              </c:strCache>
            </c:strRef>
          </c:cat>
          <c:val>
            <c:numRef>
              <c:f>Ålder!$C$120:$C$121</c:f>
              <c:numCache>
                <c:formatCode>0%</c:formatCode>
                <c:ptCount val="2"/>
                <c:pt idx="0">
                  <c:v>0.97</c:v>
                </c:pt>
                <c:pt idx="1">
                  <c:v>0.03</c:v>
                </c:pt>
              </c:numCache>
            </c:numRef>
          </c:val>
          <c:extLst>
            <c:ext xmlns:c16="http://schemas.microsoft.com/office/drawing/2014/chart" uri="{C3380CC4-5D6E-409C-BE32-E72D297353CC}">
              <c16:uniqueId val="{00000000-C1C5-4F04-AB2E-A10724FE2A07}"/>
            </c:ext>
          </c:extLst>
        </c:ser>
        <c:ser>
          <c:idx val="1"/>
          <c:order val="1"/>
          <c:tx>
            <c:strRef>
              <c:f>Ålder!$D$2</c:f>
              <c:strCache>
                <c:ptCount val="1"/>
                <c:pt idx="0">
                  <c:v>Under 15 år</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Ålder!$B$120:$B$121</c:f>
              <c:strCache>
                <c:ptCount val="2"/>
                <c:pt idx="0">
                  <c:v>Ja</c:v>
                </c:pt>
                <c:pt idx="1">
                  <c:v>Nej</c:v>
                </c:pt>
              </c:strCache>
            </c:strRef>
          </c:cat>
          <c:val>
            <c:numRef>
              <c:f>Ålder!$D$120:$D$121</c:f>
              <c:numCache>
                <c:formatCode>0%</c:formatCode>
                <c:ptCount val="2"/>
                <c:pt idx="0">
                  <c:v>0.83</c:v>
                </c:pt>
                <c:pt idx="1">
                  <c:v>0.17</c:v>
                </c:pt>
              </c:numCache>
            </c:numRef>
          </c:val>
          <c:extLst>
            <c:ext xmlns:c16="http://schemas.microsoft.com/office/drawing/2014/chart" uri="{C3380CC4-5D6E-409C-BE32-E72D297353CC}">
              <c16:uniqueId val="{00000001-C1C5-4F04-AB2E-A10724FE2A07}"/>
            </c:ext>
          </c:extLst>
        </c:ser>
        <c:dLbls>
          <c:dLblPos val="outEnd"/>
          <c:showLegendKey val="0"/>
          <c:showVal val="1"/>
          <c:showCatName val="0"/>
          <c:showSerName val="0"/>
          <c:showPercent val="0"/>
          <c:showBubbleSize val="0"/>
        </c:dLbls>
        <c:gapWidth val="70"/>
        <c:overlap val="-28"/>
        <c:axId val="2021780367"/>
        <c:axId val="2021780783"/>
      </c:barChart>
      <c:catAx>
        <c:axId val="2021780367"/>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2021780783"/>
        <c:crosses val="autoZero"/>
        <c:auto val="1"/>
        <c:lblAlgn val="ctr"/>
        <c:lblOffset val="100"/>
        <c:noMultiLvlLbl val="0"/>
      </c:catAx>
      <c:valAx>
        <c:axId val="2021780783"/>
        <c:scaling>
          <c:orientation val="minMax"/>
        </c:scaling>
        <c:delete val="1"/>
        <c:axPos val="l"/>
        <c:numFmt formatCode="0%" sourceLinked="0"/>
        <c:majorTickMark val="none"/>
        <c:minorTickMark val="none"/>
        <c:tickLblPos val="nextTo"/>
        <c:crossAx val="202178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showDLblsOverMax val="0"/>
    <c:extLst/>
  </c:chart>
  <c:spPr>
    <a:noFill/>
    <a:ln w="9525" cap="flat" cmpd="sng" algn="ctr">
      <a:noFill/>
      <a:round/>
    </a:ln>
    <a:effectLst/>
  </c:spPr>
  <c:txPr>
    <a:bodyPr/>
    <a:lstStyle/>
    <a:p>
      <a:pPr>
        <a:defRPr>
          <a:solidFill>
            <a:sysClr val="windowText" lastClr="000000"/>
          </a:solidFill>
        </a:defRPr>
      </a:pPr>
      <a:endParaRPr lang="sv-SE"/>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6150-4325-A101-8F006D226F0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Sheet1!$B$120:$B$121</c:f>
              <c:strCache>
                <c:ptCount val="2"/>
                <c:pt idx="0">
                  <c:v>Jag själv</c:v>
                </c:pt>
                <c:pt idx="1">
                  <c:v>Jag själv och en assistent eller lärare</c:v>
                </c:pt>
              </c:strCache>
            </c:strRef>
          </c:cat>
          <c:val>
            <c:numRef>
              <c:f>Sheet1!$C$120:$C$121</c:f>
              <c:numCache>
                <c:formatCode>0%</c:formatCode>
                <c:ptCount val="2"/>
                <c:pt idx="0">
                  <c:v>0.69</c:v>
                </c:pt>
                <c:pt idx="1">
                  <c:v>0.31</c:v>
                </c:pt>
              </c:numCache>
            </c:numRef>
          </c:val>
          <c:extLst>
            <c:ext xmlns:c16="http://schemas.microsoft.com/office/drawing/2014/chart" uri="{C3380CC4-5D6E-409C-BE32-E72D297353CC}">
              <c16:uniqueId val="{00000000-6150-4325-A101-8F006D226F06}"/>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Sheet1!$B$122:$B$124</c:f>
              <c:strCache>
                <c:ptCount val="3"/>
                <c:pt idx="0">
                  <c:v>Nej</c:v>
                </c:pt>
                <c:pt idx="1">
                  <c:v>Ja en gång</c:v>
                </c:pt>
                <c:pt idx="2">
                  <c:v>Ja, flera gånger</c:v>
                </c:pt>
              </c:strCache>
            </c:strRef>
          </c:cat>
          <c:val>
            <c:numRef>
              <c:f>Sheet1!$C$122:$C$124</c:f>
              <c:numCache>
                <c:formatCode>0%</c:formatCode>
                <c:ptCount val="3"/>
                <c:pt idx="0">
                  <c:v>0.85</c:v>
                </c:pt>
                <c:pt idx="1">
                  <c:v>0.08</c:v>
                </c:pt>
                <c:pt idx="2">
                  <c:v>7.0000000000000007E-2</c:v>
                </c:pt>
              </c:numCache>
            </c:numRef>
          </c:val>
          <c:extLst>
            <c:ext xmlns:c16="http://schemas.microsoft.com/office/drawing/2014/chart" uri="{C3380CC4-5D6E-409C-BE32-E72D297353CC}">
              <c16:uniqueId val="{00000000-9C5A-469C-9195-46A7AB9BB9C3}"/>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Sheet1!$B$125:$B$127</c:f>
              <c:strCache>
                <c:ptCount val="3"/>
                <c:pt idx="0">
                  <c:v>Nej</c:v>
                </c:pt>
                <c:pt idx="1">
                  <c:v>Ja, en gång</c:v>
                </c:pt>
                <c:pt idx="2">
                  <c:v>Ja, flera gånger</c:v>
                </c:pt>
              </c:strCache>
            </c:strRef>
          </c:cat>
          <c:val>
            <c:numRef>
              <c:f>Sheet1!$C$125:$C$127</c:f>
              <c:numCache>
                <c:formatCode>0%</c:formatCode>
                <c:ptCount val="3"/>
                <c:pt idx="0">
                  <c:v>0.85</c:v>
                </c:pt>
                <c:pt idx="1">
                  <c:v>0.08</c:v>
                </c:pt>
                <c:pt idx="2">
                  <c:v>7.0000000000000007E-2</c:v>
                </c:pt>
              </c:numCache>
            </c:numRef>
          </c:val>
          <c:extLst>
            <c:ext xmlns:c16="http://schemas.microsoft.com/office/drawing/2014/chart" uri="{C3380CC4-5D6E-409C-BE32-E72D297353CC}">
              <c16:uniqueId val="{00000000-8CE6-45A0-8EE5-5C175994AB7F}"/>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Sheet1!$B$128:$B$130</c:f>
              <c:strCache>
                <c:ptCount val="3"/>
                <c:pt idx="0">
                  <c:v>Nej</c:v>
                </c:pt>
                <c:pt idx="1">
                  <c:v>Ja, en gång</c:v>
                </c:pt>
                <c:pt idx="2">
                  <c:v>Ja, flera gånger</c:v>
                </c:pt>
              </c:strCache>
            </c:strRef>
          </c:cat>
          <c:val>
            <c:numRef>
              <c:f>Sheet1!$C$128:$C$130</c:f>
              <c:numCache>
                <c:formatCode>0%</c:formatCode>
                <c:ptCount val="3"/>
                <c:pt idx="0">
                  <c:v>0.83</c:v>
                </c:pt>
                <c:pt idx="1">
                  <c:v>0.1</c:v>
                </c:pt>
                <c:pt idx="2">
                  <c:v>7.0000000000000007E-2</c:v>
                </c:pt>
              </c:numCache>
            </c:numRef>
          </c:val>
          <c:extLst>
            <c:ext xmlns:c16="http://schemas.microsoft.com/office/drawing/2014/chart" uri="{C3380CC4-5D6E-409C-BE32-E72D297353CC}">
              <c16:uniqueId val="{00000000-69A9-48B6-B57E-5EEB4B763518}"/>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D7D2-425B-AF25-AF0BD130351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0BB3-4B0A-939D-0B68D9011278}"/>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Sheet1!$B$131:$B$132</c:f>
              <c:strCache>
                <c:ptCount val="2"/>
                <c:pt idx="0">
                  <c:v>Ja</c:v>
                </c:pt>
                <c:pt idx="1">
                  <c:v>Nej</c:v>
                </c:pt>
              </c:strCache>
            </c:strRef>
          </c:cat>
          <c:val>
            <c:numRef>
              <c:f>Sheet1!$C$131:$C$132</c:f>
              <c:numCache>
                <c:formatCode>0%</c:formatCode>
                <c:ptCount val="2"/>
                <c:pt idx="0">
                  <c:v>0.59</c:v>
                </c:pt>
                <c:pt idx="1">
                  <c:v>0.41</c:v>
                </c:pt>
              </c:numCache>
            </c:numRef>
          </c:val>
          <c:extLst>
            <c:ext xmlns:c16="http://schemas.microsoft.com/office/drawing/2014/chart" uri="{C3380CC4-5D6E-409C-BE32-E72D297353CC}">
              <c16:uniqueId val="{00000000-D7D2-425B-AF25-AF0BD1303513}"/>
            </c:ext>
          </c:extLst>
        </c:ser>
        <c:dLbls>
          <c:dLblPos val="outEnd"/>
          <c:showLegendKey val="0"/>
          <c:showVal val="1"/>
          <c:showCatName val="0"/>
          <c:showSerName val="0"/>
          <c:showPercent val="0"/>
          <c:showBubbleSize val="0"/>
        </c:dLbls>
        <c:gapWidth val="55"/>
        <c:axId val="562286223"/>
        <c:axId val="2056074879"/>
      </c:barChart>
      <c:catAx>
        <c:axId val="56228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ource Sans Pro" panose="020B0503030403020204" pitchFamily="34" charset="0"/>
                <a:ea typeface="Source Sans Pro" panose="020B0503030403020204" pitchFamily="34" charset="0"/>
                <a:cs typeface="+mn-cs"/>
              </a:defRPr>
            </a:pPr>
            <a:endParaRPr lang="sv-SE"/>
          </a:p>
        </c:txPr>
        <c:crossAx val="2056074879"/>
        <c:crosses val="autoZero"/>
        <c:auto val="1"/>
        <c:lblAlgn val="ctr"/>
        <c:lblOffset val="100"/>
        <c:noMultiLvlLbl val="0"/>
      </c:catAx>
      <c:valAx>
        <c:axId val="2056074879"/>
        <c:scaling>
          <c:orientation val="minMax"/>
        </c:scaling>
        <c:delete val="1"/>
        <c:axPos val="l"/>
        <c:numFmt formatCode="0%" sourceLinked="1"/>
        <c:majorTickMark val="none"/>
        <c:minorTickMark val="none"/>
        <c:tickLblPos val="nextTo"/>
        <c:crossAx val="56228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Source Sans Pro" panose="020B0503030403020204" pitchFamily="34" charset="0"/>
          <a:ea typeface="Source Sans Pro" panose="020B0503030403020204" pitchFamily="34" charset="0"/>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withinLinear" id="18">
  <a:schemeClr val="accent5"/>
</cs:colorStyle>
</file>

<file path=ppt/charts/colors102.xml><?xml version="1.0" encoding="utf-8"?>
<cs:colorStyle xmlns:cs="http://schemas.microsoft.com/office/drawing/2012/chartStyle" xmlns:a="http://schemas.openxmlformats.org/drawingml/2006/main" meth="withinLinear" id="18">
  <a:schemeClr val="accent5"/>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withinLinear" id="18">
  <a:schemeClr val="accent5"/>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withinLinear" id="18">
  <a:schemeClr val="accent5"/>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withinLinear" id="18">
  <a:schemeClr val="accent5"/>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8">
  <a:schemeClr val="accent5"/>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8">
  <a:schemeClr val="accent5"/>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8">
  <a:schemeClr val="accent5"/>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8">
  <a:schemeClr val="accent5"/>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withinLinear" id="18">
  <a:schemeClr val="accent5"/>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withinLinear" id="18">
  <a:schemeClr val="accent5"/>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withinLinear" id="18">
  <a:schemeClr val="accent5"/>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withinLinear" id="18">
  <a:schemeClr val="accent5"/>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withinLinear" id="18">
  <a:schemeClr val="accent5"/>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withinLinear" id="18">
  <a:schemeClr val="accent5"/>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withinLinear" id="18">
  <a:schemeClr val="accent5"/>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withinLinear" id="18">
  <a:schemeClr val="accent5"/>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withinLinear" id="18">
  <a:schemeClr val="accent5"/>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withinLinear" id="18">
  <a:schemeClr val="accent5"/>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withinLinear" id="18">
  <a:schemeClr val="accent5"/>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8">
  <a:schemeClr val="accent5"/>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withinLinear" id="18">
  <a:schemeClr val="accent5"/>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withinLinear" id="18">
  <a:schemeClr val="accent5"/>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7A967-FD76-4041-A020-552221D492C4}" type="datetimeFigureOut">
              <a:rPr lang="sv-SE" smtClean="0"/>
              <a:t>2024-05-31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359DB-00ED-4530-BAFE-CEBC5C896434}" type="slidenum">
              <a:rPr lang="sv-SE" smtClean="0"/>
              <a:t>‹#›</a:t>
            </a:fld>
            <a:endParaRPr lang="sv-SE"/>
          </a:p>
        </p:txBody>
      </p:sp>
    </p:spTree>
    <p:extLst>
      <p:ext uri="{BB962C8B-B14F-4D97-AF65-F5344CB8AC3E}">
        <p14:creationId xmlns:p14="http://schemas.microsoft.com/office/powerpoint/2010/main" val="336294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F359DB-00ED-4530-BAFE-CEBC5C896434}" type="slidenum">
              <a:rPr lang="sv-SE" smtClean="0"/>
              <a:t>5</a:t>
            </a:fld>
            <a:endParaRPr lang="sv-SE"/>
          </a:p>
        </p:txBody>
      </p:sp>
    </p:spTree>
    <p:extLst>
      <p:ext uri="{BB962C8B-B14F-4D97-AF65-F5344CB8AC3E}">
        <p14:creationId xmlns:p14="http://schemas.microsoft.com/office/powerpoint/2010/main" val="178938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F359DB-00ED-4530-BAFE-CEBC5C896434}" type="slidenum">
              <a:rPr lang="sv-SE" smtClean="0"/>
              <a:t>23</a:t>
            </a:fld>
            <a:endParaRPr lang="sv-SE"/>
          </a:p>
        </p:txBody>
      </p:sp>
    </p:spTree>
    <p:extLst>
      <p:ext uri="{BB962C8B-B14F-4D97-AF65-F5344CB8AC3E}">
        <p14:creationId xmlns:p14="http://schemas.microsoft.com/office/powerpoint/2010/main" val="245921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F359DB-00ED-4530-BAFE-CEBC5C896434}" type="slidenum">
              <a:rPr lang="sv-SE" smtClean="0"/>
              <a:t>65</a:t>
            </a:fld>
            <a:endParaRPr lang="sv-SE"/>
          </a:p>
        </p:txBody>
      </p:sp>
    </p:spTree>
    <p:extLst>
      <p:ext uri="{BB962C8B-B14F-4D97-AF65-F5344CB8AC3E}">
        <p14:creationId xmlns:p14="http://schemas.microsoft.com/office/powerpoint/2010/main" val="3811579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4E52A26-2624-1C7D-B237-BC573F4BFF92}"/>
              </a:ext>
            </a:extLst>
          </p:cNvPr>
          <p:cNvSpPr>
            <a:spLocks noGrp="1"/>
          </p:cNvSpPr>
          <p:nvPr>
            <p:ph type="subTitle" idx="1"/>
          </p:nvPr>
        </p:nvSpPr>
        <p:spPr>
          <a:xfrm>
            <a:off x="1524000" y="3602037"/>
            <a:ext cx="9144000" cy="220534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0" name="Bildobjekt 9" descr="En bild som visar Teckensnitt, Grafik, grafisk design, text&#10;&#10;Automatiskt genererad beskrivning">
            <a:extLst>
              <a:ext uri="{FF2B5EF4-FFF2-40B4-BE49-F238E27FC236}">
                <a16:creationId xmlns:a16="http://schemas.microsoft.com/office/drawing/2014/main" id="{44F8CF8D-A8A6-F9FC-81DA-2530C280B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5" name="Platshållare för text 4">
            <a:extLst>
              <a:ext uri="{FF2B5EF4-FFF2-40B4-BE49-F238E27FC236}">
                <a16:creationId xmlns:a16="http://schemas.microsoft.com/office/drawing/2014/main" id="{1CD5FEA1-0081-9F89-B369-6D7BE20BEA6D}"/>
              </a:ext>
            </a:extLst>
          </p:cNvPr>
          <p:cNvSpPr>
            <a:spLocks noGrp="1"/>
          </p:cNvSpPr>
          <p:nvPr>
            <p:ph type="body" sz="quarter" idx="10" hasCustomPrompt="1"/>
          </p:nvPr>
        </p:nvSpPr>
        <p:spPr>
          <a:xfrm>
            <a:off x="1524000" y="1223655"/>
            <a:ext cx="9144000" cy="2205345"/>
          </a:xfrm>
        </p:spPr>
        <p:txBody>
          <a:bodyPr anchor="ctr">
            <a:normAutofit/>
          </a:bodyPr>
          <a:lstStyle>
            <a:lvl1pPr marL="0" indent="0" algn="l">
              <a:buNone/>
              <a:defRPr sz="3600">
                <a:solidFill>
                  <a:schemeClr val="tx2"/>
                </a:solidFill>
                <a:latin typeface="+mj-lt"/>
              </a:defRPr>
            </a:lvl1pPr>
          </a:lstStyle>
          <a:p>
            <a:pPr lvl="0"/>
            <a:r>
              <a:rPr lang="sv-SE"/>
              <a:t>Klicka här för att ändra rubrikformat</a:t>
            </a:r>
          </a:p>
        </p:txBody>
      </p:sp>
      <p:sp>
        <p:nvSpPr>
          <p:cNvPr id="6" name="Rubrik 5">
            <a:extLst>
              <a:ext uri="{FF2B5EF4-FFF2-40B4-BE49-F238E27FC236}">
                <a16:creationId xmlns:a16="http://schemas.microsoft.com/office/drawing/2014/main" id="{DFE857FD-7891-51F8-7E58-7DA2C8DFDE2D}"/>
              </a:ext>
            </a:extLst>
          </p:cNvPr>
          <p:cNvSpPr>
            <a:spLocks noGrp="1"/>
          </p:cNvSpPr>
          <p:nvPr>
            <p:ph type="title" hasCustomPrompt="1"/>
          </p:nvPr>
        </p:nvSpPr>
        <p:spPr>
          <a:xfrm>
            <a:off x="0" y="-703897"/>
            <a:ext cx="9144000" cy="432000"/>
          </a:xfrm>
        </p:spPr>
        <p:txBody>
          <a:bodyPr>
            <a:normAutofit/>
          </a:bodyPr>
          <a:lstStyle>
            <a:lvl1pPr>
              <a:defRPr sz="1800">
                <a:solidFill>
                  <a:schemeClr val="tx2"/>
                </a:solidFill>
              </a:defRPr>
            </a:lvl1pPr>
          </a:lstStyle>
          <a:p>
            <a:r>
              <a:rPr lang="sv-SE"/>
              <a:t>Rubrikerna</a:t>
            </a:r>
          </a:p>
        </p:txBody>
      </p:sp>
    </p:spTree>
    <p:extLst>
      <p:ext uri="{BB962C8B-B14F-4D97-AF65-F5344CB8AC3E}">
        <p14:creationId xmlns:p14="http://schemas.microsoft.com/office/powerpoint/2010/main" val="422162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7819955-7875-6D49-E8AF-E94E5E02AC7F}"/>
              </a:ext>
            </a:extLst>
          </p:cNvPr>
          <p:cNvSpPr>
            <a:spLocks noGrp="1"/>
          </p:cNvSpPr>
          <p:nvPr>
            <p:ph idx="1"/>
          </p:nvPr>
        </p:nvSpPr>
        <p:spPr>
          <a:xfrm>
            <a:off x="838200" y="2450969"/>
            <a:ext cx="10515600" cy="3725994"/>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descr="En bild som visar Teckensnitt, Grafik, grafisk design, text&#10;&#10;Automatiskt genererad beskrivning">
            <a:extLst>
              <a:ext uri="{FF2B5EF4-FFF2-40B4-BE49-F238E27FC236}">
                <a16:creationId xmlns:a16="http://schemas.microsoft.com/office/drawing/2014/main" id="{145AEC57-0367-8F3C-0100-B5D1D7A7C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5" name="Platshållare för text 4">
            <a:extLst>
              <a:ext uri="{FF2B5EF4-FFF2-40B4-BE49-F238E27FC236}">
                <a16:creationId xmlns:a16="http://schemas.microsoft.com/office/drawing/2014/main" id="{E6F3A465-9FB8-2E66-443A-E3D9ADE3CA06}"/>
              </a:ext>
            </a:extLst>
          </p:cNvPr>
          <p:cNvSpPr>
            <a:spLocks noGrp="1"/>
          </p:cNvSpPr>
          <p:nvPr>
            <p:ph type="body" sz="quarter" idx="10" hasCustomPrompt="1"/>
          </p:nvPr>
        </p:nvSpPr>
        <p:spPr>
          <a:xfrm>
            <a:off x="838200" y="1371600"/>
            <a:ext cx="10515600" cy="736800"/>
          </a:xfrm>
        </p:spPr>
        <p:txBody>
          <a:bodyPr anchor="ctr">
            <a:noAutofit/>
          </a:bodyPr>
          <a:lstStyle>
            <a:lvl1pPr marL="0" indent="0">
              <a:buNone/>
              <a:defRPr sz="3600">
                <a:latin typeface="+mj-lt"/>
              </a:defRPr>
            </a:lvl1pPr>
          </a:lstStyle>
          <a:p>
            <a:pPr lvl="0"/>
            <a:r>
              <a:rPr lang="sv-SE"/>
              <a:t>Klicka här för att ändra rubrikformat</a:t>
            </a:r>
          </a:p>
        </p:txBody>
      </p:sp>
      <p:sp>
        <p:nvSpPr>
          <p:cNvPr id="6" name="Rubrik 5">
            <a:extLst>
              <a:ext uri="{FF2B5EF4-FFF2-40B4-BE49-F238E27FC236}">
                <a16:creationId xmlns:a16="http://schemas.microsoft.com/office/drawing/2014/main" id="{E304C650-859B-B745-9898-BA3B55C43955}"/>
              </a:ext>
            </a:extLst>
          </p:cNvPr>
          <p:cNvSpPr>
            <a:spLocks noGrp="1"/>
          </p:cNvSpPr>
          <p:nvPr>
            <p:ph type="title" hasCustomPrompt="1"/>
          </p:nvPr>
        </p:nvSpPr>
        <p:spPr>
          <a:xfrm>
            <a:off x="0" y="-545265"/>
            <a:ext cx="10515600" cy="432001"/>
          </a:xfrm>
        </p:spPr>
        <p:txBody>
          <a:bodyPr>
            <a:normAutofit/>
          </a:bodyPr>
          <a:lstStyle>
            <a:lvl1pPr>
              <a:defRPr sz="1600"/>
            </a:lvl1pPr>
          </a:lstStyle>
          <a:p>
            <a:r>
              <a:rPr lang="sv-SE"/>
              <a:t>Rubriktext</a:t>
            </a:r>
          </a:p>
        </p:txBody>
      </p:sp>
    </p:spTree>
    <p:extLst>
      <p:ext uri="{BB962C8B-B14F-4D97-AF65-F5344CB8AC3E}">
        <p14:creationId xmlns:p14="http://schemas.microsoft.com/office/powerpoint/2010/main" val="369164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290C6BF-98C4-6FEB-C547-46E075B1A7D1}"/>
              </a:ext>
            </a:extLst>
          </p:cNvPr>
          <p:cNvSpPr>
            <a:spLocks noGrp="1"/>
          </p:cNvSpPr>
          <p:nvPr>
            <p:ph type="body" idx="1"/>
          </p:nvPr>
        </p:nvSpPr>
        <p:spPr>
          <a:xfrm>
            <a:off x="831850" y="2876550"/>
            <a:ext cx="10515600" cy="3213101"/>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9" name="Bildobjekt 8" descr="En bild som visar Teckensnitt, Grafik, grafisk design, text&#10;&#10;Automatiskt genererad beskrivning">
            <a:extLst>
              <a:ext uri="{FF2B5EF4-FFF2-40B4-BE49-F238E27FC236}">
                <a16:creationId xmlns:a16="http://schemas.microsoft.com/office/drawing/2014/main" id="{E4769E14-6BEC-2E86-D63D-C5F74466F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5" name="Platshållare för text 4">
            <a:extLst>
              <a:ext uri="{FF2B5EF4-FFF2-40B4-BE49-F238E27FC236}">
                <a16:creationId xmlns:a16="http://schemas.microsoft.com/office/drawing/2014/main" id="{C3C0F5FA-4A03-5D95-BC24-098FFBA4C06A}"/>
              </a:ext>
            </a:extLst>
          </p:cNvPr>
          <p:cNvSpPr>
            <a:spLocks noGrp="1"/>
          </p:cNvSpPr>
          <p:nvPr>
            <p:ph type="body" sz="quarter" idx="10" hasCustomPrompt="1"/>
          </p:nvPr>
        </p:nvSpPr>
        <p:spPr>
          <a:xfrm>
            <a:off x="831850" y="1219200"/>
            <a:ext cx="10515600" cy="1318012"/>
          </a:xfrm>
        </p:spPr>
        <p:txBody>
          <a:bodyPr anchor="ctr">
            <a:normAutofit/>
          </a:bodyPr>
          <a:lstStyle>
            <a:lvl1pPr marL="0" indent="0">
              <a:buNone/>
              <a:defRPr sz="3600">
                <a:solidFill>
                  <a:schemeClr val="tx2"/>
                </a:solidFill>
                <a:latin typeface="+mj-lt"/>
              </a:defRPr>
            </a:lvl1pPr>
          </a:lstStyle>
          <a:p>
            <a:pPr lvl="0"/>
            <a:r>
              <a:rPr lang="sv-SE"/>
              <a:t>Klicka här för att ändra rubrikformat</a:t>
            </a:r>
          </a:p>
        </p:txBody>
      </p:sp>
      <p:sp>
        <p:nvSpPr>
          <p:cNvPr id="6" name="Rubrik 5">
            <a:extLst>
              <a:ext uri="{FF2B5EF4-FFF2-40B4-BE49-F238E27FC236}">
                <a16:creationId xmlns:a16="http://schemas.microsoft.com/office/drawing/2014/main" id="{48CFC9AE-C53B-E003-0761-8837F0296D47}"/>
              </a:ext>
            </a:extLst>
          </p:cNvPr>
          <p:cNvSpPr>
            <a:spLocks noGrp="1"/>
          </p:cNvSpPr>
          <p:nvPr>
            <p:ph type="title" hasCustomPrompt="1"/>
          </p:nvPr>
        </p:nvSpPr>
        <p:spPr>
          <a:xfrm>
            <a:off x="0" y="-511459"/>
            <a:ext cx="10515600" cy="432000"/>
          </a:xfrm>
        </p:spPr>
        <p:txBody>
          <a:bodyPr>
            <a:normAutofit/>
          </a:bodyPr>
          <a:lstStyle>
            <a:lvl1pPr>
              <a:defRPr sz="1400"/>
            </a:lvl1pPr>
          </a:lstStyle>
          <a:p>
            <a:r>
              <a:rPr lang="sv-SE" err="1"/>
              <a:t>Rubrika</a:t>
            </a:r>
            <a:endParaRPr lang="sv-SE"/>
          </a:p>
        </p:txBody>
      </p:sp>
    </p:spTree>
    <p:extLst>
      <p:ext uri="{BB962C8B-B14F-4D97-AF65-F5344CB8AC3E}">
        <p14:creationId xmlns:p14="http://schemas.microsoft.com/office/powerpoint/2010/main" val="400276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5F22049-CC93-A54D-B719-65A68C315710}"/>
              </a:ext>
            </a:extLst>
          </p:cNvPr>
          <p:cNvSpPr>
            <a:spLocks noGrp="1"/>
          </p:cNvSpPr>
          <p:nvPr>
            <p:ph sz="half" idx="1"/>
          </p:nvPr>
        </p:nvSpPr>
        <p:spPr>
          <a:xfrm>
            <a:off x="838200" y="2356701"/>
            <a:ext cx="5181600" cy="3820262"/>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411740C-C541-E322-A2B5-DBCD69574FA0}"/>
              </a:ext>
            </a:extLst>
          </p:cNvPr>
          <p:cNvSpPr>
            <a:spLocks noGrp="1"/>
          </p:cNvSpPr>
          <p:nvPr>
            <p:ph sz="half" idx="2"/>
          </p:nvPr>
        </p:nvSpPr>
        <p:spPr>
          <a:xfrm>
            <a:off x="6172200" y="2356701"/>
            <a:ext cx="5181600" cy="3820262"/>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En bild som visar Teckensnitt, Grafik, grafisk design, text&#10;&#10;Automatiskt genererad beskrivning">
            <a:extLst>
              <a:ext uri="{FF2B5EF4-FFF2-40B4-BE49-F238E27FC236}">
                <a16:creationId xmlns:a16="http://schemas.microsoft.com/office/drawing/2014/main" id="{E0F42794-5634-063E-D571-EB54A99F6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6" name="Platshållare för text 5">
            <a:extLst>
              <a:ext uri="{FF2B5EF4-FFF2-40B4-BE49-F238E27FC236}">
                <a16:creationId xmlns:a16="http://schemas.microsoft.com/office/drawing/2014/main" id="{2657CDF9-A759-5AB9-6A4A-6918A3BBB870}"/>
              </a:ext>
            </a:extLst>
          </p:cNvPr>
          <p:cNvSpPr>
            <a:spLocks noGrp="1"/>
          </p:cNvSpPr>
          <p:nvPr>
            <p:ph type="body" sz="quarter" idx="10" hasCustomPrompt="1"/>
          </p:nvPr>
        </p:nvSpPr>
        <p:spPr>
          <a:xfrm>
            <a:off x="838200" y="1129808"/>
            <a:ext cx="10515600" cy="826482"/>
          </a:xfrm>
        </p:spPr>
        <p:txBody>
          <a:bodyPr>
            <a:normAutofit/>
          </a:bodyPr>
          <a:lstStyle>
            <a:lvl1pPr marL="0" indent="0">
              <a:buNone/>
              <a:defRPr sz="3200">
                <a:solidFill>
                  <a:schemeClr val="tx2"/>
                </a:solidFill>
                <a:latin typeface="+mj-lt"/>
              </a:defRPr>
            </a:lvl1pPr>
          </a:lstStyle>
          <a:p>
            <a:pPr lvl="0"/>
            <a:r>
              <a:rPr lang="sv-SE"/>
              <a:t>Klicka här för att ändra rubrikformat</a:t>
            </a:r>
          </a:p>
        </p:txBody>
      </p:sp>
      <p:sp>
        <p:nvSpPr>
          <p:cNvPr id="7" name="Rubrik 6">
            <a:extLst>
              <a:ext uri="{FF2B5EF4-FFF2-40B4-BE49-F238E27FC236}">
                <a16:creationId xmlns:a16="http://schemas.microsoft.com/office/drawing/2014/main" id="{F0DEA729-9E26-16F1-1820-E71E8B79A263}"/>
              </a:ext>
            </a:extLst>
          </p:cNvPr>
          <p:cNvSpPr>
            <a:spLocks noGrp="1"/>
          </p:cNvSpPr>
          <p:nvPr>
            <p:ph type="title" hasCustomPrompt="1"/>
          </p:nvPr>
        </p:nvSpPr>
        <p:spPr>
          <a:xfrm>
            <a:off x="0" y="-591292"/>
            <a:ext cx="10515600" cy="432001"/>
          </a:xfrm>
        </p:spPr>
        <p:txBody>
          <a:bodyPr>
            <a:normAutofit/>
          </a:bodyPr>
          <a:lstStyle>
            <a:lvl1pPr>
              <a:defRPr sz="1400">
                <a:solidFill>
                  <a:schemeClr val="tx2"/>
                </a:solidFill>
              </a:defRPr>
            </a:lvl1pPr>
          </a:lstStyle>
          <a:p>
            <a:r>
              <a:rPr lang="sv-SE"/>
              <a:t>Rubrikändringsformat</a:t>
            </a:r>
          </a:p>
        </p:txBody>
      </p:sp>
    </p:spTree>
    <p:extLst>
      <p:ext uri="{BB962C8B-B14F-4D97-AF65-F5344CB8AC3E}">
        <p14:creationId xmlns:p14="http://schemas.microsoft.com/office/powerpoint/2010/main" val="174588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DA74467-C099-77C3-EC37-2083015064A4}"/>
              </a:ext>
            </a:extLst>
          </p:cNvPr>
          <p:cNvSpPr>
            <a:spLocks noGrp="1"/>
          </p:cNvSpPr>
          <p:nvPr>
            <p:ph type="body" idx="1"/>
          </p:nvPr>
        </p:nvSpPr>
        <p:spPr>
          <a:xfrm>
            <a:off x="839788" y="21713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0DF0C05-0A5E-A1C9-3015-8562390D7DC1}"/>
              </a:ext>
            </a:extLst>
          </p:cNvPr>
          <p:cNvSpPr>
            <a:spLocks noGrp="1"/>
          </p:cNvSpPr>
          <p:nvPr>
            <p:ph sz="half" idx="2"/>
          </p:nvPr>
        </p:nvSpPr>
        <p:spPr>
          <a:xfrm>
            <a:off x="839788" y="3120272"/>
            <a:ext cx="5157787" cy="3069391"/>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67EDA6-8991-2C80-8388-32C554F8BD51}"/>
              </a:ext>
            </a:extLst>
          </p:cNvPr>
          <p:cNvSpPr>
            <a:spLocks noGrp="1"/>
          </p:cNvSpPr>
          <p:nvPr>
            <p:ph type="body" sz="quarter" idx="3"/>
          </p:nvPr>
        </p:nvSpPr>
        <p:spPr>
          <a:xfrm>
            <a:off x="6172200" y="218078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9A47EAD-4CE6-AD64-EF48-8D3A89DC0E0B}"/>
              </a:ext>
            </a:extLst>
          </p:cNvPr>
          <p:cNvSpPr>
            <a:spLocks noGrp="1"/>
          </p:cNvSpPr>
          <p:nvPr>
            <p:ph sz="quarter" idx="4"/>
          </p:nvPr>
        </p:nvSpPr>
        <p:spPr>
          <a:xfrm>
            <a:off x="6172200" y="3120271"/>
            <a:ext cx="5183188" cy="3069392"/>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text 7">
            <a:extLst>
              <a:ext uri="{FF2B5EF4-FFF2-40B4-BE49-F238E27FC236}">
                <a16:creationId xmlns:a16="http://schemas.microsoft.com/office/drawing/2014/main" id="{C6626CEF-3E49-D2E6-2C98-FDCE0DA07989}"/>
              </a:ext>
            </a:extLst>
          </p:cNvPr>
          <p:cNvSpPr>
            <a:spLocks noGrp="1"/>
          </p:cNvSpPr>
          <p:nvPr>
            <p:ph type="body" sz="quarter" idx="10" hasCustomPrompt="1"/>
          </p:nvPr>
        </p:nvSpPr>
        <p:spPr>
          <a:xfrm>
            <a:off x="839788" y="971550"/>
            <a:ext cx="10515600" cy="994338"/>
          </a:xfrm>
        </p:spPr>
        <p:txBody>
          <a:bodyPr>
            <a:normAutofit/>
          </a:bodyPr>
          <a:lstStyle>
            <a:lvl1pPr marL="0" indent="0">
              <a:buNone/>
              <a:defRPr sz="3600">
                <a:latin typeface="+mj-lt"/>
              </a:defRPr>
            </a:lvl1pPr>
          </a:lstStyle>
          <a:p>
            <a:pPr lvl="0"/>
            <a:r>
              <a:rPr lang="sv-SE"/>
              <a:t>Klicka här för att ändra rubrikformat</a:t>
            </a:r>
          </a:p>
        </p:txBody>
      </p:sp>
      <p:sp>
        <p:nvSpPr>
          <p:cNvPr id="9" name="Rubrik 8">
            <a:extLst>
              <a:ext uri="{FF2B5EF4-FFF2-40B4-BE49-F238E27FC236}">
                <a16:creationId xmlns:a16="http://schemas.microsoft.com/office/drawing/2014/main" id="{28F692FE-4102-2E74-A4DB-D90B8E4D060D}"/>
              </a:ext>
            </a:extLst>
          </p:cNvPr>
          <p:cNvSpPr>
            <a:spLocks noGrp="1"/>
          </p:cNvSpPr>
          <p:nvPr>
            <p:ph type="title" hasCustomPrompt="1"/>
          </p:nvPr>
        </p:nvSpPr>
        <p:spPr>
          <a:xfrm>
            <a:off x="0" y="-688575"/>
            <a:ext cx="10515600" cy="505741"/>
          </a:xfrm>
        </p:spPr>
        <p:txBody>
          <a:bodyPr>
            <a:normAutofit/>
          </a:bodyPr>
          <a:lstStyle>
            <a:lvl1pPr>
              <a:defRPr sz="1400"/>
            </a:lvl1pPr>
          </a:lstStyle>
          <a:p>
            <a:r>
              <a:rPr lang="sv-SE"/>
              <a:t>Ändringsrubrik</a:t>
            </a:r>
          </a:p>
        </p:txBody>
      </p:sp>
    </p:spTree>
    <p:extLst>
      <p:ext uri="{BB962C8B-B14F-4D97-AF65-F5344CB8AC3E}">
        <p14:creationId xmlns:p14="http://schemas.microsoft.com/office/powerpoint/2010/main" val="119242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10" name="Bildobjekt 9" descr="En bild som visar Teckensnitt, Grafik, grafisk design, text&#10;&#10;Automatiskt genererad beskrivning">
            <a:extLst>
              <a:ext uri="{FF2B5EF4-FFF2-40B4-BE49-F238E27FC236}">
                <a16:creationId xmlns:a16="http://schemas.microsoft.com/office/drawing/2014/main" id="{B1C978B6-059D-32FE-0161-7E2D32012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4" name="Platshållare för text 3">
            <a:extLst>
              <a:ext uri="{FF2B5EF4-FFF2-40B4-BE49-F238E27FC236}">
                <a16:creationId xmlns:a16="http://schemas.microsoft.com/office/drawing/2014/main" id="{048755FF-D2B5-9577-91C2-0C79A50BFAE3}"/>
              </a:ext>
            </a:extLst>
          </p:cNvPr>
          <p:cNvSpPr>
            <a:spLocks noGrp="1"/>
          </p:cNvSpPr>
          <p:nvPr>
            <p:ph type="body" sz="quarter" idx="10" hasCustomPrompt="1"/>
          </p:nvPr>
        </p:nvSpPr>
        <p:spPr>
          <a:xfrm>
            <a:off x="695324" y="1527375"/>
            <a:ext cx="11153775" cy="1314450"/>
          </a:xfrm>
        </p:spPr>
        <p:txBody>
          <a:bodyPr>
            <a:noAutofit/>
          </a:bodyPr>
          <a:lstStyle>
            <a:lvl1pPr marL="0" indent="0">
              <a:buNone/>
              <a:defRPr sz="4000">
                <a:solidFill>
                  <a:schemeClr val="tx2"/>
                </a:solidFill>
                <a:latin typeface="+mj-lt"/>
              </a:defRPr>
            </a:lvl1pPr>
          </a:lstStyle>
          <a:p>
            <a:pPr lvl="0"/>
            <a:r>
              <a:rPr lang="sv-SE"/>
              <a:t>Klicka här för att ändra rubrikformat</a:t>
            </a:r>
          </a:p>
        </p:txBody>
      </p:sp>
      <p:sp>
        <p:nvSpPr>
          <p:cNvPr id="6" name="Rubrik 5">
            <a:extLst>
              <a:ext uri="{FF2B5EF4-FFF2-40B4-BE49-F238E27FC236}">
                <a16:creationId xmlns:a16="http://schemas.microsoft.com/office/drawing/2014/main" id="{90C9EC81-A838-2C64-EDC1-033DB37C90E2}"/>
              </a:ext>
            </a:extLst>
          </p:cNvPr>
          <p:cNvSpPr>
            <a:spLocks noGrp="1"/>
          </p:cNvSpPr>
          <p:nvPr>
            <p:ph type="title" hasCustomPrompt="1"/>
          </p:nvPr>
        </p:nvSpPr>
        <p:spPr>
          <a:xfrm>
            <a:off x="0" y="-597358"/>
            <a:ext cx="10515600" cy="432000"/>
          </a:xfrm>
        </p:spPr>
        <p:txBody>
          <a:bodyPr/>
          <a:lstStyle>
            <a:lvl1pPr>
              <a:defRPr sz="1400"/>
            </a:lvl1pPr>
          </a:lstStyle>
          <a:p>
            <a:r>
              <a:rPr lang="sv-SE"/>
              <a:t>Rubrikändrings</a:t>
            </a:r>
          </a:p>
        </p:txBody>
      </p:sp>
    </p:spTree>
    <p:extLst>
      <p:ext uri="{BB962C8B-B14F-4D97-AF65-F5344CB8AC3E}">
        <p14:creationId xmlns:p14="http://schemas.microsoft.com/office/powerpoint/2010/main" val="86609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E1A60D5-0434-948C-6D1D-9CCFB56DD173}"/>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AFF9D19-99F0-A85F-FF46-55CE5FCC13BB}"/>
              </a:ext>
            </a:extLst>
          </p:cNvPr>
          <p:cNvSpPr>
            <a:spLocks noGrp="1"/>
          </p:cNvSpPr>
          <p:nvPr>
            <p:ph type="body" sz="half" idx="2"/>
          </p:nvPr>
        </p:nvSpPr>
        <p:spPr>
          <a:xfrm>
            <a:off x="839788" y="2344318"/>
            <a:ext cx="3932237" cy="35246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8" name="Bildobjekt 7" descr="En bild som visar Teckensnitt, Grafik, grafisk design, text&#10;&#10;Automatiskt genererad beskrivning">
            <a:extLst>
              <a:ext uri="{FF2B5EF4-FFF2-40B4-BE49-F238E27FC236}">
                <a16:creationId xmlns:a16="http://schemas.microsoft.com/office/drawing/2014/main" id="{2089B310-84E6-8912-4CCB-9038A716C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
        <p:nvSpPr>
          <p:cNvPr id="6" name="Platshållare för text 5">
            <a:extLst>
              <a:ext uri="{FF2B5EF4-FFF2-40B4-BE49-F238E27FC236}">
                <a16:creationId xmlns:a16="http://schemas.microsoft.com/office/drawing/2014/main" id="{11A4E46A-B007-E925-C276-44BEEE3626CF}"/>
              </a:ext>
            </a:extLst>
          </p:cNvPr>
          <p:cNvSpPr>
            <a:spLocks noGrp="1"/>
          </p:cNvSpPr>
          <p:nvPr>
            <p:ph type="body" sz="quarter" idx="10" hasCustomPrompt="1"/>
          </p:nvPr>
        </p:nvSpPr>
        <p:spPr>
          <a:xfrm>
            <a:off x="839788" y="987425"/>
            <a:ext cx="3932237" cy="1222375"/>
          </a:xfrm>
        </p:spPr>
        <p:txBody>
          <a:bodyPr>
            <a:noAutofit/>
          </a:bodyPr>
          <a:lstStyle>
            <a:lvl1pPr marL="0" indent="0">
              <a:buNone/>
              <a:defRPr sz="2800">
                <a:latin typeface="+mj-lt"/>
              </a:defRPr>
            </a:lvl1pPr>
            <a:lvl5pPr>
              <a:defRPr/>
            </a:lvl5pPr>
          </a:lstStyle>
          <a:p>
            <a:pPr lvl="0"/>
            <a:r>
              <a:rPr lang="sv-SE"/>
              <a:t>Klicka här för att ändra  rubrikformat</a:t>
            </a:r>
          </a:p>
        </p:txBody>
      </p:sp>
      <p:sp>
        <p:nvSpPr>
          <p:cNvPr id="9" name="Rubrik 8">
            <a:extLst>
              <a:ext uri="{FF2B5EF4-FFF2-40B4-BE49-F238E27FC236}">
                <a16:creationId xmlns:a16="http://schemas.microsoft.com/office/drawing/2014/main" id="{32F9AD75-597B-A947-191E-F5CEB75F813A}"/>
              </a:ext>
            </a:extLst>
          </p:cNvPr>
          <p:cNvSpPr>
            <a:spLocks noGrp="1"/>
          </p:cNvSpPr>
          <p:nvPr>
            <p:ph type="title" hasCustomPrompt="1"/>
          </p:nvPr>
        </p:nvSpPr>
        <p:spPr>
          <a:xfrm>
            <a:off x="0" y="-618510"/>
            <a:ext cx="10515600" cy="432000"/>
          </a:xfrm>
        </p:spPr>
        <p:txBody>
          <a:bodyPr>
            <a:normAutofit/>
          </a:bodyPr>
          <a:lstStyle>
            <a:lvl1pPr>
              <a:defRPr sz="1400"/>
            </a:lvl1pPr>
          </a:lstStyle>
          <a:p>
            <a:r>
              <a:rPr lang="sv-SE"/>
              <a:t>Ändra rubrik</a:t>
            </a:r>
          </a:p>
        </p:txBody>
      </p:sp>
    </p:spTree>
    <p:extLst>
      <p:ext uri="{BB962C8B-B14F-4D97-AF65-F5344CB8AC3E}">
        <p14:creationId xmlns:p14="http://schemas.microsoft.com/office/powerpoint/2010/main" val="230917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EEA758E-CE30-363F-5FBD-12A89BDBF6C8}"/>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795E95E9-076E-98A2-FD57-F71D694C4B9A}"/>
              </a:ext>
            </a:extLst>
          </p:cNvPr>
          <p:cNvSpPr>
            <a:spLocks noGrp="1"/>
          </p:cNvSpPr>
          <p:nvPr>
            <p:ph type="body" sz="half" idx="2"/>
          </p:nvPr>
        </p:nvSpPr>
        <p:spPr>
          <a:xfrm>
            <a:off x="839788" y="2752627"/>
            <a:ext cx="3932237" cy="3116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text 5">
            <a:extLst>
              <a:ext uri="{FF2B5EF4-FFF2-40B4-BE49-F238E27FC236}">
                <a16:creationId xmlns:a16="http://schemas.microsoft.com/office/drawing/2014/main" id="{19320343-9D17-4594-7EB1-7CE43A2B210D}"/>
              </a:ext>
            </a:extLst>
          </p:cNvPr>
          <p:cNvSpPr>
            <a:spLocks noGrp="1"/>
          </p:cNvSpPr>
          <p:nvPr>
            <p:ph type="body" sz="quarter" idx="10" hasCustomPrompt="1"/>
          </p:nvPr>
        </p:nvSpPr>
        <p:spPr>
          <a:xfrm>
            <a:off x="836612" y="987425"/>
            <a:ext cx="3932237" cy="1489075"/>
          </a:xfrm>
        </p:spPr>
        <p:txBody>
          <a:bodyPr>
            <a:normAutofit/>
          </a:bodyPr>
          <a:lstStyle>
            <a:lvl1pPr marL="0" indent="0">
              <a:buNone/>
              <a:defRPr sz="2800">
                <a:latin typeface="+mj-lt"/>
              </a:defRPr>
            </a:lvl1pPr>
          </a:lstStyle>
          <a:p>
            <a:pPr lvl="0"/>
            <a:r>
              <a:rPr lang="sv-SE"/>
              <a:t>Klicka här för att ändra rubrikformat</a:t>
            </a:r>
          </a:p>
        </p:txBody>
      </p:sp>
      <p:sp>
        <p:nvSpPr>
          <p:cNvPr id="7" name="Rubrik 6">
            <a:extLst>
              <a:ext uri="{FF2B5EF4-FFF2-40B4-BE49-F238E27FC236}">
                <a16:creationId xmlns:a16="http://schemas.microsoft.com/office/drawing/2014/main" id="{0291A819-E353-8C4B-8A8C-8BAE072985A7}"/>
              </a:ext>
            </a:extLst>
          </p:cNvPr>
          <p:cNvSpPr>
            <a:spLocks noGrp="1"/>
          </p:cNvSpPr>
          <p:nvPr>
            <p:ph type="title" hasCustomPrompt="1"/>
          </p:nvPr>
        </p:nvSpPr>
        <p:spPr>
          <a:xfrm>
            <a:off x="0" y="-593725"/>
            <a:ext cx="3932237" cy="365717"/>
          </a:xfrm>
        </p:spPr>
        <p:txBody>
          <a:bodyPr>
            <a:noAutofit/>
          </a:bodyPr>
          <a:lstStyle>
            <a:lvl1pPr>
              <a:defRPr sz="1400"/>
            </a:lvl1pPr>
          </a:lstStyle>
          <a:p>
            <a:r>
              <a:rPr lang="sv-SE"/>
              <a:t>Skriv rubriken här</a:t>
            </a:r>
          </a:p>
        </p:txBody>
      </p:sp>
    </p:spTree>
    <p:extLst>
      <p:ext uri="{BB962C8B-B14F-4D97-AF65-F5344CB8AC3E}">
        <p14:creationId xmlns:p14="http://schemas.microsoft.com/office/powerpoint/2010/main" val="208571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E06CCF7-130F-A97C-3BB5-13A97D9E94B9}"/>
              </a:ext>
            </a:extLst>
          </p:cNvPr>
          <p:cNvSpPr>
            <a:spLocks noGrp="1"/>
          </p:cNvSpPr>
          <p:nvPr>
            <p:ph type="title"/>
          </p:nvPr>
        </p:nvSpPr>
        <p:spPr>
          <a:xfrm>
            <a:off x="838200" y="855317"/>
            <a:ext cx="10515600" cy="1325563"/>
          </a:xfrm>
          <a:prstGeom prst="rect">
            <a:avLst/>
          </a:prstGeom>
        </p:spPr>
        <p:txBody>
          <a:bodyPr vert="horz" lIns="91440" tIns="45720" rIns="91440" bIns="45720" rtlCol="0" anchor="ctr">
            <a:normAutofit/>
          </a:bodyPr>
          <a:lstStyle/>
          <a:p>
            <a:r>
              <a:rPr lang="sv-SE"/>
              <a:t>Klicka här för att ändra rubrikformat</a:t>
            </a:r>
          </a:p>
        </p:txBody>
      </p:sp>
      <p:sp>
        <p:nvSpPr>
          <p:cNvPr id="3" name="Platshållare för text 2">
            <a:extLst>
              <a:ext uri="{FF2B5EF4-FFF2-40B4-BE49-F238E27FC236}">
                <a16:creationId xmlns:a16="http://schemas.microsoft.com/office/drawing/2014/main" id="{362467E8-C771-C21B-EE75-A7A9142C4F68}"/>
              </a:ext>
            </a:extLst>
          </p:cNvPr>
          <p:cNvSpPr>
            <a:spLocks noGrp="1"/>
          </p:cNvSpPr>
          <p:nvPr>
            <p:ph type="body" idx="1"/>
          </p:nvPr>
        </p:nvSpPr>
        <p:spPr>
          <a:xfrm>
            <a:off x="838200" y="2281287"/>
            <a:ext cx="10515600" cy="389567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8AF68AE9-1F3D-C121-FC1E-8AA9E87B9B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303828"/>
            <a:ext cx="12192000" cy="554172"/>
          </a:xfrm>
          <a:prstGeom prst="rect">
            <a:avLst/>
          </a:prstGeom>
        </p:spPr>
      </p:pic>
      <p:sp>
        <p:nvSpPr>
          <p:cNvPr id="8" name="textruta 7">
            <a:extLst>
              <a:ext uri="{FF2B5EF4-FFF2-40B4-BE49-F238E27FC236}">
                <a16:creationId xmlns:a16="http://schemas.microsoft.com/office/drawing/2014/main" id="{5B110F79-0EB2-6C89-29EC-2342A195EC49}"/>
              </a:ext>
            </a:extLst>
          </p:cNvPr>
          <p:cNvSpPr txBox="1"/>
          <p:nvPr/>
        </p:nvSpPr>
        <p:spPr>
          <a:xfrm>
            <a:off x="10001838" y="6411637"/>
            <a:ext cx="1875936" cy="338554"/>
          </a:xfrm>
          <a:prstGeom prst="rect">
            <a:avLst/>
          </a:prstGeom>
          <a:noFill/>
        </p:spPr>
        <p:txBody>
          <a:bodyPr wrap="square" rtlCol="0">
            <a:spAutoFit/>
          </a:bodyPr>
          <a:lstStyle/>
          <a:p>
            <a:r>
              <a:rPr lang="sv-SE" sz="1600">
                <a:solidFill>
                  <a:schemeClr val="bg1"/>
                </a:solidFill>
              </a:rPr>
              <a:t>regionuppsala.se</a:t>
            </a:r>
          </a:p>
        </p:txBody>
      </p:sp>
      <p:pic>
        <p:nvPicPr>
          <p:cNvPr id="9" name="Bildobjekt 8" descr="En bild som visar Teckensnitt, Grafik, grafisk design, text&#10;&#10;Automatiskt genererad beskrivning">
            <a:extLst>
              <a:ext uri="{FF2B5EF4-FFF2-40B4-BE49-F238E27FC236}">
                <a16:creationId xmlns:a16="http://schemas.microsoft.com/office/drawing/2014/main" id="{42E836F7-2075-1898-593A-8867C21A62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7547" y="259879"/>
            <a:ext cx="2000654" cy="432000"/>
          </a:xfrm>
          <a:prstGeom prst="rect">
            <a:avLst/>
          </a:prstGeom>
        </p:spPr>
      </p:pic>
    </p:spTree>
    <p:extLst>
      <p:ext uri="{BB962C8B-B14F-4D97-AF65-F5344CB8AC3E}">
        <p14:creationId xmlns:p14="http://schemas.microsoft.com/office/powerpoint/2010/main" val="2836585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2.pn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38" Type="http://schemas.openxmlformats.org/officeDocument/2006/relationships/image" Target="../media/image4.png"/><Relationship Id="rId2" Type="http://schemas.openxmlformats.org/officeDocument/2006/relationships/hyperlink" Target="mailto:tryggve.pederby@regionuppsala.se" TargetMode="Externa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png"/><Relationship Id="rId3" Type="http://schemas.openxmlformats.org/officeDocument/2006/relationships/hyperlink" Target="mailto:cecilia.brenner@regionuppsala.se" TargetMode="Externa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FDE1D2DD-1953-368A-7F25-32DBDB282724}"/>
              </a:ext>
            </a:extLst>
          </p:cNvPr>
          <p:cNvSpPr>
            <a:spLocks noGrp="1"/>
          </p:cNvSpPr>
          <p:nvPr>
            <p:ph type="subTitle" idx="1"/>
          </p:nvPr>
        </p:nvSpPr>
        <p:spPr>
          <a:xfrm>
            <a:off x="1532707" y="5691923"/>
            <a:ext cx="9126583" cy="447449"/>
          </a:xfrm>
        </p:spPr>
        <p:txBody>
          <a:bodyPr>
            <a:normAutofit/>
          </a:bodyPr>
          <a:lstStyle/>
          <a:p>
            <a:r>
              <a:rPr lang="sv-SE" sz="1800" b="1" dirty="0"/>
              <a:t>Resultat för Uppsala län</a:t>
            </a:r>
          </a:p>
        </p:txBody>
      </p:sp>
      <p:sp>
        <p:nvSpPr>
          <p:cNvPr id="3" name="Platshållare för text 2">
            <a:extLst>
              <a:ext uri="{FF2B5EF4-FFF2-40B4-BE49-F238E27FC236}">
                <a16:creationId xmlns:a16="http://schemas.microsoft.com/office/drawing/2014/main" id="{1C4607C0-ACE2-CB16-758B-73CD6249C151}"/>
              </a:ext>
            </a:extLst>
          </p:cNvPr>
          <p:cNvSpPr>
            <a:spLocks noGrp="1"/>
          </p:cNvSpPr>
          <p:nvPr>
            <p:ph type="body" sz="quarter" idx="10"/>
          </p:nvPr>
        </p:nvSpPr>
        <p:spPr>
          <a:xfrm>
            <a:off x="2233748" y="4520370"/>
            <a:ext cx="7724500" cy="1265354"/>
          </a:xfrm>
        </p:spPr>
        <p:txBody>
          <a:bodyPr>
            <a:normAutofit fontScale="77500" lnSpcReduction="20000"/>
          </a:bodyPr>
          <a:lstStyle/>
          <a:p>
            <a:pPr algn="ctr"/>
            <a:r>
              <a:rPr lang="sv-SE" dirty="0"/>
              <a:t>Liv och hälsa ung anpassad skola</a:t>
            </a:r>
          </a:p>
          <a:p>
            <a:pPr algn="ctr"/>
            <a:r>
              <a:rPr lang="sv-SE" sz="8500" dirty="0"/>
              <a:t>2024</a:t>
            </a:r>
          </a:p>
        </p:txBody>
      </p:sp>
      <p:sp>
        <p:nvSpPr>
          <p:cNvPr id="4" name="Rubrik 3">
            <a:extLst>
              <a:ext uri="{FF2B5EF4-FFF2-40B4-BE49-F238E27FC236}">
                <a16:creationId xmlns:a16="http://schemas.microsoft.com/office/drawing/2014/main" id="{F6BBFAC1-1D84-DF45-7BE4-698DB778A07C}"/>
              </a:ext>
            </a:extLst>
          </p:cNvPr>
          <p:cNvSpPr>
            <a:spLocks noGrp="1"/>
          </p:cNvSpPr>
          <p:nvPr>
            <p:ph type="title"/>
          </p:nvPr>
        </p:nvSpPr>
        <p:spPr/>
        <p:txBody>
          <a:bodyPr/>
          <a:lstStyle/>
          <a:p>
            <a:endParaRPr lang="sv-SE"/>
          </a:p>
        </p:txBody>
      </p:sp>
      <p:pic>
        <p:nvPicPr>
          <p:cNvPr id="10" name="Bildobjekt 9" descr="En bild som visar Cykelhjul, transport, Cykelram, Cyklar – utrustning och tillbehör&#10;&#10;Automatiskt genererad beskrivning">
            <a:extLst>
              <a:ext uri="{FF2B5EF4-FFF2-40B4-BE49-F238E27FC236}">
                <a16:creationId xmlns:a16="http://schemas.microsoft.com/office/drawing/2014/main" id="{AC086EF3-3565-190B-C16C-36C186F72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528" y="1072276"/>
            <a:ext cx="3924930" cy="3607567"/>
          </a:xfrm>
          <a:prstGeom prst="rect">
            <a:avLst/>
          </a:prstGeom>
        </p:spPr>
      </p:pic>
      <p:pic>
        <p:nvPicPr>
          <p:cNvPr id="11" name="Bildobjekt 10" descr="En bild som visar Grafik, cirkel, Teckensnitt, grafisk design&#10;&#10;Automatiskt genererad beskrivning">
            <a:extLst>
              <a:ext uri="{FF2B5EF4-FFF2-40B4-BE49-F238E27FC236}">
                <a16:creationId xmlns:a16="http://schemas.microsoft.com/office/drawing/2014/main" id="{C5BCB8EB-76B6-B690-48AE-8247C22A1654}"/>
              </a:ext>
            </a:extLst>
          </p:cNvPr>
          <p:cNvPicPr>
            <a:picLocks noChangeAspect="1"/>
          </p:cNvPicPr>
          <p:nvPr/>
        </p:nvPicPr>
        <p:blipFill>
          <a:blip r:embed="rId3"/>
          <a:stretch>
            <a:fillRect/>
          </a:stretch>
        </p:blipFill>
        <p:spPr>
          <a:xfrm>
            <a:off x="8608131" y="5879525"/>
            <a:ext cx="1395929" cy="893008"/>
          </a:xfrm>
          <a:prstGeom prst="rect">
            <a:avLst/>
          </a:prstGeom>
        </p:spPr>
      </p:pic>
      <p:pic>
        <p:nvPicPr>
          <p:cNvPr id="12" name="Bildobjekt 11" descr="En bild som visar Teckensnitt, Grafik, grafisk design, text&#10;&#10;Automatiskt genererad beskrivning">
            <a:extLst>
              <a:ext uri="{FF2B5EF4-FFF2-40B4-BE49-F238E27FC236}">
                <a16:creationId xmlns:a16="http://schemas.microsoft.com/office/drawing/2014/main" id="{95926900-B6AA-75A9-CDB0-BDAC97939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0496" y="6151396"/>
            <a:ext cx="1731812" cy="373949"/>
          </a:xfrm>
          <a:prstGeom prst="rect">
            <a:avLst/>
          </a:prstGeom>
        </p:spPr>
      </p:pic>
    </p:spTree>
    <p:extLst>
      <p:ext uri="{BB962C8B-B14F-4D97-AF65-F5344CB8AC3E}">
        <p14:creationId xmlns:p14="http://schemas.microsoft.com/office/powerpoint/2010/main" val="154279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CAB466-8DFE-C8B8-130C-3894D40A6AF8}"/>
              </a:ext>
            </a:extLst>
          </p:cNvPr>
          <p:cNvSpPr>
            <a:spLocks noGrp="1"/>
          </p:cNvSpPr>
          <p:nvPr>
            <p:ph type="body" sz="quarter" idx="10"/>
          </p:nvPr>
        </p:nvSpPr>
        <p:spPr/>
        <p:txBody>
          <a:bodyPr/>
          <a:lstStyle/>
          <a:p>
            <a:r>
              <a:rPr lang="sv-SE"/>
              <a:t>Har du ont i huvudet?</a:t>
            </a:r>
          </a:p>
        </p:txBody>
      </p:sp>
      <p:sp>
        <p:nvSpPr>
          <p:cNvPr id="4" name="Rubrik 3">
            <a:extLst>
              <a:ext uri="{FF2B5EF4-FFF2-40B4-BE49-F238E27FC236}">
                <a16:creationId xmlns:a16="http://schemas.microsoft.com/office/drawing/2014/main" id="{A2C2627A-35A7-8549-0309-F0C4841C1DB2}"/>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EF72CBAC-5F25-4C83-A78E-2EF02874937B}"/>
              </a:ext>
            </a:extLst>
          </p:cNvPr>
          <p:cNvGraphicFramePr>
            <a:graphicFrameLocks noGrp="1"/>
          </p:cNvGraphicFramePr>
          <p:nvPr>
            <p:ph idx="1"/>
            <p:extLst>
              <p:ext uri="{D42A27DB-BD31-4B8C-83A1-F6EECF244321}">
                <p14:modId xmlns:p14="http://schemas.microsoft.com/office/powerpoint/2010/main" val="305723891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6F95617D-3EE3-ABCF-0C14-FD8FBF84D9E2}"/>
              </a:ext>
            </a:extLst>
          </p:cNvPr>
          <p:cNvSpPr txBox="1"/>
          <p:nvPr/>
        </p:nvSpPr>
        <p:spPr>
          <a:xfrm>
            <a:off x="10260623" y="389634"/>
            <a:ext cx="1740877" cy="646331"/>
          </a:xfrm>
          <a:prstGeom prst="rect">
            <a:avLst/>
          </a:prstGeom>
          <a:noFill/>
        </p:spPr>
        <p:txBody>
          <a:bodyPr wrap="square">
            <a:spAutoFit/>
          </a:bodyPr>
          <a:lstStyle/>
          <a:p>
            <a:pPr algn="ctr"/>
            <a:r>
              <a:rPr lang="sv-SE" dirty="0"/>
              <a:t>Antal under 5 år</a:t>
            </a:r>
          </a:p>
          <a:p>
            <a:pPr algn="ctr"/>
            <a:r>
              <a:rPr lang="sv-SE" dirty="0"/>
              <a:t>71</a:t>
            </a:r>
          </a:p>
        </p:txBody>
      </p:sp>
      <p:sp>
        <p:nvSpPr>
          <p:cNvPr id="5" name="textruta 4">
            <a:extLst>
              <a:ext uri="{FF2B5EF4-FFF2-40B4-BE49-F238E27FC236}">
                <a16:creationId xmlns:a16="http://schemas.microsoft.com/office/drawing/2014/main" id="{AD67C671-3322-E207-3F1D-4667576D0532}"/>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19204340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0C035AD-163C-BFE8-ECC5-0C8B1A8A043C}"/>
              </a:ext>
            </a:extLst>
          </p:cNvPr>
          <p:cNvSpPr>
            <a:spLocks noGrp="1"/>
          </p:cNvSpPr>
          <p:nvPr>
            <p:ph type="body" sz="quarter" idx="10"/>
          </p:nvPr>
        </p:nvSpPr>
        <p:spPr/>
        <p:txBody>
          <a:bodyPr/>
          <a:lstStyle/>
          <a:p>
            <a:r>
              <a:rPr lang="sv-SE" sz="3200"/>
              <a:t>Har du blivit utsatt för en sexuell handling fast du inte ville? Till exempel att någon har tagit på dig, tvingat dig att ta på dem eller tvingat dig att ta på dig själv.</a:t>
            </a:r>
          </a:p>
        </p:txBody>
      </p:sp>
      <p:sp>
        <p:nvSpPr>
          <p:cNvPr id="4" name="Rubrik 3">
            <a:extLst>
              <a:ext uri="{FF2B5EF4-FFF2-40B4-BE49-F238E27FC236}">
                <a16:creationId xmlns:a16="http://schemas.microsoft.com/office/drawing/2014/main" id="{6F0A4A8A-4B0A-C41D-60C5-3FF800A9A313}"/>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67AE52E3-653A-40BA-B17C-0450CAA32CA0}"/>
              </a:ext>
            </a:extLst>
          </p:cNvPr>
          <p:cNvGraphicFramePr>
            <a:graphicFrameLocks noGrp="1"/>
          </p:cNvGraphicFramePr>
          <p:nvPr>
            <p:ph idx="1"/>
            <p:extLst>
              <p:ext uri="{D42A27DB-BD31-4B8C-83A1-F6EECF244321}">
                <p14:modId xmlns:p14="http://schemas.microsoft.com/office/powerpoint/2010/main" val="423821058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F16BAE81-79BC-8C4A-5542-EBE7D7787CB0}"/>
              </a:ext>
            </a:extLst>
          </p:cNvPr>
          <p:cNvSpPr/>
          <p:nvPr/>
        </p:nvSpPr>
        <p:spPr>
          <a:xfrm flipV="1">
            <a:off x="142603" y="1011120"/>
            <a:ext cx="695597" cy="1097280"/>
          </a:xfrm>
          <a:prstGeom prst="bentArrow">
            <a:avLst/>
          </a:prstGeom>
          <a:solidFill>
            <a:schemeClr val="accent1">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28C16A7A-69A1-A6A2-894A-029745A03B7F}"/>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123</a:t>
            </a:r>
          </a:p>
        </p:txBody>
      </p:sp>
    </p:spTree>
    <p:extLst>
      <p:ext uri="{BB962C8B-B14F-4D97-AF65-F5344CB8AC3E}">
        <p14:creationId xmlns:p14="http://schemas.microsoft.com/office/powerpoint/2010/main" val="34539398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66FD2D9-BD5B-9141-B85A-9EC996723080}"/>
              </a:ext>
            </a:extLst>
          </p:cNvPr>
          <p:cNvSpPr>
            <a:spLocks noGrp="1"/>
          </p:cNvSpPr>
          <p:nvPr>
            <p:ph type="body" sz="quarter" idx="10"/>
          </p:nvPr>
        </p:nvSpPr>
        <p:spPr/>
        <p:txBody>
          <a:bodyPr/>
          <a:lstStyle/>
          <a:p>
            <a:r>
              <a:rPr lang="sv-SE" sz="2400"/>
              <a:t>Har du blivit utsatt för en sexuell handling på nätet fast du inte ville? Till exempel att någon har skickat sexuella meddelanden som du inte ville ha, eller tvingat dig att skicka bilder på dig själv.</a:t>
            </a:r>
          </a:p>
        </p:txBody>
      </p:sp>
      <p:sp>
        <p:nvSpPr>
          <p:cNvPr id="4" name="Rubrik 3">
            <a:extLst>
              <a:ext uri="{FF2B5EF4-FFF2-40B4-BE49-F238E27FC236}">
                <a16:creationId xmlns:a16="http://schemas.microsoft.com/office/drawing/2014/main" id="{D827F6A7-E3F5-7FDA-470D-9D4BE7EFFDB8}"/>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C66CF143-CA4E-4657-8E94-726FABF8133F}"/>
              </a:ext>
            </a:extLst>
          </p:cNvPr>
          <p:cNvGraphicFramePr>
            <a:graphicFrameLocks noGrp="1"/>
          </p:cNvGraphicFramePr>
          <p:nvPr>
            <p:ph idx="1"/>
            <p:extLst>
              <p:ext uri="{D42A27DB-BD31-4B8C-83A1-F6EECF244321}">
                <p14:modId xmlns:p14="http://schemas.microsoft.com/office/powerpoint/2010/main" val="2974522296"/>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9416E617-DFE3-6CA9-BBFD-48334E8AAA59}"/>
              </a:ext>
            </a:extLst>
          </p:cNvPr>
          <p:cNvSpPr/>
          <p:nvPr/>
        </p:nvSpPr>
        <p:spPr>
          <a:xfrm flipV="1">
            <a:off x="142603" y="1011120"/>
            <a:ext cx="695597" cy="1097280"/>
          </a:xfrm>
          <a:prstGeom prst="bentArrow">
            <a:avLst/>
          </a:prstGeom>
          <a:solidFill>
            <a:schemeClr val="accent1">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26ABBA77-A22A-C601-5C7D-AA98186B24EB}"/>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123</a:t>
            </a:r>
          </a:p>
        </p:txBody>
      </p:sp>
    </p:spTree>
    <p:extLst>
      <p:ext uri="{BB962C8B-B14F-4D97-AF65-F5344CB8AC3E}">
        <p14:creationId xmlns:p14="http://schemas.microsoft.com/office/powerpoint/2010/main" val="16573993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7D2F050-4494-0FB6-67D4-A46AF7AEF883}"/>
              </a:ext>
            </a:extLst>
          </p:cNvPr>
          <p:cNvSpPr>
            <a:spLocks noGrp="1"/>
          </p:cNvSpPr>
          <p:nvPr>
            <p:ph type="body" sz="quarter" idx="10"/>
          </p:nvPr>
        </p:nvSpPr>
        <p:spPr/>
        <p:txBody>
          <a:bodyPr/>
          <a:lstStyle/>
          <a:p>
            <a:r>
              <a:rPr lang="sv-SE"/>
              <a:t>Har du blivit slagen av någon vuxen i din familj? (till exempel slagen med knuten eller öppen hand, knuffad eller sparkad)</a:t>
            </a:r>
          </a:p>
        </p:txBody>
      </p:sp>
      <p:sp>
        <p:nvSpPr>
          <p:cNvPr id="4" name="Rubrik 3">
            <a:extLst>
              <a:ext uri="{FF2B5EF4-FFF2-40B4-BE49-F238E27FC236}">
                <a16:creationId xmlns:a16="http://schemas.microsoft.com/office/drawing/2014/main" id="{A1493C43-C83A-1ACA-E94E-4E66298BA104}"/>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EF41F928-8C71-4F7E-A598-30E8132FA8B7}"/>
              </a:ext>
            </a:extLst>
          </p:cNvPr>
          <p:cNvGraphicFramePr>
            <a:graphicFrameLocks noGrp="1"/>
          </p:cNvGraphicFramePr>
          <p:nvPr>
            <p:ph idx="1"/>
            <p:extLst>
              <p:ext uri="{D42A27DB-BD31-4B8C-83A1-F6EECF244321}">
                <p14:modId xmlns:p14="http://schemas.microsoft.com/office/powerpoint/2010/main" val="351603012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9046A2A2-D192-3535-6784-A9EB050438A9}"/>
              </a:ext>
            </a:extLst>
          </p:cNvPr>
          <p:cNvSpPr/>
          <p:nvPr/>
        </p:nvSpPr>
        <p:spPr>
          <a:xfrm flipV="1">
            <a:off x="142603" y="1011120"/>
            <a:ext cx="695597" cy="1097280"/>
          </a:xfrm>
          <a:prstGeom prst="bentArrow">
            <a:avLst/>
          </a:prstGeom>
          <a:solidFill>
            <a:schemeClr val="accent1">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5371B426-2D76-4A7B-16D3-56B290D82E01}"/>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123</a:t>
            </a:r>
          </a:p>
        </p:txBody>
      </p:sp>
    </p:spTree>
    <p:extLst>
      <p:ext uri="{BB962C8B-B14F-4D97-AF65-F5344CB8AC3E}">
        <p14:creationId xmlns:p14="http://schemas.microsoft.com/office/powerpoint/2010/main" val="19770408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140A5D6-09E0-6DA0-F034-3FA52832B69C}"/>
              </a:ext>
            </a:extLst>
          </p:cNvPr>
          <p:cNvSpPr>
            <a:spLocks noGrp="1"/>
          </p:cNvSpPr>
          <p:nvPr>
            <p:ph type="body" sz="quarter" idx="10"/>
          </p:nvPr>
        </p:nvSpPr>
        <p:spPr/>
        <p:txBody>
          <a:bodyPr/>
          <a:lstStyle/>
          <a:p>
            <a:r>
              <a:rPr lang="sv-SE"/>
              <a:t>Har du fyllt 15 år?</a:t>
            </a:r>
          </a:p>
        </p:txBody>
      </p:sp>
      <p:sp>
        <p:nvSpPr>
          <p:cNvPr id="4" name="Rubrik 3">
            <a:extLst>
              <a:ext uri="{FF2B5EF4-FFF2-40B4-BE49-F238E27FC236}">
                <a16:creationId xmlns:a16="http://schemas.microsoft.com/office/drawing/2014/main" id="{5292C718-4E7B-0A39-E9B1-BECCF670306B}"/>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11439756-2AE1-47D7-8982-292D767D8784}"/>
              </a:ext>
            </a:extLst>
          </p:cNvPr>
          <p:cNvGraphicFramePr>
            <a:graphicFrameLocks noGrp="1"/>
          </p:cNvGraphicFramePr>
          <p:nvPr>
            <p:ph idx="1"/>
            <p:extLst>
              <p:ext uri="{D42A27DB-BD31-4B8C-83A1-F6EECF244321}">
                <p14:modId xmlns:p14="http://schemas.microsoft.com/office/powerpoint/2010/main" val="879293345"/>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BEBFE9F8-8D9E-DC4F-B636-F521EAE2DD8A}"/>
              </a:ext>
            </a:extLst>
          </p:cNvPr>
          <p:cNvSpPr/>
          <p:nvPr/>
        </p:nvSpPr>
        <p:spPr>
          <a:xfrm rot="5400000" flipV="1">
            <a:off x="445228" y="5137867"/>
            <a:ext cx="1177345" cy="900848"/>
          </a:xfrm>
          <a:prstGeom prst="bentArrow">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9F02725E-5C14-765B-433B-B4F0B0B69B0D}"/>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176</a:t>
            </a:r>
          </a:p>
        </p:txBody>
      </p:sp>
    </p:spTree>
    <p:extLst>
      <p:ext uri="{BB962C8B-B14F-4D97-AF65-F5344CB8AC3E}">
        <p14:creationId xmlns:p14="http://schemas.microsoft.com/office/powerpoint/2010/main" val="1367545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E55DB24-4107-36A3-0541-75B363E9B108}"/>
              </a:ext>
            </a:extLst>
          </p:cNvPr>
          <p:cNvSpPr>
            <a:spLocks noGrp="1"/>
          </p:cNvSpPr>
          <p:nvPr>
            <p:ph type="body" sz="quarter" idx="10"/>
          </p:nvPr>
        </p:nvSpPr>
        <p:spPr/>
        <p:txBody>
          <a:bodyPr/>
          <a:lstStyle/>
          <a:p>
            <a:r>
              <a:rPr lang="sv-SE" sz="3200"/>
              <a:t>Har du någon gång använt droger? Med droger menar vi till exempel hasch, marijuana, amfetamin, heroin, kokain, LSD, GHB eller narkotikaklassade mediciner.</a:t>
            </a:r>
          </a:p>
        </p:txBody>
      </p:sp>
      <p:sp>
        <p:nvSpPr>
          <p:cNvPr id="4" name="Rubrik 3">
            <a:extLst>
              <a:ext uri="{FF2B5EF4-FFF2-40B4-BE49-F238E27FC236}">
                <a16:creationId xmlns:a16="http://schemas.microsoft.com/office/drawing/2014/main" id="{67AB1A92-6E94-5D47-A1C6-E978DD9A3846}"/>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8CF33568-7BE5-4660-8678-CA4028A4C17B}"/>
              </a:ext>
            </a:extLst>
          </p:cNvPr>
          <p:cNvGraphicFramePr>
            <a:graphicFrameLocks noGrp="1"/>
          </p:cNvGraphicFramePr>
          <p:nvPr>
            <p:ph idx="1"/>
            <p:extLst>
              <p:ext uri="{D42A27DB-BD31-4B8C-83A1-F6EECF244321}">
                <p14:modId xmlns:p14="http://schemas.microsoft.com/office/powerpoint/2010/main" val="287305851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8EA1AA04-09D4-4F8F-8CD1-DF8093F96302}"/>
              </a:ext>
            </a:extLst>
          </p:cNvPr>
          <p:cNvSpPr/>
          <p:nvPr/>
        </p:nvSpPr>
        <p:spPr>
          <a:xfrm flipV="1">
            <a:off x="142603" y="1011120"/>
            <a:ext cx="695597" cy="878640"/>
          </a:xfrm>
          <a:prstGeom prst="bentArrow">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D47C66CB-68AC-C3E4-F7A3-399E43B953D3}"/>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103</a:t>
            </a:r>
          </a:p>
        </p:txBody>
      </p:sp>
    </p:spTree>
    <p:extLst>
      <p:ext uri="{BB962C8B-B14F-4D97-AF65-F5344CB8AC3E}">
        <p14:creationId xmlns:p14="http://schemas.microsoft.com/office/powerpoint/2010/main" val="2348919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A189DA1-E0F5-D9C8-E56B-742A4E576EE2}"/>
              </a:ext>
            </a:extLst>
          </p:cNvPr>
          <p:cNvSpPr>
            <a:spLocks noGrp="1"/>
          </p:cNvSpPr>
          <p:nvPr>
            <p:ph type="body" sz="quarter" idx="10"/>
          </p:nvPr>
        </p:nvSpPr>
        <p:spPr/>
        <p:txBody>
          <a:bodyPr/>
          <a:lstStyle/>
          <a:p>
            <a:r>
              <a:rPr lang="sv-SE"/>
              <a:t>Har du haft sex tillsammans med någon?</a:t>
            </a:r>
          </a:p>
        </p:txBody>
      </p:sp>
      <p:sp>
        <p:nvSpPr>
          <p:cNvPr id="4" name="Rubrik 3">
            <a:extLst>
              <a:ext uri="{FF2B5EF4-FFF2-40B4-BE49-F238E27FC236}">
                <a16:creationId xmlns:a16="http://schemas.microsoft.com/office/drawing/2014/main" id="{D0CD16E3-8D9A-3638-8FC2-1F3D843A6BB0}"/>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275A8289-2241-4F6F-8C94-CC0279AB5DD7}"/>
              </a:ext>
            </a:extLst>
          </p:cNvPr>
          <p:cNvGraphicFramePr>
            <a:graphicFrameLocks noGrp="1"/>
          </p:cNvGraphicFramePr>
          <p:nvPr>
            <p:ph idx="1"/>
            <p:extLst>
              <p:ext uri="{D42A27DB-BD31-4B8C-83A1-F6EECF244321}">
                <p14:modId xmlns:p14="http://schemas.microsoft.com/office/powerpoint/2010/main" val="1218975465"/>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7AB427BA-BBCA-4B97-0D84-7E8CE33708EC}"/>
              </a:ext>
            </a:extLst>
          </p:cNvPr>
          <p:cNvSpPr/>
          <p:nvPr/>
        </p:nvSpPr>
        <p:spPr>
          <a:xfrm flipV="1">
            <a:off x="142603" y="1011120"/>
            <a:ext cx="695597" cy="878640"/>
          </a:xfrm>
          <a:prstGeom prst="bentArrow">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 name="Pil: böjd 1">
            <a:extLst>
              <a:ext uri="{FF2B5EF4-FFF2-40B4-BE49-F238E27FC236}">
                <a16:creationId xmlns:a16="http://schemas.microsoft.com/office/drawing/2014/main" id="{CD19A3DE-FAD3-E705-6AAD-898D0AA65E5C}"/>
              </a:ext>
            </a:extLst>
          </p:cNvPr>
          <p:cNvSpPr/>
          <p:nvPr/>
        </p:nvSpPr>
        <p:spPr>
          <a:xfrm rot="5400000" flipV="1">
            <a:off x="500647" y="5267177"/>
            <a:ext cx="1177345" cy="900848"/>
          </a:xfrm>
          <a:prstGeom prst="bentArrow">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F15CE789-3DD5-8BE7-A2CC-67E6879F3E42}"/>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101</a:t>
            </a:r>
          </a:p>
        </p:txBody>
      </p:sp>
    </p:spTree>
    <p:extLst>
      <p:ext uri="{BB962C8B-B14F-4D97-AF65-F5344CB8AC3E}">
        <p14:creationId xmlns:p14="http://schemas.microsoft.com/office/powerpoint/2010/main" val="11100955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89C31FF-9F48-47C5-040E-438AA1827B9B}"/>
              </a:ext>
            </a:extLst>
          </p:cNvPr>
          <p:cNvSpPr>
            <a:spLocks noGrp="1"/>
          </p:cNvSpPr>
          <p:nvPr>
            <p:ph type="body" sz="quarter" idx="10"/>
          </p:nvPr>
        </p:nvSpPr>
        <p:spPr/>
        <p:txBody>
          <a:bodyPr/>
          <a:lstStyle/>
          <a:p>
            <a:r>
              <a:rPr lang="sv-SE"/>
              <a:t>När du hade sex eller samlag senast, använde ni något skydd?</a:t>
            </a:r>
          </a:p>
        </p:txBody>
      </p:sp>
      <p:sp>
        <p:nvSpPr>
          <p:cNvPr id="4" name="Rubrik 3">
            <a:extLst>
              <a:ext uri="{FF2B5EF4-FFF2-40B4-BE49-F238E27FC236}">
                <a16:creationId xmlns:a16="http://schemas.microsoft.com/office/drawing/2014/main" id="{7AD90EE2-D31F-EE0F-00F5-9711BBC30251}"/>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929BE946-75F8-4D4D-AE1E-11EA6BA01AE6}"/>
              </a:ext>
            </a:extLst>
          </p:cNvPr>
          <p:cNvGraphicFramePr>
            <a:graphicFrameLocks noGrp="1"/>
          </p:cNvGraphicFramePr>
          <p:nvPr>
            <p:ph idx="1"/>
            <p:extLst>
              <p:ext uri="{D42A27DB-BD31-4B8C-83A1-F6EECF244321}">
                <p14:modId xmlns:p14="http://schemas.microsoft.com/office/powerpoint/2010/main" val="405090476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57DB25FE-782D-364F-1EDF-AEFC550E701D}"/>
              </a:ext>
            </a:extLst>
          </p:cNvPr>
          <p:cNvSpPr/>
          <p:nvPr/>
        </p:nvSpPr>
        <p:spPr>
          <a:xfrm flipV="1">
            <a:off x="142603" y="1011120"/>
            <a:ext cx="695597" cy="878640"/>
          </a:xfrm>
          <a:prstGeom prst="bentArrow">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C6321DC9-4728-8F55-EDF5-80CA6601A532}"/>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22</a:t>
            </a:r>
          </a:p>
        </p:txBody>
      </p:sp>
    </p:spTree>
    <p:extLst>
      <p:ext uri="{BB962C8B-B14F-4D97-AF65-F5344CB8AC3E}">
        <p14:creationId xmlns:p14="http://schemas.microsoft.com/office/powerpoint/2010/main" val="2243633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140A5D6-09E0-6DA0-F034-3FA52832B69C}"/>
              </a:ext>
            </a:extLst>
          </p:cNvPr>
          <p:cNvSpPr>
            <a:spLocks noGrp="1"/>
          </p:cNvSpPr>
          <p:nvPr>
            <p:ph type="body" sz="quarter" idx="10"/>
          </p:nvPr>
        </p:nvSpPr>
        <p:spPr/>
        <p:txBody>
          <a:bodyPr/>
          <a:lstStyle/>
          <a:p>
            <a:r>
              <a:rPr lang="sv-SE"/>
              <a:t>Har du fyllt 15 år?</a:t>
            </a:r>
          </a:p>
        </p:txBody>
      </p:sp>
      <p:sp>
        <p:nvSpPr>
          <p:cNvPr id="4" name="Rubrik 3">
            <a:extLst>
              <a:ext uri="{FF2B5EF4-FFF2-40B4-BE49-F238E27FC236}">
                <a16:creationId xmlns:a16="http://schemas.microsoft.com/office/drawing/2014/main" id="{5292C718-4E7B-0A39-E9B1-BECCF670306B}"/>
              </a:ext>
            </a:extLst>
          </p:cNvPr>
          <p:cNvSpPr>
            <a:spLocks noGrp="1"/>
          </p:cNvSpPr>
          <p:nvPr>
            <p:ph type="title"/>
          </p:nvPr>
        </p:nvSpPr>
        <p:spPr/>
        <p:txBody>
          <a:bodyPr/>
          <a:lstStyle/>
          <a:p>
            <a:endParaRPr lang="sv-SE"/>
          </a:p>
        </p:txBody>
      </p:sp>
      <p:sp>
        <p:nvSpPr>
          <p:cNvPr id="6" name="Pil: böjd 5">
            <a:extLst>
              <a:ext uri="{FF2B5EF4-FFF2-40B4-BE49-F238E27FC236}">
                <a16:creationId xmlns:a16="http://schemas.microsoft.com/office/drawing/2014/main" id="{BEBFE9F8-8D9E-DC4F-B636-F521EAE2DD8A}"/>
              </a:ext>
            </a:extLst>
          </p:cNvPr>
          <p:cNvSpPr/>
          <p:nvPr/>
        </p:nvSpPr>
        <p:spPr>
          <a:xfrm rot="5400000" flipV="1">
            <a:off x="445228" y="5137867"/>
            <a:ext cx="1177345" cy="900848"/>
          </a:xfrm>
          <a:prstGeom prst="ben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graphicFrame>
        <p:nvGraphicFramePr>
          <p:cNvPr id="2" name="Platshållare för innehåll 1">
            <a:extLst>
              <a:ext uri="{FF2B5EF4-FFF2-40B4-BE49-F238E27FC236}">
                <a16:creationId xmlns:a16="http://schemas.microsoft.com/office/drawing/2014/main" id="{CE029A3B-9EB6-44F4-AC4D-DD89B5B498F7}"/>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892D6C0B-EB5A-B2CA-FB00-22A47C551140}"/>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103</a:t>
            </a:r>
          </a:p>
        </p:txBody>
      </p:sp>
      <p:sp>
        <p:nvSpPr>
          <p:cNvPr id="7" name="textruta 6">
            <a:extLst>
              <a:ext uri="{FF2B5EF4-FFF2-40B4-BE49-F238E27FC236}">
                <a16:creationId xmlns:a16="http://schemas.microsoft.com/office/drawing/2014/main" id="{785B269C-F2D2-4CC8-350C-0E506249253D}"/>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39481517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E55DB24-4107-36A3-0541-75B363E9B108}"/>
              </a:ext>
            </a:extLst>
          </p:cNvPr>
          <p:cNvSpPr>
            <a:spLocks noGrp="1"/>
          </p:cNvSpPr>
          <p:nvPr>
            <p:ph type="body" sz="quarter" idx="10"/>
          </p:nvPr>
        </p:nvSpPr>
        <p:spPr/>
        <p:txBody>
          <a:bodyPr/>
          <a:lstStyle/>
          <a:p>
            <a:r>
              <a:rPr lang="sv-SE" sz="3200"/>
              <a:t>Har du någon gång använt droger? Med droger menar vi till exempel hasch, marijuana, amfetamin, heroin, kokain, LSD, GHB eller narkotikaklassade mediciner.</a:t>
            </a:r>
          </a:p>
        </p:txBody>
      </p:sp>
      <p:sp>
        <p:nvSpPr>
          <p:cNvPr id="4" name="Rubrik 3">
            <a:extLst>
              <a:ext uri="{FF2B5EF4-FFF2-40B4-BE49-F238E27FC236}">
                <a16:creationId xmlns:a16="http://schemas.microsoft.com/office/drawing/2014/main" id="{67AB1A92-6E94-5D47-A1C6-E978DD9A3846}"/>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DEA0253E-218D-4F0A-9362-33CBDFD9E1AA}"/>
              </a:ext>
            </a:extLst>
          </p:cNvPr>
          <p:cNvGraphicFramePr>
            <a:graphicFrameLocks noGrp="1"/>
          </p:cNvGraphicFramePr>
          <p:nvPr>
            <p:ph idx="1"/>
            <p:extLst>
              <p:ext uri="{D42A27DB-BD31-4B8C-83A1-F6EECF244321}">
                <p14:modId xmlns:p14="http://schemas.microsoft.com/office/powerpoint/2010/main" val="2807782737"/>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Pil: böjd 4">
            <a:extLst>
              <a:ext uri="{FF2B5EF4-FFF2-40B4-BE49-F238E27FC236}">
                <a16:creationId xmlns:a16="http://schemas.microsoft.com/office/drawing/2014/main" id="{9F5C7863-1A0F-410E-89B5-412AFF64D063}"/>
              </a:ext>
            </a:extLst>
          </p:cNvPr>
          <p:cNvSpPr/>
          <p:nvPr/>
        </p:nvSpPr>
        <p:spPr>
          <a:xfrm flipV="1">
            <a:off x="142603" y="1011120"/>
            <a:ext cx="695597" cy="878640"/>
          </a:xfrm>
          <a:prstGeom prst="ben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6" name="textruta 5">
            <a:extLst>
              <a:ext uri="{FF2B5EF4-FFF2-40B4-BE49-F238E27FC236}">
                <a16:creationId xmlns:a16="http://schemas.microsoft.com/office/drawing/2014/main" id="{17694DF0-176F-7D6B-B0D1-CFB107D9540A}"/>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63</a:t>
            </a:r>
          </a:p>
        </p:txBody>
      </p:sp>
      <p:sp>
        <p:nvSpPr>
          <p:cNvPr id="7" name="textruta 6">
            <a:extLst>
              <a:ext uri="{FF2B5EF4-FFF2-40B4-BE49-F238E27FC236}">
                <a16:creationId xmlns:a16="http://schemas.microsoft.com/office/drawing/2014/main" id="{5DC0C7C1-4545-EDB5-895A-B78127D7B53A}"/>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35</a:t>
            </a:r>
          </a:p>
        </p:txBody>
      </p:sp>
    </p:spTree>
    <p:extLst>
      <p:ext uri="{BB962C8B-B14F-4D97-AF65-F5344CB8AC3E}">
        <p14:creationId xmlns:p14="http://schemas.microsoft.com/office/powerpoint/2010/main" val="1095256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A189DA1-E0F5-D9C8-E56B-742A4E576EE2}"/>
              </a:ext>
            </a:extLst>
          </p:cNvPr>
          <p:cNvSpPr>
            <a:spLocks noGrp="1"/>
          </p:cNvSpPr>
          <p:nvPr>
            <p:ph type="body" sz="quarter" idx="10"/>
          </p:nvPr>
        </p:nvSpPr>
        <p:spPr/>
        <p:txBody>
          <a:bodyPr/>
          <a:lstStyle/>
          <a:p>
            <a:r>
              <a:rPr lang="sv-SE"/>
              <a:t>Har du haft sex tillsammans med någon?</a:t>
            </a:r>
          </a:p>
        </p:txBody>
      </p:sp>
      <p:sp>
        <p:nvSpPr>
          <p:cNvPr id="4" name="Rubrik 3">
            <a:extLst>
              <a:ext uri="{FF2B5EF4-FFF2-40B4-BE49-F238E27FC236}">
                <a16:creationId xmlns:a16="http://schemas.microsoft.com/office/drawing/2014/main" id="{D0CD16E3-8D9A-3638-8FC2-1F3D843A6BB0}"/>
              </a:ext>
            </a:extLst>
          </p:cNvPr>
          <p:cNvSpPr>
            <a:spLocks noGrp="1"/>
          </p:cNvSpPr>
          <p:nvPr>
            <p:ph type="title"/>
          </p:nvPr>
        </p:nvSpPr>
        <p:spPr/>
        <p:txBody>
          <a:bodyPr/>
          <a:lstStyle/>
          <a:p>
            <a:endParaRPr lang="sv-SE"/>
          </a:p>
        </p:txBody>
      </p:sp>
      <p:sp>
        <p:nvSpPr>
          <p:cNvPr id="6" name="Pil: böjd 5">
            <a:extLst>
              <a:ext uri="{FF2B5EF4-FFF2-40B4-BE49-F238E27FC236}">
                <a16:creationId xmlns:a16="http://schemas.microsoft.com/office/drawing/2014/main" id="{7AB427BA-BBCA-4B97-0D84-7E8CE33708EC}"/>
              </a:ext>
            </a:extLst>
          </p:cNvPr>
          <p:cNvSpPr/>
          <p:nvPr/>
        </p:nvSpPr>
        <p:spPr>
          <a:xfrm flipV="1">
            <a:off x="142603" y="1011120"/>
            <a:ext cx="695597" cy="878640"/>
          </a:xfrm>
          <a:prstGeom prst="ben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graphicFrame>
        <p:nvGraphicFramePr>
          <p:cNvPr id="5" name="Platshållare för innehåll 4">
            <a:extLst>
              <a:ext uri="{FF2B5EF4-FFF2-40B4-BE49-F238E27FC236}">
                <a16:creationId xmlns:a16="http://schemas.microsoft.com/office/drawing/2014/main" id="{58767F96-4B71-4731-A457-2A14EF4A2F1D}"/>
              </a:ext>
            </a:extLst>
          </p:cNvPr>
          <p:cNvGraphicFramePr>
            <a:graphicFrameLocks noGrp="1"/>
          </p:cNvGraphicFramePr>
          <p:nvPr>
            <p:ph idx="1"/>
            <p:extLst>
              <p:ext uri="{D42A27DB-BD31-4B8C-83A1-F6EECF244321}">
                <p14:modId xmlns:p14="http://schemas.microsoft.com/office/powerpoint/2010/main" val="1504387516"/>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95BDCE7F-5569-62FA-C5D8-091546BE0B29}"/>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61</a:t>
            </a:r>
          </a:p>
        </p:txBody>
      </p:sp>
      <p:sp>
        <p:nvSpPr>
          <p:cNvPr id="7" name="textruta 6">
            <a:extLst>
              <a:ext uri="{FF2B5EF4-FFF2-40B4-BE49-F238E27FC236}">
                <a16:creationId xmlns:a16="http://schemas.microsoft.com/office/drawing/2014/main" id="{CDA53990-E5A1-1953-B8B0-43D1D890D5DD}"/>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35</a:t>
            </a:r>
          </a:p>
        </p:txBody>
      </p:sp>
    </p:spTree>
    <p:extLst>
      <p:ext uri="{BB962C8B-B14F-4D97-AF65-F5344CB8AC3E}">
        <p14:creationId xmlns:p14="http://schemas.microsoft.com/office/powerpoint/2010/main" val="158354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CF72989-E91E-1FC8-D331-4BB44C82046D}"/>
              </a:ext>
            </a:extLst>
          </p:cNvPr>
          <p:cNvSpPr>
            <a:spLocks noGrp="1"/>
          </p:cNvSpPr>
          <p:nvPr>
            <p:ph type="body" sz="quarter" idx="10"/>
          </p:nvPr>
        </p:nvSpPr>
        <p:spPr/>
        <p:txBody>
          <a:bodyPr/>
          <a:lstStyle/>
          <a:p>
            <a:r>
              <a:rPr lang="sv-SE"/>
              <a:t>Har du svårt att somna?</a:t>
            </a:r>
          </a:p>
        </p:txBody>
      </p:sp>
      <p:sp>
        <p:nvSpPr>
          <p:cNvPr id="4" name="Rubrik 3">
            <a:extLst>
              <a:ext uri="{FF2B5EF4-FFF2-40B4-BE49-F238E27FC236}">
                <a16:creationId xmlns:a16="http://schemas.microsoft.com/office/drawing/2014/main" id="{58AD77FE-9FF3-E15D-7539-638FCF0DBE99}"/>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061284BF-1D99-4E99-939C-C28CAD974714}"/>
              </a:ext>
            </a:extLst>
          </p:cNvPr>
          <p:cNvGraphicFramePr>
            <a:graphicFrameLocks noGrp="1"/>
          </p:cNvGraphicFramePr>
          <p:nvPr>
            <p:ph idx="1"/>
            <p:extLst>
              <p:ext uri="{D42A27DB-BD31-4B8C-83A1-F6EECF244321}">
                <p14:modId xmlns:p14="http://schemas.microsoft.com/office/powerpoint/2010/main" val="4143756680"/>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E1FA7324-7A1F-490F-8B9E-2DEBDED9DB4D}"/>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10825072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6C1EEB8-5824-195B-111E-954A203E0E0A}"/>
              </a:ext>
            </a:extLst>
          </p:cNvPr>
          <p:cNvSpPr>
            <a:spLocks noGrp="1"/>
          </p:cNvSpPr>
          <p:nvPr>
            <p:ph type="body" sz="quarter" idx="10"/>
          </p:nvPr>
        </p:nvSpPr>
        <p:spPr/>
        <p:txBody>
          <a:bodyPr/>
          <a:lstStyle/>
          <a:p>
            <a:r>
              <a:rPr lang="sv-SE"/>
              <a:t>Hur ser du på din framtid?</a:t>
            </a:r>
          </a:p>
        </p:txBody>
      </p:sp>
      <p:sp>
        <p:nvSpPr>
          <p:cNvPr id="4" name="Rubrik 3">
            <a:extLst>
              <a:ext uri="{FF2B5EF4-FFF2-40B4-BE49-F238E27FC236}">
                <a16:creationId xmlns:a16="http://schemas.microsoft.com/office/drawing/2014/main" id="{F741FC2E-D149-AA3C-9CD7-71A0DF90C2D3}"/>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0C632838-F64E-475A-B354-973CEF2BA320}"/>
              </a:ext>
            </a:extLst>
          </p:cNvPr>
          <p:cNvGraphicFramePr>
            <a:graphicFrameLocks noGrp="1"/>
          </p:cNvGraphicFramePr>
          <p:nvPr>
            <p:ph idx="1"/>
            <p:extLst>
              <p:ext uri="{D42A27DB-BD31-4B8C-83A1-F6EECF244321}">
                <p14:modId xmlns:p14="http://schemas.microsoft.com/office/powerpoint/2010/main" val="3785460727"/>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CBF939C9-40F6-087D-DCEC-7BE7D92F271F}"/>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178</a:t>
            </a:r>
          </a:p>
        </p:txBody>
      </p:sp>
    </p:spTree>
    <p:extLst>
      <p:ext uri="{BB962C8B-B14F-4D97-AF65-F5344CB8AC3E}">
        <p14:creationId xmlns:p14="http://schemas.microsoft.com/office/powerpoint/2010/main" val="2203486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6C1EEB8-5824-195B-111E-954A203E0E0A}"/>
              </a:ext>
            </a:extLst>
          </p:cNvPr>
          <p:cNvSpPr>
            <a:spLocks noGrp="1"/>
          </p:cNvSpPr>
          <p:nvPr>
            <p:ph type="body" sz="quarter" idx="10"/>
          </p:nvPr>
        </p:nvSpPr>
        <p:spPr/>
        <p:txBody>
          <a:bodyPr/>
          <a:lstStyle/>
          <a:p>
            <a:r>
              <a:rPr lang="sv-SE"/>
              <a:t>Hur ser du på din framtid?</a:t>
            </a:r>
          </a:p>
        </p:txBody>
      </p:sp>
      <p:sp>
        <p:nvSpPr>
          <p:cNvPr id="4" name="Rubrik 3">
            <a:extLst>
              <a:ext uri="{FF2B5EF4-FFF2-40B4-BE49-F238E27FC236}">
                <a16:creationId xmlns:a16="http://schemas.microsoft.com/office/drawing/2014/main" id="{F741FC2E-D149-AA3C-9CD7-71A0DF90C2D3}"/>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27529369-3224-4C0B-961F-A7ED06C22ACE}"/>
              </a:ext>
            </a:extLst>
          </p:cNvPr>
          <p:cNvGraphicFramePr>
            <a:graphicFrameLocks noGrp="1"/>
          </p:cNvGraphicFramePr>
          <p:nvPr>
            <p:ph idx="1"/>
            <p:extLst>
              <p:ext uri="{D42A27DB-BD31-4B8C-83A1-F6EECF244321}">
                <p14:modId xmlns:p14="http://schemas.microsoft.com/office/powerpoint/2010/main" val="1641200729"/>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D53B3AEB-87E6-3F9C-2268-F08F699D4265}"/>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6" name="textruta 5">
            <a:extLst>
              <a:ext uri="{FF2B5EF4-FFF2-40B4-BE49-F238E27FC236}">
                <a16:creationId xmlns:a16="http://schemas.microsoft.com/office/drawing/2014/main" id="{2B791ECE-87BD-9776-0020-D7A949B60ED9}"/>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5096708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6C1EEB8-5824-195B-111E-954A203E0E0A}"/>
              </a:ext>
            </a:extLst>
          </p:cNvPr>
          <p:cNvSpPr>
            <a:spLocks noGrp="1"/>
          </p:cNvSpPr>
          <p:nvPr>
            <p:ph type="body" sz="quarter" idx="10"/>
          </p:nvPr>
        </p:nvSpPr>
        <p:spPr/>
        <p:txBody>
          <a:bodyPr/>
          <a:lstStyle/>
          <a:p>
            <a:r>
              <a:rPr lang="sv-SE"/>
              <a:t>Hur ser du på din framtid?</a:t>
            </a:r>
          </a:p>
        </p:txBody>
      </p:sp>
      <p:sp>
        <p:nvSpPr>
          <p:cNvPr id="4" name="Rubrik 3">
            <a:extLst>
              <a:ext uri="{FF2B5EF4-FFF2-40B4-BE49-F238E27FC236}">
                <a16:creationId xmlns:a16="http://schemas.microsoft.com/office/drawing/2014/main" id="{F741FC2E-D149-AA3C-9CD7-71A0DF90C2D3}"/>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40FB9D8F-F32D-4D3F-97D2-C74D3BD1F039}"/>
              </a:ext>
            </a:extLst>
          </p:cNvPr>
          <p:cNvGraphicFramePr>
            <a:graphicFrameLocks noGrp="1"/>
          </p:cNvGraphicFramePr>
          <p:nvPr>
            <p:ph idx="1"/>
            <p:extLst>
              <p:ext uri="{D42A27DB-BD31-4B8C-83A1-F6EECF244321}">
                <p14:modId xmlns:p14="http://schemas.microsoft.com/office/powerpoint/2010/main" val="272385302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CB5EAE70-36C9-6349-C808-1F015F4C035F}"/>
              </a:ext>
            </a:extLst>
          </p:cNvPr>
          <p:cNvSpPr txBox="1"/>
          <p:nvPr/>
        </p:nvSpPr>
        <p:spPr>
          <a:xfrm>
            <a:off x="10109771" y="389634"/>
            <a:ext cx="1891729" cy="646331"/>
          </a:xfrm>
          <a:prstGeom prst="rect">
            <a:avLst/>
          </a:prstGeom>
          <a:noFill/>
        </p:spPr>
        <p:txBody>
          <a:bodyPr wrap="square">
            <a:spAutoFit/>
          </a:bodyPr>
          <a:lstStyle/>
          <a:p>
            <a:pPr algn="ctr"/>
            <a:r>
              <a:rPr lang="sv-SE" dirty="0"/>
              <a:t>Antal under 15 år</a:t>
            </a:r>
          </a:p>
          <a:p>
            <a:pPr algn="ctr"/>
            <a:r>
              <a:rPr lang="sv-SE" dirty="0"/>
              <a:t>72</a:t>
            </a:r>
          </a:p>
        </p:txBody>
      </p:sp>
      <p:sp>
        <p:nvSpPr>
          <p:cNvPr id="6" name="textruta 5">
            <a:extLst>
              <a:ext uri="{FF2B5EF4-FFF2-40B4-BE49-F238E27FC236}">
                <a16:creationId xmlns:a16="http://schemas.microsoft.com/office/drawing/2014/main" id="{C311B5FB-6DA3-733C-75B6-C6566D3D8E92}"/>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103</a:t>
            </a:r>
          </a:p>
        </p:txBody>
      </p:sp>
    </p:spTree>
    <p:extLst>
      <p:ext uri="{BB962C8B-B14F-4D97-AF65-F5344CB8AC3E}">
        <p14:creationId xmlns:p14="http://schemas.microsoft.com/office/powerpoint/2010/main" val="37242508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14D8E5F-95F6-0E8C-4A43-34D85E6A7384}"/>
              </a:ext>
            </a:extLst>
          </p:cNvPr>
          <p:cNvSpPr>
            <a:spLocks noGrp="1"/>
          </p:cNvSpPr>
          <p:nvPr>
            <p:ph type="body" sz="quarter" idx="10"/>
          </p:nvPr>
        </p:nvSpPr>
        <p:spPr/>
        <p:txBody>
          <a:bodyPr/>
          <a:lstStyle/>
          <a:p>
            <a:r>
              <a:rPr lang="sv-SE"/>
              <a:t>Vad vill du göra när du tagit studenten?</a:t>
            </a:r>
          </a:p>
        </p:txBody>
      </p:sp>
      <p:sp>
        <p:nvSpPr>
          <p:cNvPr id="4" name="Rubrik 3">
            <a:extLst>
              <a:ext uri="{FF2B5EF4-FFF2-40B4-BE49-F238E27FC236}">
                <a16:creationId xmlns:a16="http://schemas.microsoft.com/office/drawing/2014/main" id="{4962407E-B74A-A011-5332-EF93DF65AC28}"/>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AF0F32DA-8EE9-4EF1-85CF-ADC9115B76C1}"/>
              </a:ext>
            </a:extLst>
          </p:cNvPr>
          <p:cNvGraphicFramePr>
            <a:graphicFrameLocks noGrp="1"/>
          </p:cNvGraphicFramePr>
          <p:nvPr>
            <p:ph idx="1"/>
            <p:extLst>
              <p:ext uri="{D42A27DB-BD31-4B8C-83A1-F6EECF244321}">
                <p14:modId xmlns:p14="http://schemas.microsoft.com/office/powerpoint/2010/main" val="74395138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E00EC6B7-417D-8E46-BB50-78CF709259B8}"/>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29035312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14D8E5F-95F6-0E8C-4A43-34D85E6A7384}"/>
              </a:ext>
            </a:extLst>
          </p:cNvPr>
          <p:cNvSpPr>
            <a:spLocks noGrp="1"/>
          </p:cNvSpPr>
          <p:nvPr>
            <p:ph type="body" sz="quarter" idx="10"/>
          </p:nvPr>
        </p:nvSpPr>
        <p:spPr/>
        <p:txBody>
          <a:bodyPr/>
          <a:lstStyle/>
          <a:p>
            <a:r>
              <a:rPr lang="sv-SE"/>
              <a:t>Vad vill du göra när du tagit studenten?</a:t>
            </a:r>
          </a:p>
        </p:txBody>
      </p:sp>
      <p:sp>
        <p:nvSpPr>
          <p:cNvPr id="4" name="Rubrik 3">
            <a:extLst>
              <a:ext uri="{FF2B5EF4-FFF2-40B4-BE49-F238E27FC236}">
                <a16:creationId xmlns:a16="http://schemas.microsoft.com/office/drawing/2014/main" id="{4962407E-B74A-A011-5332-EF93DF65AC28}"/>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286C891D-77A6-4A92-B5D8-7B5366805806}"/>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A65521A0-DDA4-EDB6-67F5-51E83E1C6F3A}"/>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6" name="textruta 5">
            <a:extLst>
              <a:ext uri="{FF2B5EF4-FFF2-40B4-BE49-F238E27FC236}">
                <a16:creationId xmlns:a16="http://schemas.microsoft.com/office/drawing/2014/main" id="{9632305F-5799-0D0F-FC13-6FAFB04FF862}"/>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696048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14D8E5F-95F6-0E8C-4A43-34D85E6A7384}"/>
              </a:ext>
            </a:extLst>
          </p:cNvPr>
          <p:cNvSpPr>
            <a:spLocks noGrp="1"/>
          </p:cNvSpPr>
          <p:nvPr>
            <p:ph type="body" sz="quarter" idx="10"/>
          </p:nvPr>
        </p:nvSpPr>
        <p:spPr/>
        <p:txBody>
          <a:bodyPr/>
          <a:lstStyle/>
          <a:p>
            <a:r>
              <a:rPr lang="sv-SE"/>
              <a:t>Vad vill du göra när du tagit studenten?</a:t>
            </a:r>
          </a:p>
        </p:txBody>
      </p:sp>
      <p:sp>
        <p:nvSpPr>
          <p:cNvPr id="4" name="Rubrik 3">
            <a:extLst>
              <a:ext uri="{FF2B5EF4-FFF2-40B4-BE49-F238E27FC236}">
                <a16:creationId xmlns:a16="http://schemas.microsoft.com/office/drawing/2014/main" id="{4962407E-B74A-A011-5332-EF93DF65AC28}"/>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2240553A-95DE-4995-8FCA-FE3ED09FD60C}"/>
              </a:ext>
            </a:extLst>
          </p:cNvPr>
          <p:cNvGraphicFramePr>
            <a:graphicFrameLocks noGrp="1"/>
          </p:cNvGraphicFramePr>
          <p:nvPr>
            <p:ph idx="1"/>
            <p:extLst>
              <p:ext uri="{D42A27DB-BD31-4B8C-83A1-F6EECF244321}">
                <p14:modId xmlns:p14="http://schemas.microsoft.com/office/powerpoint/2010/main" val="206079645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F5203A7B-B49C-6174-AE8C-E9BC6298D8A2}"/>
              </a:ext>
            </a:extLst>
          </p:cNvPr>
          <p:cNvSpPr txBox="1"/>
          <p:nvPr/>
        </p:nvSpPr>
        <p:spPr>
          <a:xfrm>
            <a:off x="10109771" y="389634"/>
            <a:ext cx="1891729" cy="646331"/>
          </a:xfrm>
          <a:prstGeom prst="rect">
            <a:avLst/>
          </a:prstGeom>
          <a:noFill/>
        </p:spPr>
        <p:txBody>
          <a:bodyPr wrap="square">
            <a:spAutoFit/>
          </a:bodyPr>
          <a:lstStyle/>
          <a:p>
            <a:pPr algn="ctr"/>
            <a:r>
              <a:rPr lang="sv-SE" dirty="0"/>
              <a:t>Antal under 15 år</a:t>
            </a:r>
          </a:p>
          <a:p>
            <a:pPr algn="ctr"/>
            <a:r>
              <a:rPr lang="sv-SE" dirty="0"/>
              <a:t>71</a:t>
            </a:r>
          </a:p>
        </p:txBody>
      </p:sp>
      <p:sp>
        <p:nvSpPr>
          <p:cNvPr id="6" name="textruta 5">
            <a:extLst>
              <a:ext uri="{FF2B5EF4-FFF2-40B4-BE49-F238E27FC236}">
                <a16:creationId xmlns:a16="http://schemas.microsoft.com/office/drawing/2014/main" id="{0F9A9D0F-31F0-A30D-0343-F84156CE8F82}"/>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5829042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55B7A80-2BB3-9371-6AC1-C7DAF3CA5445}"/>
              </a:ext>
            </a:extLst>
          </p:cNvPr>
          <p:cNvSpPr>
            <a:spLocks noGrp="1"/>
          </p:cNvSpPr>
          <p:nvPr>
            <p:ph type="body" sz="quarter" idx="10"/>
          </p:nvPr>
        </p:nvSpPr>
        <p:spPr/>
        <p:txBody>
          <a:bodyPr/>
          <a:lstStyle/>
          <a:p>
            <a:r>
              <a:rPr lang="sv-SE"/>
              <a:t>Hur var frågorna att svara på? </a:t>
            </a:r>
          </a:p>
        </p:txBody>
      </p:sp>
      <p:sp>
        <p:nvSpPr>
          <p:cNvPr id="4" name="Rubrik 3">
            <a:extLst>
              <a:ext uri="{FF2B5EF4-FFF2-40B4-BE49-F238E27FC236}">
                <a16:creationId xmlns:a16="http://schemas.microsoft.com/office/drawing/2014/main" id="{952C99A0-CAD0-F43A-23CB-CC678F729549}"/>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29CAF12E-BE4D-4ED5-9BEB-885C0D2CCEF7}"/>
              </a:ext>
            </a:extLst>
          </p:cNvPr>
          <p:cNvGraphicFramePr>
            <a:graphicFrameLocks noGrp="1"/>
          </p:cNvGraphicFramePr>
          <p:nvPr>
            <p:ph idx="1"/>
            <p:extLst>
              <p:ext uri="{D42A27DB-BD31-4B8C-83A1-F6EECF244321}">
                <p14:modId xmlns:p14="http://schemas.microsoft.com/office/powerpoint/2010/main" val="50246312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5035AA32-9781-07B2-1F57-69FF34AA53D1}"/>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40381941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55B7A80-2BB3-9371-6AC1-C7DAF3CA5445}"/>
              </a:ext>
            </a:extLst>
          </p:cNvPr>
          <p:cNvSpPr>
            <a:spLocks noGrp="1"/>
          </p:cNvSpPr>
          <p:nvPr>
            <p:ph type="body" sz="quarter" idx="10"/>
          </p:nvPr>
        </p:nvSpPr>
        <p:spPr/>
        <p:txBody>
          <a:bodyPr/>
          <a:lstStyle/>
          <a:p>
            <a:r>
              <a:rPr lang="sv-SE"/>
              <a:t>Hur var frågorna att svara på? </a:t>
            </a:r>
          </a:p>
        </p:txBody>
      </p:sp>
      <p:sp>
        <p:nvSpPr>
          <p:cNvPr id="4" name="Rubrik 3">
            <a:extLst>
              <a:ext uri="{FF2B5EF4-FFF2-40B4-BE49-F238E27FC236}">
                <a16:creationId xmlns:a16="http://schemas.microsoft.com/office/drawing/2014/main" id="{952C99A0-CAD0-F43A-23CB-CC678F729549}"/>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583E9A62-7236-418A-87DB-2E5E2B2CA527}"/>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A75EF061-5CA8-3A31-DCDC-ABF4CFEB20D9}"/>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6" name="textruta 5">
            <a:extLst>
              <a:ext uri="{FF2B5EF4-FFF2-40B4-BE49-F238E27FC236}">
                <a16:creationId xmlns:a16="http://schemas.microsoft.com/office/drawing/2014/main" id="{B602428C-71DD-86FA-3589-200E0C68C53A}"/>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2365767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55B7A80-2BB3-9371-6AC1-C7DAF3CA5445}"/>
              </a:ext>
            </a:extLst>
          </p:cNvPr>
          <p:cNvSpPr>
            <a:spLocks noGrp="1"/>
          </p:cNvSpPr>
          <p:nvPr>
            <p:ph type="body" sz="quarter" idx="10"/>
          </p:nvPr>
        </p:nvSpPr>
        <p:spPr/>
        <p:txBody>
          <a:bodyPr/>
          <a:lstStyle/>
          <a:p>
            <a:r>
              <a:rPr lang="sv-SE"/>
              <a:t>Hur var frågorna att svara på? </a:t>
            </a:r>
          </a:p>
        </p:txBody>
      </p:sp>
      <p:sp>
        <p:nvSpPr>
          <p:cNvPr id="4" name="Rubrik 3">
            <a:extLst>
              <a:ext uri="{FF2B5EF4-FFF2-40B4-BE49-F238E27FC236}">
                <a16:creationId xmlns:a16="http://schemas.microsoft.com/office/drawing/2014/main" id="{952C99A0-CAD0-F43A-23CB-CC678F729549}"/>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7B6CC684-380F-4B99-9CEB-4A098F24554B}"/>
              </a:ext>
            </a:extLst>
          </p:cNvPr>
          <p:cNvGraphicFramePr>
            <a:graphicFrameLocks noGrp="1"/>
          </p:cNvGraphicFramePr>
          <p:nvPr>
            <p:ph idx="1"/>
            <p:extLst>
              <p:ext uri="{D42A27DB-BD31-4B8C-83A1-F6EECF244321}">
                <p14:modId xmlns:p14="http://schemas.microsoft.com/office/powerpoint/2010/main" val="2932443704"/>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F52295FE-9282-AA48-CBCF-B59C0FE11F38}"/>
              </a:ext>
            </a:extLst>
          </p:cNvPr>
          <p:cNvSpPr txBox="1"/>
          <p:nvPr/>
        </p:nvSpPr>
        <p:spPr>
          <a:xfrm>
            <a:off x="10099497" y="389634"/>
            <a:ext cx="1902003" cy="646331"/>
          </a:xfrm>
          <a:prstGeom prst="rect">
            <a:avLst/>
          </a:prstGeom>
          <a:noFill/>
        </p:spPr>
        <p:txBody>
          <a:bodyPr wrap="square">
            <a:spAutoFit/>
          </a:bodyPr>
          <a:lstStyle/>
          <a:p>
            <a:pPr algn="ctr"/>
            <a:r>
              <a:rPr lang="sv-SE" dirty="0"/>
              <a:t>Antal under 15 år</a:t>
            </a:r>
          </a:p>
          <a:p>
            <a:pPr algn="ctr"/>
            <a:r>
              <a:rPr lang="sv-SE" dirty="0"/>
              <a:t>71</a:t>
            </a:r>
          </a:p>
        </p:txBody>
      </p:sp>
      <p:sp>
        <p:nvSpPr>
          <p:cNvPr id="6" name="textruta 5">
            <a:extLst>
              <a:ext uri="{FF2B5EF4-FFF2-40B4-BE49-F238E27FC236}">
                <a16:creationId xmlns:a16="http://schemas.microsoft.com/office/drawing/2014/main" id="{0FA64974-9055-6823-3356-9E43D1F8CCE3}"/>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2009253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8A726E5-BE74-8316-DD06-CF73C5212E99}"/>
              </a:ext>
            </a:extLst>
          </p:cNvPr>
          <p:cNvSpPr>
            <a:spLocks noGrp="1"/>
          </p:cNvSpPr>
          <p:nvPr>
            <p:ph idx="1"/>
          </p:nvPr>
        </p:nvSpPr>
        <p:spPr>
          <a:xfrm>
            <a:off x="282437" y="5225375"/>
            <a:ext cx="10515600" cy="1390922"/>
          </a:xfrm>
        </p:spPr>
        <p:txBody>
          <a:bodyPr/>
          <a:lstStyle/>
          <a:p>
            <a:pPr marL="0" indent="0">
              <a:buNone/>
            </a:pPr>
            <a:r>
              <a:rPr lang="sv-SE" b="1" dirty="0"/>
              <a:t>Författare:</a:t>
            </a:r>
          </a:p>
          <a:p>
            <a:pPr marL="0" indent="0">
              <a:buNone/>
            </a:pPr>
            <a:r>
              <a:rPr lang="sv-SE" dirty="0"/>
              <a:t>Tryggve Pederby </a:t>
            </a:r>
            <a:r>
              <a:rPr lang="sv-SE" dirty="0">
                <a:hlinkClick r:id="rId2"/>
              </a:rPr>
              <a:t>tryggve.pederby@regionuppsala.se</a:t>
            </a:r>
            <a:endParaRPr lang="sv-SE" dirty="0"/>
          </a:p>
          <a:p>
            <a:pPr marL="0" indent="0">
              <a:buNone/>
            </a:pPr>
            <a:r>
              <a:rPr lang="sv-SE" dirty="0"/>
              <a:t>Cecilia Brenner </a:t>
            </a:r>
            <a:r>
              <a:rPr lang="sv-SE" dirty="0">
                <a:hlinkClick r:id="rId3"/>
              </a:rPr>
              <a:t>cecilia.brenner@regionuppsala.se</a:t>
            </a:r>
            <a:r>
              <a:rPr lang="sv-SE" dirty="0"/>
              <a:t> </a:t>
            </a:r>
          </a:p>
          <a:p>
            <a:pPr marL="0" indent="0">
              <a:buNone/>
            </a:pPr>
            <a:endParaRPr lang="sv-SE" dirty="0"/>
          </a:p>
        </p:txBody>
      </p:sp>
      <p:sp>
        <p:nvSpPr>
          <p:cNvPr id="4" name="Rubrik 3">
            <a:extLst>
              <a:ext uri="{FF2B5EF4-FFF2-40B4-BE49-F238E27FC236}">
                <a16:creationId xmlns:a16="http://schemas.microsoft.com/office/drawing/2014/main" id="{42B15AAA-EC76-2DA4-15B4-41C823AB0C0A}"/>
              </a:ext>
            </a:extLst>
          </p:cNvPr>
          <p:cNvSpPr>
            <a:spLocks noGrp="1"/>
          </p:cNvSpPr>
          <p:nvPr>
            <p:ph type="title"/>
          </p:nvPr>
        </p:nvSpPr>
        <p:spPr/>
        <p:txBody>
          <a:bodyPr/>
          <a:lstStyle/>
          <a:p>
            <a:endParaRPr lang="sv-SE"/>
          </a:p>
        </p:txBody>
      </p:sp>
      <p:pic>
        <p:nvPicPr>
          <p:cNvPr id="5" name="Bild 4" descr="Böcker kontur">
            <a:extLst>
              <a:ext uri="{FF2B5EF4-FFF2-40B4-BE49-F238E27FC236}">
                <a16:creationId xmlns:a16="http://schemas.microsoft.com/office/drawing/2014/main" id="{BB0101B5-30CE-5AFA-C96E-CFF80E5469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6204" y="2054699"/>
            <a:ext cx="914400" cy="914400"/>
          </a:xfrm>
          <a:prstGeom prst="rect">
            <a:avLst/>
          </a:prstGeom>
        </p:spPr>
      </p:pic>
      <p:pic>
        <p:nvPicPr>
          <p:cNvPr id="6" name="Bild 5" descr="Skola kontur">
            <a:extLst>
              <a:ext uri="{FF2B5EF4-FFF2-40B4-BE49-F238E27FC236}">
                <a16:creationId xmlns:a16="http://schemas.microsoft.com/office/drawing/2014/main" id="{550D1AAE-6664-2B8A-EBFD-FDF0EDBF30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6204" y="3449800"/>
            <a:ext cx="914400" cy="914400"/>
          </a:xfrm>
          <a:prstGeom prst="rect">
            <a:avLst/>
          </a:prstGeom>
        </p:spPr>
      </p:pic>
      <p:pic>
        <p:nvPicPr>
          <p:cNvPr id="7" name="Bild 6" descr="Lunchlåda kontur">
            <a:extLst>
              <a:ext uri="{FF2B5EF4-FFF2-40B4-BE49-F238E27FC236}">
                <a16:creationId xmlns:a16="http://schemas.microsoft.com/office/drawing/2014/main" id="{C9ECF1C0-C73C-03EA-9338-085D763969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83637" y="1992503"/>
            <a:ext cx="914400" cy="914400"/>
          </a:xfrm>
          <a:prstGeom prst="rect">
            <a:avLst/>
          </a:prstGeom>
        </p:spPr>
      </p:pic>
      <p:pic>
        <p:nvPicPr>
          <p:cNvPr id="8" name="Bild 7" descr="Svart tavla kontur">
            <a:extLst>
              <a:ext uri="{FF2B5EF4-FFF2-40B4-BE49-F238E27FC236}">
                <a16:creationId xmlns:a16="http://schemas.microsoft.com/office/drawing/2014/main" id="{60F5F099-7FDF-661E-184D-65EF3F6AF6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59415" y="1387964"/>
            <a:ext cx="914400" cy="914400"/>
          </a:xfrm>
          <a:prstGeom prst="rect">
            <a:avLst/>
          </a:prstGeom>
        </p:spPr>
      </p:pic>
      <p:pic>
        <p:nvPicPr>
          <p:cNvPr id="9" name="Bild 8" descr="Studentmössa kontur">
            <a:extLst>
              <a:ext uri="{FF2B5EF4-FFF2-40B4-BE49-F238E27FC236}">
                <a16:creationId xmlns:a16="http://schemas.microsoft.com/office/drawing/2014/main" id="{9765C419-0F19-9A2A-A0E4-33D6A4BC8C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87288" y="2832530"/>
            <a:ext cx="914400" cy="914400"/>
          </a:xfrm>
          <a:prstGeom prst="rect">
            <a:avLst/>
          </a:prstGeom>
        </p:spPr>
      </p:pic>
      <p:pic>
        <p:nvPicPr>
          <p:cNvPr id="10" name="Bild 9" descr="Klassrum kontur">
            <a:extLst>
              <a:ext uri="{FF2B5EF4-FFF2-40B4-BE49-F238E27FC236}">
                <a16:creationId xmlns:a16="http://schemas.microsoft.com/office/drawing/2014/main" id="{2C78EE99-DA56-EE24-488C-D94129740C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89324" y="598274"/>
            <a:ext cx="914400" cy="914400"/>
          </a:xfrm>
          <a:prstGeom prst="rect">
            <a:avLst/>
          </a:prstGeom>
        </p:spPr>
      </p:pic>
      <p:pic>
        <p:nvPicPr>
          <p:cNvPr id="11" name="Bild 10" descr="Sportbollar kontur">
            <a:extLst>
              <a:ext uri="{FF2B5EF4-FFF2-40B4-BE49-F238E27FC236}">
                <a16:creationId xmlns:a16="http://schemas.microsoft.com/office/drawing/2014/main" id="{9201C9B8-9E1F-7CB5-C82B-442C39E14B4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65386" y="3799108"/>
            <a:ext cx="914400" cy="914400"/>
          </a:xfrm>
          <a:prstGeom prst="rect">
            <a:avLst/>
          </a:prstGeom>
        </p:spPr>
      </p:pic>
      <p:pic>
        <p:nvPicPr>
          <p:cNvPr id="12" name="Bild 11" descr="Öppen bok kontur">
            <a:extLst>
              <a:ext uri="{FF2B5EF4-FFF2-40B4-BE49-F238E27FC236}">
                <a16:creationId xmlns:a16="http://schemas.microsoft.com/office/drawing/2014/main" id="{53817831-07FC-5C88-96F4-0E2F3185C57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77369" y="2302364"/>
            <a:ext cx="914400" cy="914400"/>
          </a:xfrm>
          <a:prstGeom prst="rect">
            <a:avLst/>
          </a:prstGeom>
        </p:spPr>
      </p:pic>
      <p:pic>
        <p:nvPicPr>
          <p:cNvPr id="13" name="Bild 12" descr="Flaska kontur">
            <a:extLst>
              <a:ext uri="{FF2B5EF4-FFF2-40B4-BE49-F238E27FC236}">
                <a16:creationId xmlns:a16="http://schemas.microsoft.com/office/drawing/2014/main" id="{B273F899-4847-B3C2-F8C8-5B4453C7275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25139" y="2199883"/>
            <a:ext cx="914400" cy="914400"/>
          </a:xfrm>
          <a:prstGeom prst="rect">
            <a:avLst/>
          </a:prstGeom>
        </p:spPr>
      </p:pic>
      <p:pic>
        <p:nvPicPr>
          <p:cNvPr id="14" name="Bild 13" descr="Frappékopp kontur">
            <a:extLst>
              <a:ext uri="{FF2B5EF4-FFF2-40B4-BE49-F238E27FC236}">
                <a16:creationId xmlns:a16="http://schemas.microsoft.com/office/drawing/2014/main" id="{EFE69791-8FF1-B5A9-9161-5DE5DED038E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22246" y="1083428"/>
            <a:ext cx="914400" cy="914400"/>
          </a:xfrm>
          <a:prstGeom prst="rect">
            <a:avLst/>
          </a:prstGeom>
        </p:spPr>
      </p:pic>
      <p:pic>
        <p:nvPicPr>
          <p:cNvPr id="15" name="Bild 14" descr="Munk kontur">
            <a:extLst>
              <a:ext uri="{FF2B5EF4-FFF2-40B4-BE49-F238E27FC236}">
                <a16:creationId xmlns:a16="http://schemas.microsoft.com/office/drawing/2014/main" id="{8D646F97-4F5B-6A63-96E5-7A637031FDF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701937" y="3782177"/>
            <a:ext cx="914400" cy="914400"/>
          </a:xfrm>
          <a:prstGeom prst="rect">
            <a:avLst/>
          </a:prstGeom>
        </p:spPr>
      </p:pic>
      <p:pic>
        <p:nvPicPr>
          <p:cNvPr id="16" name="Bild 15" descr="Bananskal kontur">
            <a:extLst>
              <a:ext uri="{FF2B5EF4-FFF2-40B4-BE49-F238E27FC236}">
                <a16:creationId xmlns:a16="http://schemas.microsoft.com/office/drawing/2014/main" id="{50C6C3FB-5CAD-D624-2C56-D0DC22800EA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4344" y="3694751"/>
            <a:ext cx="914400" cy="914400"/>
          </a:xfrm>
          <a:prstGeom prst="rect">
            <a:avLst/>
          </a:prstGeom>
        </p:spPr>
      </p:pic>
      <p:pic>
        <p:nvPicPr>
          <p:cNvPr id="17" name="Bild 16" descr="Choklad kontur">
            <a:extLst>
              <a:ext uri="{FF2B5EF4-FFF2-40B4-BE49-F238E27FC236}">
                <a16:creationId xmlns:a16="http://schemas.microsoft.com/office/drawing/2014/main" id="{1D0AEEED-7FC5-8872-3C76-FD97845D59E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784397" y="643020"/>
            <a:ext cx="914400" cy="914400"/>
          </a:xfrm>
          <a:prstGeom prst="rect">
            <a:avLst/>
          </a:prstGeom>
        </p:spPr>
      </p:pic>
      <p:pic>
        <p:nvPicPr>
          <p:cNvPr id="18" name="Bild 17" descr="Drama kontur">
            <a:extLst>
              <a:ext uri="{FF2B5EF4-FFF2-40B4-BE49-F238E27FC236}">
                <a16:creationId xmlns:a16="http://schemas.microsoft.com/office/drawing/2014/main" id="{1BA61446-F62F-6F08-EA30-77865D7F780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821541" y="2902667"/>
            <a:ext cx="914400" cy="914400"/>
          </a:xfrm>
          <a:prstGeom prst="rect">
            <a:avLst/>
          </a:prstGeom>
        </p:spPr>
      </p:pic>
      <p:pic>
        <p:nvPicPr>
          <p:cNvPr id="19" name="Bild 18" descr="Hjärna i huvud kontur">
            <a:extLst>
              <a:ext uri="{FF2B5EF4-FFF2-40B4-BE49-F238E27FC236}">
                <a16:creationId xmlns:a16="http://schemas.microsoft.com/office/drawing/2014/main" id="{469938DC-08E3-D9F4-B5E3-48711480EF60}"/>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187213" y="4002863"/>
            <a:ext cx="914400" cy="914400"/>
          </a:xfrm>
          <a:prstGeom prst="rect">
            <a:avLst/>
          </a:prstGeom>
        </p:spPr>
      </p:pic>
      <p:pic>
        <p:nvPicPr>
          <p:cNvPr id="20" name="Bild 19" descr="Gråtande ansikte, kontur kontur">
            <a:extLst>
              <a:ext uri="{FF2B5EF4-FFF2-40B4-BE49-F238E27FC236}">
                <a16:creationId xmlns:a16="http://schemas.microsoft.com/office/drawing/2014/main" id="{28A3599A-E62D-375E-AC7E-CAD47D35ABAA}"/>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544574" y="436856"/>
            <a:ext cx="914400" cy="914400"/>
          </a:xfrm>
          <a:prstGeom prst="rect">
            <a:avLst/>
          </a:prstGeom>
        </p:spPr>
      </p:pic>
      <p:pic>
        <p:nvPicPr>
          <p:cNvPr id="21" name="Bild 20" descr="Brett leende ansikte, kontur kontur">
            <a:extLst>
              <a:ext uri="{FF2B5EF4-FFF2-40B4-BE49-F238E27FC236}">
                <a16:creationId xmlns:a16="http://schemas.microsoft.com/office/drawing/2014/main" id="{2728AEB1-3554-70FB-CB75-EE2C2F1F636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175028" y="896097"/>
            <a:ext cx="914400" cy="914400"/>
          </a:xfrm>
          <a:prstGeom prst="rect">
            <a:avLst/>
          </a:prstGeom>
        </p:spPr>
      </p:pic>
      <p:pic>
        <p:nvPicPr>
          <p:cNvPr id="22" name="Bildobjekt 21" descr="En bild som visar Grafik, cirkel, Teckensnitt, grafisk design&#10;&#10;Automatiskt genererad beskrivning">
            <a:extLst>
              <a:ext uri="{FF2B5EF4-FFF2-40B4-BE49-F238E27FC236}">
                <a16:creationId xmlns:a16="http://schemas.microsoft.com/office/drawing/2014/main" id="{4E2B8E50-CDF8-03F2-3C29-B5E3323B9522}"/>
              </a:ext>
            </a:extLst>
          </p:cNvPr>
          <p:cNvPicPr>
            <a:picLocks noChangeAspect="1"/>
          </p:cNvPicPr>
          <p:nvPr/>
        </p:nvPicPr>
        <p:blipFill>
          <a:blip r:embed="rId38"/>
          <a:stretch>
            <a:fillRect/>
          </a:stretch>
        </p:blipFill>
        <p:spPr>
          <a:xfrm>
            <a:off x="8565386" y="5717242"/>
            <a:ext cx="1395929" cy="893008"/>
          </a:xfrm>
          <a:prstGeom prst="rect">
            <a:avLst/>
          </a:prstGeom>
        </p:spPr>
      </p:pic>
      <p:pic>
        <p:nvPicPr>
          <p:cNvPr id="23" name="Bildobjekt 22" descr="En bild som visar Teckensnitt, Grafik, grafisk design, text&#10;&#10;Automatiskt genererad beskrivning">
            <a:extLst>
              <a:ext uri="{FF2B5EF4-FFF2-40B4-BE49-F238E27FC236}">
                <a16:creationId xmlns:a16="http://schemas.microsoft.com/office/drawing/2014/main" id="{82757AFE-09D0-72EB-237D-CFD2E099936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177751" y="5989113"/>
            <a:ext cx="1731812" cy="373949"/>
          </a:xfrm>
          <a:prstGeom prst="rect">
            <a:avLst/>
          </a:prstGeom>
        </p:spPr>
      </p:pic>
    </p:spTree>
    <p:extLst>
      <p:ext uri="{BB962C8B-B14F-4D97-AF65-F5344CB8AC3E}">
        <p14:creationId xmlns:p14="http://schemas.microsoft.com/office/powerpoint/2010/main" val="278667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CF72989-E91E-1FC8-D331-4BB44C82046D}"/>
              </a:ext>
            </a:extLst>
          </p:cNvPr>
          <p:cNvSpPr>
            <a:spLocks noGrp="1"/>
          </p:cNvSpPr>
          <p:nvPr>
            <p:ph type="body" sz="quarter" idx="10"/>
          </p:nvPr>
        </p:nvSpPr>
        <p:spPr/>
        <p:txBody>
          <a:bodyPr/>
          <a:lstStyle/>
          <a:p>
            <a:r>
              <a:rPr lang="sv-SE"/>
              <a:t>Har du svårt att somna?</a:t>
            </a:r>
          </a:p>
        </p:txBody>
      </p:sp>
      <p:sp>
        <p:nvSpPr>
          <p:cNvPr id="4" name="Rubrik 3">
            <a:extLst>
              <a:ext uri="{FF2B5EF4-FFF2-40B4-BE49-F238E27FC236}">
                <a16:creationId xmlns:a16="http://schemas.microsoft.com/office/drawing/2014/main" id="{58AD77FE-9FF3-E15D-7539-638FCF0DBE99}"/>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7024BD5E-E223-4609-B611-95F66AD66788}"/>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65A169E4-3DC5-33BC-EFB3-41A7A128C747}"/>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103</a:t>
            </a:r>
          </a:p>
        </p:txBody>
      </p:sp>
      <p:sp>
        <p:nvSpPr>
          <p:cNvPr id="5" name="textruta 4">
            <a:extLst>
              <a:ext uri="{FF2B5EF4-FFF2-40B4-BE49-F238E27FC236}">
                <a16:creationId xmlns:a16="http://schemas.microsoft.com/office/drawing/2014/main" id="{306696A7-D9B1-FC16-DAB7-1B253D8D283D}"/>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219408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CF72989-E91E-1FC8-D331-4BB44C82046D}"/>
              </a:ext>
            </a:extLst>
          </p:cNvPr>
          <p:cNvSpPr>
            <a:spLocks noGrp="1"/>
          </p:cNvSpPr>
          <p:nvPr>
            <p:ph type="body" sz="quarter" idx="10"/>
          </p:nvPr>
        </p:nvSpPr>
        <p:spPr/>
        <p:txBody>
          <a:bodyPr/>
          <a:lstStyle/>
          <a:p>
            <a:r>
              <a:rPr lang="sv-SE"/>
              <a:t>Har du svårt att somna?</a:t>
            </a:r>
          </a:p>
        </p:txBody>
      </p:sp>
      <p:sp>
        <p:nvSpPr>
          <p:cNvPr id="4" name="Rubrik 3">
            <a:extLst>
              <a:ext uri="{FF2B5EF4-FFF2-40B4-BE49-F238E27FC236}">
                <a16:creationId xmlns:a16="http://schemas.microsoft.com/office/drawing/2014/main" id="{58AD77FE-9FF3-E15D-7539-638FCF0DBE99}"/>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DC825BDF-5BA4-4B0A-A1A1-DEA3F3D4BE3F}"/>
              </a:ext>
            </a:extLst>
          </p:cNvPr>
          <p:cNvGraphicFramePr>
            <a:graphicFrameLocks noGrp="1"/>
          </p:cNvGraphicFramePr>
          <p:nvPr>
            <p:ph idx="1"/>
            <p:extLst>
              <p:ext uri="{D42A27DB-BD31-4B8C-83A1-F6EECF244321}">
                <p14:modId xmlns:p14="http://schemas.microsoft.com/office/powerpoint/2010/main" val="280467954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34D37E01-D73E-9092-DE9F-7789D4D43850}"/>
              </a:ext>
            </a:extLst>
          </p:cNvPr>
          <p:cNvSpPr txBox="1"/>
          <p:nvPr/>
        </p:nvSpPr>
        <p:spPr>
          <a:xfrm>
            <a:off x="10058401" y="389634"/>
            <a:ext cx="1943100" cy="646331"/>
          </a:xfrm>
          <a:prstGeom prst="rect">
            <a:avLst/>
          </a:prstGeom>
          <a:noFill/>
        </p:spPr>
        <p:txBody>
          <a:bodyPr wrap="square">
            <a:spAutoFit/>
          </a:bodyPr>
          <a:lstStyle/>
          <a:p>
            <a:pPr algn="ctr"/>
            <a:r>
              <a:rPr lang="sv-SE" dirty="0"/>
              <a:t>Antal under 15 år</a:t>
            </a:r>
          </a:p>
          <a:p>
            <a:pPr algn="ctr"/>
            <a:r>
              <a:rPr lang="sv-SE" dirty="0"/>
              <a:t>71</a:t>
            </a:r>
          </a:p>
        </p:txBody>
      </p:sp>
      <p:sp>
        <p:nvSpPr>
          <p:cNvPr id="5" name="textruta 4">
            <a:extLst>
              <a:ext uri="{FF2B5EF4-FFF2-40B4-BE49-F238E27FC236}">
                <a16:creationId xmlns:a16="http://schemas.microsoft.com/office/drawing/2014/main" id="{16461B0B-1D51-226E-4507-2C0878767EA3}"/>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103</a:t>
            </a:r>
          </a:p>
        </p:txBody>
      </p:sp>
    </p:spTree>
    <p:extLst>
      <p:ext uri="{BB962C8B-B14F-4D97-AF65-F5344CB8AC3E}">
        <p14:creationId xmlns:p14="http://schemas.microsoft.com/office/powerpoint/2010/main" val="89401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80013D3-2459-4783-CE07-357637ACB56F}"/>
              </a:ext>
            </a:extLst>
          </p:cNvPr>
          <p:cNvSpPr>
            <a:spLocks noGrp="1"/>
          </p:cNvSpPr>
          <p:nvPr>
            <p:ph type="body" sz="quarter" idx="10"/>
          </p:nvPr>
        </p:nvSpPr>
        <p:spPr/>
        <p:txBody>
          <a:bodyPr/>
          <a:lstStyle/>
          <a:p>
            <a:r>
              <a:rPr lang="sv-SE"/>
              <a:t>Har du ont i magen?</a:t>
            </a:r>
          </a:p>
        </p:txBody>
      </p:sp>
      <p:sp>
        <p:nvSpPr>
          <p:cNvPr id="4" name="Rubrik 3">
            <a:extLst>
              <a:ext uri="{FF2B5EF4-FFF2-40B4-BE49-F238E27FC236}">
                <a16:creationId xmlns:a16="http://schemas.microsoft.com/office/drawing/2014/main" id="{D013B27F-5464-D318-9F7A-215384DE86F7}"/>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6595C66B-04E3-4371-8465-AC83331F8DC7}"/>
              </a:ext>
            </a:extLst>
          </p:cNvPr>
          <p:cNvGraphicFramePr>
            <a:graphicFrameLocks noGrp="1"/>
          </p:cNvGraphicFramePr>
          <p:nvPr>
            <p:ph idx="1"/>
            <p:extLst>
              <p:ext uri="{D42A27DB-BD31-4B8C-83A1-F6EECF244321}">
                <p14:modId xmlns:p14="http://schemas.microsoft.com/office/powerpoint/2010/main" val="2332106900"/>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30D8FBA8-1AD9-4B87-9FE9-3BF469F64ACE}"/>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178</a:t>
            </a:r>
          </a:p>
        </p:txBody>
      </p:sp>
    </p:spTree>
    <p:extLst>
      <p:ext uri="{BB962C8B-B14F-4D97-AF65-F5344CB8AC3E}">
        <p14:creationId xmlns:p14="http://schemas.microsoft.com/office/powerpoint/2010/main" val="23685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80013D3-2459-4783-CE07-357637ACB56F}"/>
              </a:ext>
            </a:extLst>
          </p:cNvPr>
          <p:cNvSpPr>
            <a:spLocks noGrp="1"/>
          </p:cNvSpPr>
          <p:nvPr>
            <p:ph type="body" sz="quarter" idx="10"/>
          </p:nvPr>
        </p:nvSpPr>
        <p:spPr/>
        <p:txBody>
          <a:bodyPr/>
          <a:lstStyle/>
          <a:p>
            <a:r>
              <a:rPr lang="sv-SE"/>
              <a:t>Har du ont i magen?</a:t>
            </a:r>
          </a:p>
        </p:txBody>
      </p:sp>
      <p:sp>
        <p:nvSpPr>
          <p:cNvPr id="4" name="Rubrik 3">
            <a:extLst>
              <a:ext uri="{FF2B5EF4-FFF2-40B4-BE49-F238E27FC236}">
                <a16:creationId xmlns:a16="http://schemas.microsoft.com/office/drawing/2014/main" id="{D013B27F-5464-D318-9F7A-215384DE86F7}"/>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9A7BA632-49FC-42D7-9D21-DFD227DEBF3C}"/>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723A9C14-1A99-4D38-DDE2-F294AA471FC6}"/>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5" name="textruta 4">
            <a:extLst>
              <a:ext uri="{FF2B5EF4-FFF2-40B4-BE49-F238E27FC236}">
                <a16:creationId xmlns:a16="http://schemas.microsoft.com/office/drawing/2014/main" id="{2DF26439-EE80-266E-0F77-A6DA53B86E47}"/>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309396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80013D3-2459-4783-CE07-357637ACB56F}"/>
              </a:ext>
            </a:extLst>
          </p:cNvPr>
          <p:cNvSpPr>
            <a:spLocks noGrp="1"/>
          </p:cNvSpPr>
          <p:nvPr>
            <p:ph type="body" sz="quarter" idx="10"/>
          </p:nvPr>
        </p:nvSpPr>
        <p:spPr/>
        <p:txBody>
          <a:bodyPr/>
          <a:lstStyle/>
          <a:p>
            <a:r>
              <a:rPr lang="sv-SE"/>
              <a:t>Har du ont i magen?</a:t>
            </a:r>
          </a:p>
        </p:txBody>
      </p:sp>
      <p:sp>
        <p:nvSpPr>
          <p:cNvPr id="4" name="Rubrik 3">
            <a:extLst>
              <a:ext uri="{FF2B5EF4-FFF2-40B4-BE49-F238E27FC236}">
                <a16:creationId xmlns:a16="http://schemas.microsoft.com/office/drawing/2014/main" id="{D013B27F-5464-D318-9F7A-215384DE86F7}"/>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DAAFAAC3-2551-4578-A383-DCCFAFA9E87E}"/>
              </a:ext>
            </a:extLst>
          </p:cNvPr>
          <p:cNvGraphicFramePr>
            <a:graphicFrameLocks noGrp="1"/>
          </p:cNvGraphicFramePr>
          <p:nvPr>
            <p:ph idx="1"/>
            <p:extLst>
              <p:ext uri="{D42A27DB-BD31-4B8C-83A1-F6EECF244321}">
                <p14:modId xmlns:p14="http://schemas.microsoft.com/office/powerpoint/2010/main" val="5637767"/>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CB24FBB4-06BC-037D-F344-D3E93CBCF378}"/>
              </a:ext>
            </a:extLst>
          </p:cNvPr>
          <p:cNvSpPr txBox="1"/>
          <p:nvPr/>
        </p:nvSpPr>
        <p:spPr>
          <a:xfrm>
            <a:off x="10099497" y="389634"/>
            <a:ext cx="1902003" cy="646331"/>
          </a:xfrm>
          <a:prstGeom prst="rect">
            <a:avLst/>
          </a:prstGeom>
          <a:noFill/>
        </p:spPr>
        <p:txBody>
          <a:bodyPr wrap="square">
            <a:spAutoFit/>
          </a:bodyPr>
          <a:lstStyle/>
          <a:p>
            <a:pPr algn="ctr"/>
            <a:r>
              <a:rPr lang="sv-SE" dirty="0"/>
              <a:t>Antal under 15 år</a:t>
            </a:r>
          </a:p>
          <a:p>
            <a:pPr algn="ctr"/>
            <a:r>
              <a:rPr lang="sv-SE" dirty="0"/>
              <a:t>71</a:t>
            </a:r>
          </a:p>
        </p:txBody>
      </p:sp>
      <p:sp>
        <p:nvSpPr>
          <p:cNvPr id="5" name="textruta 4">
            <a:extLst>
              <a:ext uri="{FF2B5EF4-FFF2-40B4-BE49-F238E27FC236}">
                <a16:creationId xmlns:a16="http://schemas.microsoft.com/office/drawing/2014/main" id="{84A36227-0E08-31FF-C591-7289BDC5163D}"/>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158945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726FA73-721D-42FA-752C-DBB3A82B99BE}"/>
              </a:ext>
            </a:extLst>
          </p:cNvPr>
          <p:cNvSpPr>
            <a:spLocks noGrp="1"/>
          </p:cNvSpPr>
          <p:nvPr>
            <p:ph type="body" sz="quarter" idx="10"/>
          </p:nvPr>
        </p:nvSpPr>
        <p:spPr/>
        <p:txBody>
          <a:bodyPr/>
          <a:lstStyle/>
          <a:p>
            <a:r>
              <a:rPr lang="sv-SE"/>
              <a:t>Är du ledsen?</a:t>
            </a:r>
          </a:p>
        </p:txBody>
      </p:sp>
      <p:sp>
        <p:nvSpPr>
          <p:cNvPr id="4" name="Rubrik 3">
            <a:extLst>
              <a:ext uri="{FF2B5EF4-FFF2-40B4-BE49-F238E27FC236}">
                <a16:creationId xmlns:a16="http://schemas.microsoft.com/office/drawing/2014/main" id="{544753B0-0FD7-0B1B-D5B5-3D2F2F85E540}"/>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1E644804-649F-4257-81F6-886DCE4C11BE}"/>
              </a:ext>
            </a:extLst>
          </p:cNvPr>
          <p:cNvGraphicFramePr>
            <a:graphicFrameLocks noGrp="1"/>
          </p:cNvGraphicFramePr>
          <p:nvPr>
            <p:ph idx="1"/>
            <p:extLst>
              <p:ext uri="{D42A27DB-BD31-4B8C-83A1-F6EECF244321}">
                <p14:modId xmlns:p14="http://schemas.microsoft.com/office/powerpoint/2010/main" val="3788618858"/>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743E88A0-A4E8-4FCB-A7D7-E311EDFC1B42}"/>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178</a:t>
            </a:r>
          </a:p>
        </p:txBody>
      </p:sp>
    </p:spTree>
    <p:extLst>
      <p:ext uri="{BB962C8B-B14F-4D97-AF65-F5344CB8AC3E}">
        <p14:creationId xmlns:p14="http://schemas.microsoft.com/office/powerpoint/2010/main" val="313321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726FA73-721D-42FA-752C-DBB3A82B99BE}"/>
              </a:ext>
            </a:extLst>
          </p:cNvPr>
          <p:cNvSpPr>
            <a:spLocks noGrp="1"/>
          </p:cNvSpPr>
          <p:nvPr>
            <p:ph type="body" sz="quarter" idx="10"/>
          </p:nvPr>
        </p:nvSpPr>
        <p:spPr/>
        <p:txBody>
          <a:bodyPr/>
          <a:lstStyle/>
          <a:p>
            <a:r>
              <a:rPr lang="sv-SE"/>
              <a:t>Är du ledsen?</a:t>
            </a:r>
          </a:p>
        </p:txBody>
      </p:sp>
      <p:sp>
        <p:nvSpPr>
          <p:cNvPr id="4" name="Rubrik 3">
            <a:extLst>
              <a:ext uri="{FF2B5EF4-FFF2-40B4-BE49-F238E27FC236}">
                <a16:creationId xmlns:a16="http://schemas.microsoft.com/office/drawing/2014/main" id="{544753B0-0FD7-0B1B-D5B5-3D2F2F85E540}"/>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4983F62E-A777-4286-9268-528D4E7E35D1}"/>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5C918939-FB4B-FC69-F39F-9001B1EFB494}"/>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5" name="textruta 4">
            <a:extLst>
              <a:ext uri="{FF2B5EF4-FFF2-40B4-BE49-F238E27FC236}">
                <a16:creationId xmlns:a16="http://schemas.microsoft.com/office/drawing/2014/main" id="{7BCCA5D9-941C-7BBF-1D7F-BCC7A6CAC05D}"/>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323330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726FA73-721D-42FA-752C-DBB3A82B99BE}"/>
              </a:ext>
            </a:extLst>
          </p:cNvPr>
          <p:cNvSpPr>
            <a:spLocks noGrp="1"/>
          </p:cNvSpPr>
          <p:nvPr>
            <p:ph type="body" sz="quarter" idx="10"/>
          </p:nvPr>
        </p:nvSpPr>
        <p:spPr/>
        <p:txBody>
          <a:bodyPr/>
          <a:lstStyle/>
          <a:p>
            <a:r>
              <a:rPr lang="sv-SE"/>
              <a:t>Är du ledsen?</a:t>
            </a:r>
          </a:p>
        </p:txBody>
      </p:sp>
      <p:sp>
        <p:nvSpPr>
          <p:cNvPr id="4" name="Rubrik 3">
            <a:extLst>
              <a:ext uri="{FF2B5EF4-FFF2-40B4-BE49-F238E27FC236}">
                <a16:creationId xmlns:a16="http://schemas.microsoft.com/office/drawing/2014/main" id="{544753B0-0FD7-0B1B-D5B5-3D2F2F85E540}"/>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765DE330-8F87-4547-B4F6-6D9ABB043413}"/>
              </a:ext>
            </a:extLst>
          </p:cNvPr>
          <p:cNvGraphicFramePr>
            <a:graphicFrameLocks noGrp="1"/>
          </p:cNvGraphicFramePr>
          <p:nvPr>
            <p:ph idx="1"/>
            <p:extLst>
              <p:ext uri="{D42A27DB-BD31-4B8C-83A1-F6EECF244321}">
                <p14:modId xmlns:p14="http://schemas.microsoft.com/office/powerpoint/2010/main" val="16953265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6A928DCE-2692-0CDB-5B55-2970CB27CEC1}"/>
              </a:ext>
            </a:extLst>
          </p:cNvPr>
          <p:cNvSpPr txBox="1"/>
          <p:nvPr/>
        </p:nvSpPr>
        <p:spPr>
          <a:xfrm>
            <a:off x="10099497" y="389634"/>
            <a:ext cx="1902003" cy="646331"/>
          </a:xfrm>
          <a:prstGeom prst="rect">
            <a:avLst/>
          </a:prstGeom>
          <a:noFill/>
        </p:spPr>
        <p:txBody>
          <a:bodyPr wrap="square">
            <a:spAutoFit/>
          </a:bodyPr>
          <a:lstStyle/>
          <a:p>
            <a:pPr algn="ctr"/>
            <a:r>
              <a:rPr lang="sv-SE" dirty="0"/>
              <a:t>Antal under 15 år</a:t>
            </a:r>
          </a:p>
          <a:p>
            <a:pPr algn="ctr"/>
            <a:r>
              <a:rPr lang="sv-SE" dirty="0"/>
              <a:t>71</a:t>
            </a:r>
          </a:p>
        </p:txBody>
      </p:sp>
      <p:sp>
        <p:nvSpPr>
          <p:cNvPr id="5" name="textruta 4">
            <a:extLst>
              <a:ext uri="{FF2B5EF4-FFF2-40B4-BE49-F238E27FC236}">
                <a16:creationId xmlns:a16="http://schemas.microsoft.com/office/drawing/2014/main" id="{9FF8CAA6-5AD1-5B20-5DE2-990253FF1FA0}"/>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269712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F545136-F280-7561-8FFD-8081FCEA0B52}"/>
              </a:ext>
            </a:extLst>
          </p:cNvPr>
          <p:cNvSpPr>
            <a:spLocks noGrp="1"/>
          </p:cNvSpPr>
          <p:nvPr>
            <p:ph idx="1"/>
          </p:nvPr>
        </p:nvSpPr>
        <p:spPr/>
        <p:txBody>
          <a:bodyPr/>
          <a:lstStyle/>
          <a:p>
            <a:pPr marL="0" indent="0">
              <a:lnSpc>
                <a:spcPct val="107000"/>
              </a:lnSpc>
              <a:spcAft>
                <a:spcPts val="800"/>
              </a:spcAft>
              <a:buNone/>
            </a:pPr>
            <a:r>
              <a:rPr lang="sv-SE" sz="1800" kern="100" dirty="0">
                <a:effectLst/>
                <a:ea typeface="Calibri" panose="020F0502020204030204" pitchFamily="34" charset="0"/>
                <a:cs typeface="Times New Roman" panose="02020603050405020304" pitchFamily="18" charset="0"/>
              </a:rPr>
              <a:t>Liv och hälsa ung (LHU) är en enkätundersökning som har genomförts i ordinarie skolor i Uppsala län sedan 2005. Under 2024 genomfördes en pilotundersökning av enkäten i anpassad skola. Enkäten genomfördes av Region Uppsala och länets åtta kommuner mellan vecka 6 och 9 med en extra uppsamlingsvecka vecka 10. Samtliga högstadie- och gymnasieskolor i länet erbjöds att delta och till skillnad från ordinarie Liv och hälsa ung så ingick samtliga årskurser i högstadiet och gymnasiet. </a:t>
            </a:r>
          </a:p>
          <a:p>
            <a:pPr marL="0" indent="0">
              <a:lnSpc>
                <a:spcPct val="107000"/>
              </a:lnSpc>
              <a:spcAft>
                <a:spcPts val="800"/>
              </a:spcAft>
              <a:buNone/>
            </a:pPr>
            <a:r>
              <a:rPr lang="sv-SE" sz="1800" kern="100" dirty="0">
                <a:effectLst/>
                <a:ea typeface="Calibri" panose="020F0502020204030204" pitchFamily="34" charset="0"/>
                <a:cs typeface="Times New Roman" panose="02020603050405020304" pitchFamily="18" charset="0"/>
              </a:rPr>
              <a:t>Frågeunderlaget som användes i enkäten är framtaget av Region Sörmland samt Region Västmanland; målgruppen och personer som arbetar i anpassad skola har löpande varit med och utformat frågorna. </a:t>
            </a:r>
          </a:p>
          <a:p>
            <a:pPr marL="0" indent="0">
              <a:buNone/>
            </a:pPr>
            <a:endParaRPr lang="sv-SE" dirty="0"/>
          </a:p>
        </p:txBody>
      </p:sp>
      <p:sp>
        <p:nvSpPr>
          <p:cNvPr id="3" name="Platshållare för text 2">
            <a:extLst>
              <a:ext uri="{FF2B5EF4-FFF2-40B4-BE49-F238E27FC236}">
                <a16:creationId xmlns:a16="http://schemas.microsoft.com/office/drawing/2014/main" id="{8C51EEDB-C101-9E83-F691-E0CD7CFD7CB4}"/>
              </a:ext>
            </a:extLst>
          </p:cNvPr>
          <p:cNvSpPr>
            <a:spLocks noGrp="1"/>
          </p:cNvSpPr>
          <p:nvPr>
            <p:ph type="body" sz="quarter" idx="10"/>
          </p:nvPr>
        </p:nvSpPr>
        <p:spPr/>
        <p:txBody>
          <a:bodyPr/>
          <a:lstStyle/>
          <a:p>
            <a:r>
              <a:rPr lang="sv-SE" dirty="0"/>
              <a:t>Introduktion</a:t>
            </a:r>
          </a:p>
        </p:txBody>
      </p:sp>
      <p:sp>
        <p:nvSpPr>
          <p:cNvPr id="4" name="Rubrik 3">
            <a:extLst>
              <a:ext uri="{FF2B5EF4-FFF2-40B4-BE49-F238E27FC236}">
                <a16:creationId xmlns:a16="http://schemas.microsoft.com/office/drawing/2014/main" id="{7A4FA521-11C4-5192-207A-3728BD5E0705}"/>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4293328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9F56CD6-8917-CC59-D8DF-C3D38A7074CE}"/>
              </a:ext>
            </a:extLst>
          </p:cNvPr>
          <p:cNvSpPr>
            <a:spLocks noGrp="1"/>
          </p:cNvSpPr>
          <p:nvPr>
            <p:ph type="body" sz="quarter" idx="10"/>
          </p:nvPr>
        </p:nvSpPr>
        <p:spPr/>
        <p:txBody>
          <a:bodyPr/>
          <a:lstStyle/>
          <a:p>
            <a:r>
              <a:rPr lang="sv-SE"/>
              <a:t>Känner du dig ensam?</a:t>
            </a:r>
          </a:p>
        </p:txBody>
      </p:sp>
      <p:sp>
        <p:nvSpPr>
          <p:cNvPr id="4" name="Rubrik 3">
            <a:extLst>
              <a:ext uri="{FF2B5EF4-FFF2-40B4-BE49-F238E27FC236}">
                <a16:creationId xmlns:a16="http://schemas.microsoft.com/office/drawing/2014/main" id="{D6F0ECC3-A3E1-AB58-4CD4-B6621C8A90E3}"/>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5BF11D60-C834-4FCE-BB08-BA08B467594A}"/>
              </a:ext>
            </a:extLst>
          </p:cNvPr>
          <p:cNvGraphicFramePr>
            <a:graphicFrameLocks noGrp="1"/>
          </p:cNvGraphicFramePr>
          <p:nvPr>
            <p:ph idx="1"/>
            <p:extLst>
              <p:ext uri="{D42A27DB-BD31-4B8C-83A1-F6EECF244321}">
                <p14:modId xmlns:p14="http://schemas.microsoft.com/office/powerpoint/2010/main" val="2425775045"/>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662EE609-52B7-43D3-83DA-E5C344390BDB}"/>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178</a:t>
            </a:r>
          </a:p>
        </p:txBody>
      </p:sp>
    </p:spTree>
    <p:extLst>
      <p:ext uri="{BB962C8B-B14F-4D97-AF65-F5344CB8AC3E}">
        <p14:creationId xmlns:p14="http://schemas.microsoft.com/office/powerpoint/2010/main" val="87131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9F56CD6-8917-CC59-D8DF-C3D38A7074CE}"/>
              </a:ext>
            </a:extLst>
          </p:cNvPr>
          <p:cNvSpPr>
            <a:spLocks noGrp="1"/>
          </p:cNvSpPr>
          <p:nvPr>
            <p:ph type="body" sz="quarter" idx="10"/>
          </p:nvPr>
        </p:nvSpPr>
        <p:spPr/>
        <p:txBody>
          <a:bodyPr/>
          <a:lstStyle/>
          <a:p>
            <a:r>
              <a:rPr lang="sv-SE"/>
              <a:t>Känner du dig ensam?</a:t>
            </a:r>
          </a:p>
        </p:txBody>
      </p:sp>
      <p:sp>
        <p:nvSpPr>
          <p:cNvPr id="4" name="Rubrik 3">
            <a:extLst>
              <a:ext uri="{FF2B5EF4-FFF2-40B4-BE49-F238E27FC236}">
                <a16:creationId xmlns:a16="http://schemas.microsoft.com/office/drawing/2014/main" id="{D6F0ECC3-A3E1-AB58-4CD4-B6621C8A90E3}"/>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A62EEC94-B901-448D-A5CF-7909699EA40E}"/>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BFC181BC-A0C4-7899-7CF5-4D19F3C4A912}"/>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5" name="textruta 4">
            <a:extLst>
              <a:ext uri="{FF2B5EF4-FFF2-40B4-BE49-F238E27FC236}">
                <a16:creationId xmlns:a16="http://schemas.microsoft.com/office/drawing/2014/main" id="{054C6AE3-9845-41C1-9B74-966197E1F7A3}"/>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255005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9F56CD6-8917-CC59-D8DF-C3D38A7074CE}"/>
              </a:ext>
            </a:extLst>
          </p:cNvPr>
          <p:cNvSpPr>
            <a:spLocks noGrp="1"/>
          </p:cNvSpPr>
          <p:nvPr>
            <p:ph type="body" sz="quarter" idx="10"/>
          </p:nvPr>
        </p:nvSpPr>
        <p:spPr/>
        <p:txBody>
          <a:bodyPr/>
          <a:lstStyle/>
          <a:p>
            <a:r>
              <a:rPr lang="sv-SE"/>
              <a:t>Känner du dig ensam?</a:t>
            </a:r>
          </a:p>
        </p:txBody>
      </p:sp>
      <p:sp>
        <p:nvSpPr>
          <p:cNvPr id="4" name="Rubrik 3">
            <a:extLst>
              <a:ext uri="{FF2B5EF4-FFF2-40B4-BE49-F238E27FC236}">
                <a16:creationId xmlns:a16="http://schemas.microsoft.com/office/drawing/2014/main" id="{D6F0ECC3-A3E1-AB58-4CD4-B6621C8A90E3}"/>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F25EC46A-E04B-49E7-9B04-91A0BEA1DC34}"/>
              </a:ext>
            </a:extLst>
          </p:cNvPr>
          <p:cNvGraphicFramePr>
            <a:graphicFrameLocks noGrp="1"/>
          </p:cNvGraphicFramePr>
          <p:nvPr>
            <p:ph idx="1"/>
            <p:extLst>
              <p:ext uri="{D42A27DB-BD31-4B8C-83A1-F6EECF244321}">
                <p14:modId xmlns:p14="http://schemas.microsoft.com/office/powerpoint/2010/main" val="4146862519"/>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B0B6BB8F-04B3-9366-4BBE-CFD2DDEF597C}"/>
              </a:ext>
            </a:extLst>
          </p:cNvPr>
          <p:cNvSpPr txBox="1"/>
          <p:nvPr/>
        </p:nvSpPr>
        <p:spPr>
          <a:xfrm>
            <a:off x="10140593" y="389634"/>
            <a:ext cx="1860907" cy="646331"/>
          </a:xfrm>
          <a:prstGeom prst="rect">
            <a:avLst/>
          </a:prstGeom>
          <a:noFill/>
        </p:spPr>
        <p:txBody>
          <a:bodyPr wrap="square">
            <a:spAutoFit/>
          </a:bodyPr>
          <a:lstStyle/>
          <a:p>
            <a:pPr algn="ctr"/>
            <a:r>
              <a:rPr lang="sv-SE" dirty="0"/>
              <a:t>Antal under 15 år</a:t>
            </a:r>
          </a:p>
          <a:p>
            <a:pPr algn="ctr"/>
            <a:r>
              <a:rPr lang="sv-SE" dirty="0"/>
              <a:t>72</a:t>
            </a:r>
          </a:p>
        </p:txBody>
      </p:sp>
      <p:sp>
        <p:nvSpPr>
          <p:cNvPr id="5" name="textruta 4">
            <a:extLst>
              <a:ext uri="{FF2B5EF4-FFF2-40B4-BE49-F238E27FC236}">
                <a16:creationId xmlns:a16="http://schemas.microsoft.com/office/drawing/2014/main" id="{08860100-017D-5B2D-00E8-7CAB37243033}"/>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103</a:t>
            </a:r>
          </a:p>
        </p:txBody>
      </p:sp>
    </p:spTree>
    <p:extLst>
      <p:ext uri="{BB962C8B-B14F-4D97-AF65-F5344CB8AC3E}">
        <p14:creationId xmlns:p14="http://schemas.microsoft.com/office/powerpoint/2010/main" val="81384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0418BE-1E3B-817C-4F69-9175199BB59C}"/>
              </a:ext>
            </a:extLst>
          </p:cNvPr>
          <p:cNvSpPr>
            <a:spLocks noGrp="1"/>
          </p:cNvSpPr>
          <p:nvPr>
            <p:ph type="body" sz="quarter" idx="10"/>
          </p:nvPr>
        </p:nvSpPr>
        <p:spPr/>
        <p:txBody>
          <a:bodyPr/>
          <a:lstStyle/>
          <a:p>
            <a:r>
              <a:rPr lang="sv-SE"/>
              <a:t>Är du...?</a:t>
            </a:r>
          </a:p>
        </p:txBody>
      </p:sp>
      <p:sp>
        <p:nvSpPr>
          <p:cNvPr id="4" name="Rubrik 3">
            <a:extLst>
              <a:ext uri="{FF2B5EF4-FFF2-40B4-BE49-F238E27FC236}">
                <a16:creationId xmlns:a16="http://schemas.microsoft.com/office/drawing/2014/main" id="{494F0D3A-27BB-2FE5-58EA-849D2991F562}"/>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18A55557-4C37-43CC-A6EF-72ED79F14FF0}"/>
              </a:ext>
            </a:extLst>
          </p:cNvPr>
          <p:cNvGraphicFramePr>
            <a:graphicFrameLocks noGrp="1"/>
          </p:cNvGraphicFramePr>
          <p:nvPr>
            <p:ph idx="1"/>
            <p:extLst>
              <p:ext uri="{D42A27DB-BD31-4B8C-83A1-F6EECF244321}">
                <p14:modId xmlns:p14="http://schemas.microsoft.com/office/powerpoint/2010/main" val="1712733139"/>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FD0D302A-B0B3-4DD4-BEC6-2AAC0490477D}"/>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130676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0418BE-1E3B-817C-4F69-9175199BB59C}"/>
              </a:ext>
            </a:extLst>
          </p:cNvPr>
          <p:cNvSpPr>
            <a:spLocks noGrp="1"/>
          </p:cNvSpPr>
          <p:nvPr>
            <p:ph type="body" sz="quarter" idx="10"/>
          </p:nvPr>
        </p:nvSpPr>
        <p:spPr/>
        <p:txBody>
          <a:bodyPr/>
          <a:lstStyle/>
          <a:p>
            <a:r>
              <a:rPr lang="sv-SE"/>
              <a:t>Är du...?</a:t>
            </a:r>
          </a:p>
        </p:txBody>
      </p:sp>
      <p:sp>
        <p:nvSpPr>
          <p:cNvPr id="4" name="Rubrik 3">
            <a:extLst>
              <a:ext uri="{FF2B5EF4-FFF2-40B4-BE49-F238E27FC236}">
                <a16:creationId xmlns:a16="http://schemas.microsoft.com/office/drawing/2014/main" id="{494F0D3A-27BB-2FE5-58EA-849D2991F562}"/>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9BB2CCF2-D279-490F-B84B-D3F0CA881A10}"/>
              </a:ext>
            </a:extLst>
          </p:cNvPr>
          <p:cNvGraphicFramePr>
            <a:graphicFrameLocks noGrp="1"/>
          </p:cNvGraphicFramePr>
          <p:nvPr>
            <p:ph idx="1"/>
            <p:extLst>
              <p:ext uri="{D42A27DB-BD31-4B8C-83A1-F6EECF244321}">
                <p14:modId xmlns:p14="http://schemas.microsoft.com/office/powerpoint/2010/main" val="153335463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31B1C753-DEFF-C9B1-9673-E83B963D05E3}"/>
              </a:ext>
            </a:extLst>
          </p:cNvPr>
          <p:cNvSpPr txBox="1"/>
          <p:nvPr/>
        </p:nvSpPr>
        <p:spPr>
          <a:xfrm>
            <a:off x="10171417" y="389634"/>
            <a:ext cx="1830084" cy="646331"/>
          </a:xfrm>
          <a:prstGeom prst="rect">
            <a:avLst/>
          </a:prstGeom>
          <a:noFill/>
        </p:spPr>
        <p:txBody>
          <a:bodyPr wrap="square">
            <a:spAutoFit/>
          </a:bodyPr>
          <a:lstStyle/>
          <a:p>
            <a:pPr algn="ctr"/>
            <a:r>
              <a:rPr lang="sv-SE" dirty="0"/>
              <a:t>Antal under 15 år</a:t>
            </a:r>
          </a:p>
          <a:p>
            <a:pPr algn="ctr"/>
            <a:r>
              <a:rPr lang="sv-SE" dirty="0"/>
              <a:t>72</a:t>
            </a:r>
          </a:p>
        </p:txBody>
      </p:sp>
      <p:sp>
        <p:nvSpPr>
          <p:cNvPr id="5" name="textruta 4">
            <a:extLst>
              <a:ext uri="{FF2B5EF4-FFF2-40B4-BE49-F238E27FC236}">
                <a16:creationId xmlns:a16="http://schemas.microsoft.com/office/drawing/2014/main" id="{811CCA7E-E8A2-E218-564D-7CE99CA43AE5}"/>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102</a:t>
            </a:r>
          </a:p>
        </p:txBody>
      </p:sp>
    </p:spTree>
    <p:extLst>
      <p:ext uri="{BB962C8B-B14F-4D97-AF65-F5344CB8AC3E}">
        <p14:creationId xmlns:p14="http://schemas.microsoft.com/office/powerpoint/2010/main" val="1664117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D0CC606-8C6B-2828-62E4-5EB651E2FA36}"/>
              </a:ext>
            </a:extLst>
          </p:cNvPr>
          <p:cNvSpPr>
            <a:spLocks noGrp="1"/>
          </p:cNvSpPr>
          <p:nvPr>
            <p:ph type="body" sz="quarter" idx="10"/>
          </p:nvPr>
        </p:nvSpPr>
        <p:spPr/>
        <p:txBody>
          <a:bodyPr/>
          <a:lstStyle/>
          <a:p>
            <a:r>
              <a:rPr lang="sv-SE"/>
              <a:t>Vilka vuxna bor du med?</a:t>
            </a:r>
          </a:p>
        </p:txBody>
      </p:sp>
      <p:sp>
        <p:nvSpPr>
          <p:cNvPr id="4" name="Rubrik 3">
            <a:extLst>
              <a:ext uri="{FF2B5EF4-FFF2-40B4-BE49-F238E27FC236}">
                <a16:creationId xmlns:a16="http://schemas.microsoft.com/office/drawing/2014/main" id="{8679557F-9190-1DD2-B528-B304CFF0C76E}"/>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D9B4AB65-F0E3-4840-9592-053EC1605CD8}"/>
              </a:ext>
            </a:extLst>
          </p:cNvPr>
          <p:cNvGraphicFramePr>
            <a:graphicFrameLocks noGrp="1"/>
          </p:cNvGraphicFramePr>
          <p:nvPr>
            <p:ph idx="1"/>
            <p:extLst>
              <p:ext uri="{D42A27DB-BD31-4B8C-83A1-F6EECF244321}">
                <p14:modId xmlns:p14="http://schemas.microsoft.com/office/powerpoint/2010/main" val="101522206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C8CCFA5F-1D9C-4800-A0D5-245DA415694D}"/>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349913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D0CC606-8C6B-2828-62E4-5EB651E2FA36}"/>
              </a:ext>
            </a:extLst>
          </p:cNvPr>
          <p:cNvSpPr>
            <a:spLocks noGrp="1"/>
          </p:cNvSpPr>
          <p:nvPr>
            <p:ph type="body" sz="quarter" idx="10"/>
          </p:nvPr>
        </p:nvSpPr>
        <p:spPr/>
        <p:txBody>
          <a:bodyPr/>
          <a:lstStyle/>
          <a:p>
            <a:r>
              <a:rPr lang="sv-SE"/>
              <a:t>Vilka vuxna bor du med?</a:t>
            </a:r>
          </a:p>
        </p:txBody>
      </p:sp>
      <p:sp>
        <p:nvSpPr>
          <p:cNvPr id="4" name="Rubrik 3">
            <a:extLst>
              <a:ext uri="{FF2B5EF4-FFF2-40B4-BE49-F238E27FC236}">
                <a16:creationId xmlns:a16="http://schemas.microsoft.com/office/drawing/2014/main" id="{8679557F-9190-1DD2-B528-B304CFF0C76E}"/>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A09C8D2F-2461-4166-A652-1AEE512E66A8}"/>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D208A504-9D42-5D20-143F-BEEBEB51A8EF}"/>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5" name="textruta 4">
            <a:extLst>
              <a:ext uri="{FF2B5EF4-FFF2-40B4-BE49-F238E27FC236}">
                <a16:creationId xmlns:a16="http://schemas.microsoft.com/office/drawing/2014/main" id="{286D5E61-D6BD-705E-6E4D-B5C39ADEE71E}"/>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933413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D0CC606-8C6B-2828-62E4-5EB651E2FA36}"/>
              </a:ext>
            </a:extLst>
          </p:cNvPr>
          <p:cNvSpPr>
            <a:spLocks noGrp="1"/>
          </p:cNvSpPr>
          <p:nvPr>
            <p:ph type="body" sz="quarter" idx="10"/>
          </p:nvPr>
        </p:nvSpPr>
        <p:spPr/>
        <p:txBody>
          <a:bodyPr/>
          <a:lstStyle/>
          <a:p>
            <a:r>
              <a:rPr lang="sv-SE"/>
              <a:t>Vilka vuxna bor du med?</a:t>
            </a:r>
          </a:p>
        </p:txBody>
      </p:sp>
      <p:sp>
        <p:nvSpPr>
          <p:cNvPr id="4" name="Rubrik 3">
            <a:extLst>
              <a:ext uri="{FF2B5EF4-FFF2-40B4-BE49-F238E27FC236}">
                <a16:creationId xmlns:a16="http://schemas.microsoft.com/office/drawing/2014/main" id="{8679557F-9190-1DD2-B528-B304CFF0C76E}"/>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13512153-1E3B-46EB-BC43-78630D0F8EC3}"/>
              </a:ext>
            </a:extLst>
          </p:cNvPr>
          <p:cNvGraphicFramePr>
            <a:graphicFrameLocks noGrp="1"/>
          </p:cNvGraphicFramePr>
          <p:nvPr>
            <p:ph idx="1"/>
            <p:extLst>
              <p:ext uri="{D42A27DB-BD31-4B8C-83A1-F6EECF244321}">
                <p14:modId xmlns:p14="http://schemas.microsoft.com/office/powerpoint/2010/main" val="21998859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8C8F78C7-8E23-AC35-301F-A52F246E05F0}"/>
              </a:ext>
            </a:extLst>
          </p:cNvPr>
          <p:cNvSpPr txBox="1"/>
          <p:nvPr/>
        </p:nvSpPr>
        <p:spPr>
          <a:xfrm>
            <a:off x="10120045" y="389634"/>
            <a:ext cx="1881455" cy="646331"/>
          </a:xfrm>
          <a:prstGeom prst="rect">
            <a:avLst/>
          </a:prstGeom>
          <a:noFill/>
        </p:spPr>
        <p:txBody>
          <a:bodyPr wrap="square">
            <a:spAutoFit/>
          </a:bodyPr>
          <a:lstStyle/>
          <a:p>
            <a:pPr algn="ctr"/>
            <a:r>
              <a:rPr lang="sv-SE" dirty="0"/>
              <a:t>Antal under 15 år</a:t>
            </a:r>
          </a:p>
          <a:p>
            <a:pPr algn="ctr"/>
            <a:r>
              <a:rPr lang="sv-SE" dirty="0"/>
              <a:t>72</a:t>
            </a:r>
          </a:p>
        </p:txBody>
      </p:sp>
      <p:sp>
        <p:nvSpPr>
          <p:cNvPr id="5" name="textruta 4">
            <a:extLst>
              <a:ext uri="{FF2B5EF4-FFF2-40B4-BE49-F238E27FC236}">
                <a16:creationId xmlns:a16="http://schemas.microsoft.com/office/drawing/2014/main" id="{D79B7845-DDE4-B59B-337E-B982FDBF9490}"/>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2570973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5E7D79C-73D0-23BC-9B99-F4A577CBE9F1}"/>
              </a:ext>
            </a:extLst>
          </p:cNvPr>
          <p:cNvSpPr>
            <a:spLocks noGrp="1"/>
          </p:cNvSpPr>
          <p:nvPr>
            <p:ph type="body" sz="quarter" idx="10"/>
          </p:nvPr>
        </p:nvSpPr>
        <p:spPr/>
        <p:txBody>
          <a:bodyPr/>
          <a:lstStyle/>
          <a:p>
            <a:r>
              <a:rPr lang="sv-SE"/>
              <a:t>Har du någon vuxen hemma som du kan prata med om viktiga saker?</a:t>
            </a:r>
          </a:p>
        </p:txBody>
      </p:sp>
      <p:sp>
        <p:nvSpPr>
          <p:cNvPr id="4" name="Rubrik 3">
            <a:extLst>
              <a:ext uri="{FF2B5EF4-FFF2-40B4-BE49-F238E27FC236}">
                <a16:creationId xmlns:a16="http://schemas.microsoft.com/office/drawing/2014/main" id="{6E626C73-7EEC-2EC8-6E14-EC41FF5C188E}"/>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42EAE5D9-3CFA-403C-9774-9EAD5B1EE270}"/>
              </a:ext>
            </a:extLst>
          </p:cNvPr>
          <p:cNvGraphicFramePr>
            <a:graphicFrameLocks noGrp="1"/>
          </p:cNvGraphicFramePr>
          <p:nvPr>
            <p:ph idx="1"/>
            <p:extLst>
              <p:ext uri="{D42A27DB-BD31-4B8C-83A1-F6EECF244321}">
                <p14:modId xmlns:p14="http://schemas.microsoft.com/office/powerpoint/2010/main" val="113910649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5B2788DF-60CF-46FD-AFC8-352D95018C04}"/>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967983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5E7D79C-73D0-23BC-9B99-F4A577CBE9F1}"/>
              </a:ext>
            </a:extLst>
          </p:cNvPr>
          <p:cNvSpPr>
            <a:spLocks noGrp="1"/>
          </p:cNvSpPr>
          <p:nvPr>
            <p:ph type="body" sz="quarter" idx="10"/>
          </p:nvPr>
        </p:nvSpPr>
        <p:spPr/>
        <p:txBody>
          <a:bodyPr/>
          <a:lstStyle/>
          <a:p>
            <a:r>
              <a:rPr lang="sv-SE"/>
              <a:t>Har du någon vuxen hemma som du kan prata med om viktiga saker?</a:t>
            </a:r>
          </a:p>
        </p:txBody>
      </p:sp>
      <p:sp>
        <p:nvSpPr>
          <p:cNvPr id="4" name="Rubrik 3">
            <a:extLst>
              <a:ext uri="{FF2B5EF4-FFF2-40B4-BE49-F238E27FC236}">
                <a16:creationId xmlns:a16="http://schemas.microsoft.com/office/drawing/2014/main" id="{6E626C73-7EEC-2EC8-6E14-EC41FF5C188E}"/>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FB864988-4693-40D6-94C1-C854E71F387F}"/>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6C7FC32F-AA58-6EA0-3435-8DAF9D53D058}"/>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5" name="textruta 4">
            <a:extLst>
              <a:ext uri="{FF2B5EF4-FFF2-40B4-BE49-F238E27FC236}">
                <a16:creationId xmlns:a16="http://schemas.microsoft.com/office/drawing/2014/main" id="{69A19A03-1C4A-1AEB-2C1F-E90DC65C1899}"/>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99919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2E3D3BC-0184-8C74-0401-AC1940CB53A0}"/>
              </a:ext>
            </a:extLst>
          </p:cNvPr>
          <p:cNvSpPr>
            <a:spLocks noGrp="1"/>
          </p:cNvSpPr>
          <p:nvPr>
            <p:ph idx="1"/>
          </p:nvPr>
        </p:nvSpPr>
        <p:spPr/>
        <p:txBody>
          <a:bodyPr/>
          <a:lstStyle/>
          <a:p>
            <a:pPr marL="0" indent="0">
              <a:buNone/>
            </a:pPr>
            <a:r>
              <a:rPr lang="sv-SE" sz="1800" kern="100" dirty="0">
                <a:effectLst/>
                <a:ea typeface="Calibri" panose="020F0502020204030204" pitchFamily="34" charset="0"/>
                <a:cs typeface="Times New Roman" panose="02020603050405020304" pitchFamily="18" charset="0"/>
              </a:rPr>
              <a:t>Enkäten var digital och skapad i verktyget </a:t>
            </a:r>
            <a:r>
              <a:rPr lang="sv-SE" sz="1800" kern="100" dirty="0" err="1">
                <a:effectLst/>
                <a:ea typeface="Calibri" panose="020F0502020204030204" pitchFamily="34" charset="0"/>
                <a:cs typeface="Times New Roman" panose="02020603050405020304" pitchFamily="18" charset="0"/>
              </a:rPr>
              <a:t>Webropol</a:t>
            </a:r>
            <a:r>
              <a:rPr lang="sv-SE" sz="1800" kern="100" dirty="0">
                <a:effectLst/>
                <a:ea typeface="Calibri" panose="020F0502020204030204" pitchFamily="34" charset="0"/>
                <a:cs typeface="Times New Roman" panose="02020603050405020304" pitchFamily="18" charset="0"/>
              </a:rPr>
              <a:t> vilket möjliggjorde att eleverna kunde svara på enkäten på dator, mobil eller surfplatta. Personalen i skolorna fick avgöra vilka elever som hade förmågan att svara på enkäten eftersom målgruppen är heterogen i sin förmåga att besvara frågorna. Elevassistenter fick assistera de elever som efterfrågade det. Vid känsliga frågor fanns det först en kontrollfråga om eleverna svarade på enkäten själva eller med assistans då de känsliga frågorna endast visades om eleven svarade själv. Vid följdfrågor så visas en pil i rapporten för att indikera vilket svar som gav eleverna en följdfråga. </a:t>
            </a:r>
          </a:p>
          <a:p>
            <a:pPr marL="0" indent="0">
              <a:buNone/>
            </a:pPr>
            <a:r>
              <a:rPr lang="sv-SE" sz="1800" kern="100" dirty="0">
                <a:effectLst/>
                <a:ea typeface="Calibri" panose="020F0502020204030204" pitchFamily="34" charset="0"/>
                <a:cs typeface="Times New Roman" panose="02020603050405020304" pitchFamily="18" charset="0"/>
              </a:rPr>
              <a:t>Lärarna fick inför genomförandet ett informationsmaterial som rekommenderade att de gick igenom enkäten på en skärm framför klassen samtidigt som eleverna svarade på enkäten. Rekommendationen var därefter att enkäten skulle genomföras i klassrummen under lektionstid. </a:t>
            </a:r>
          </a:p>
          <a:p>
            <a:endParaRPr lang="sv-SE" dirty="0"/>
          </a:p>
        </p:txBody>
      </p:sp>
      <p:sp>
        <p:nvSpPr>
          <p:cNvPr id="3" name="Platshållare för text 2">
            <a:extLst>
              <a:ext uri="{FF2B5EF4-FFF2-40B4-BE49-F238E27FC236}">
                <a16:creationId xmlns:a16="http://schemas.microsoft.com/office/drawing/2014/main" id="{A70F64A7-11AC-8A20-0323-7DE9E8FE38AC}"/>
              </a:ext>
            </a:extLst>
          </p:cNvPr>
          <p:cNvSpPr>
            <a:spLocks noGrp="1"/>
          </p:cNvSpPr>
          <p:nvPr>
            <p:ph type="body" sz="quarter" idx="10"/>
          </p:nvPr>
        </p:nvSpPr>
        <p:spPr/>
        <p:txBody>
          <a:bodyPr/>
          <a:lstStyle/>
          <a:p>
            <a:r>
              <a:rPr lang="sv-SE" dirty="0"/>
              <a:t>Genomförande</a:t>
            </a:r>
          </a:p>
        </p:txBody>
      </p:sp>
      <p:sp>
        <p:nvSpPr>
          <p:cNvPr id="4" name="Rubrik 3">
            <a:extLst>
              <a:ext uri="{FF2B5EF4-FFF2-40B4-BE49-F238E27FC236}">
                <a16:creationId xmlns:a16="http://schemas.microsoft.com/office/drawing/2014/main" id="{74F34889-3104-D6E0-6D37-A9A1788F5263}"/>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4182868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5E7D79C-73D0-23BC-9B99-F4A577CBE9F1}"/>
              </a:ext>
            </a:extLst>
          </p:cNvPr>
          <p:cNvSpPr>
            <a:spLocks noGrp="1"/>
          </p:cNvSpPr>
          <p:nvPr>
            <p:ph type="body" sz="quarter" idx="10"/>
          </p:nvPr>
        </p:nvSpPr>
        <p:spPr/>
        <p:txBody>
          <a:bodyPr/>
          <a:lstStyle/>
          <a:p>
            <a:r>
              <a:rPr lang="sv-SE"/>
              <a:t>Har du någon vuxen hemma som du kan prata med om viktiga saker?</a:t>
            </a:r>
          </a:p>
        </p:txBody>
      </p:sp>
      <p:sp>
        <p:nvSpPr>
          <p:cNvPr id="4" name="Rubrik 3">
            <a:extLst>
              <a:ext uri="{FF2B5EF4-FFF2-40B4-BE49-F238E27FC236}">
                <a16:creationId xmlns:a16="http://schemas.microsoft.com/office/drawing/2014/main" id="{6E626C73-7EEC-2EC8-6E14-EC41FF5C188E}"/>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D0232141-58BE-4966-A4CC-A0B04EFD1367}"/>
              </a:ext>
            </a:extLst>
          </p:cNvPr>
          <p:cNvGraphicFramePr>
            <a:graphicFrameLocks noGrp="1"/>
          </p:cNvGraphicFramePr>
          <p:nvPr>
            <p:ph idx="1"/>
            <p:extLst>
              <p:ext uri="{D42A27DB-BD31-4B8C-83A1-F6EECF244321}">
                <p14:modId xmlns:p14="http://schemas.microsoft.com/office/powerpoint/2010/main" val="3699248060"/>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8C1AC8B2-3A35-8432-B589-926330AEDD43}"/>
              </a:ext>
            </a:extLst>
          </p:cNvPr>
          <p:cNvSpPr txBox="1"/>
          <p:nvPr/>
        </p:nvSpPr>
        <p:spPr>
          <a:xfrm>
            <a:off x="10058401" y="389634"/>
            <a:ext cx="1943100" cy="646331"/>
          </a:xfrm>
          <a:prstGeom prst="rect">
            <a:avLst/>
          </a:prstGeom>
          <a:noFill/>
        </p:spPr>
        <p:txBody>
          <a:bodyPr wrap="square">
            <a:spAutoFit/>
          </a:bodyPr>
          <a:lstStyle/>
          <a:p>
            <a:pPr algn="ctr"/>
            <a:r>
              <a:rPr lang="sv-SE" dirty="0"/>
              <a:t>Antal under 15 år</a:t>
            </a:r>
          </a:p>
          <a:p>
            <a:pPr algn="ctr"/>
            <a:r>
              <a:rPr lang="sv-SE" dirty="0"/>
              <a:t>70</a:t>
            </a:r>
          </a:p>
        </p:txBody>
      </p:sp>
      <p:sp>
        <p:nvSpPr>
          <p:cNvPr id="5" name="textruta 4">
            <a:extLst>
              <a:ext uri="{FF2B5EF4-FFF2-40B4-BE49-F238E27FC236}">
                <a16:creationId xmlns:a16="http://schemas.microsoft.com/office/drawing/2014/main" id="{68F029B9-45B4-7288-F2E9-443302F99767}"/>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356573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36CE8B9-FE13-AD7B-DBC7-85FD7B2414C6}"/>
              </a:ext>
            </a:extLst>
          </p:cNvPr>
          <p:cNvSpPr>
            <a:spLocks noGrp="1"/>
          </p:cNvSpPr>
          <p:nvPr>
            <p:ph type="body" sz="quarter" idx="10"/>
          </p:nvPr>
        </p:nvSpPr>
        <p:spPr/>
        <p:txBody>
          <a:bodyPr/>
          <a:lstStyle/>
          <a:p>
            <a:r>
              <a:rPr lang="sv-SE"/>
              <a:t>Äter du frukt, bär eller grönsaker?</a:t>
            </a:r>
          </a:p>
        </p:txBody>
      </p:sp>
      <p:sp>
        <p:nvSpPr>
          <p:cNvPr id="4" name="Rubrik 3">
            <a:extLst>
              <a:ext uri="{FF2B5EF4-FFF2-40B4-BE49-F238E27FC236}">
                <a16:creationId xmlns:a16="http://schemas.microsoft.com/office/drawing/2014/main" id="{6A4AAE7C-6E51-5336-26C1-71F263003EAA}"/>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1A5D4F72-B98D-4DA4-BEDE-AA17D52C5134}"/>
              </a:ext>
            </a:extLst>
          </p:cNvPr>
          <p:cNvGraphicFramePr>
            <a:graphicFrameLocks noGrp="1"/>
          </p:cNvGraphicFramePr>
          <p:nvPr>
            <p:ph idx="1"/>
            <p:extLst>
              <p:ext uri="{D42A27DB-BD31-4B8C-83A1-F6EECF244321}">
                <p14:modId xmlns:p14="http://schemas.microsoft.com/office/powerpoint/2010/main" val="3973615506"/>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8713DC41-E7D0-49C1-B8C1-C08CDB7AC40C}"/>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3150725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36CE8B9-FE13-AD7B-DBC7-85FD7B2414C6}"/>
              </a:ext>
            </a:extLst>
          </p:cNvPr>
          <p:cNvSpPr>
            <a:spLocks noGrp="1"/>
          </p:cNvSpPr>
          <p:nvPr>
            <p:ph type="body" sz="quarter" idx="10"/>
          </p:nvPr>
        </p:nvSpPr>
        <p:spPr/>
        <p:txBody>
          <a:bodyPr/>
          <a:lstStyle/>
          <a:p>
            <a:r>
              <a:rPr lang="sv-SE"/>
              <a:t>Äter du frukt, bär eller grönsaker?</a:t>
            </a:r>
          </a:p>
        </p:txBody>
      </p:sp>
      <p:sp>
        <p:nvSpPr>
          <p:cNvPr id="4" name="Rubrik 3">
            <a:extLst>
              <a:ext uri="{FF2B5EF4-FFF2-40B4-BE49-F238E27FC236}">
                <a16:creationId xmlns:a16="http://schemas.microsoft.com/office/drawing/2014/main" id="{6A4AAE7C-6E51-5336-26C1-71F263003EAA}"/>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B4813406-DE26-4676-A498-4686FDF77FBF}"/>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87DCAF72-B07B-4735-CDCA-C8C94FB56C1C}"/>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5" name="textruta 4">
            <a:extLst>
              <a:ext uri="{FF2B5EF4-FFF2-40B4-BE49-F238E27FC236}">
                <a16:creationId xmlns:a16="http://schemas.microsoft.com/office/drawing/2014/main" id="{E259D075-3D33-F3A8-2437-087C1BD9E7E3}"/>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4194823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36CE8B9-FE13-AD7B-DBC7-85FD7B2414C6}"/>
              </a:ext>
            </a:extLst>
          </p:cNvPr>
          <p:cNvSpPr>
            <a:spLocks noGrp="1"/>
          </p:cNvSpPr>
          <p:nvPr>
            <p:ph type="body" sz="quarter" idx="10"/>
          </p:nvPr>
        </p:nvSpPr>
        <p:spPr/>
        <p:txBody>
          <a:bodyPr/>
          <a:lstStyle/>
          <a:p>
            <a:r>
              <a:rPr lang="sv-SE"/>
              <a:t>Äter du frukt, bär eller grönsaker?</a:t>
            </a:r>
          </a:p>
        </p:txBody>
      </p:sp>
      <p:sp>
        <p:nvSpPr>
          <p:cNvPr id="4" name="Rubrik 3">
            <a:extLst>
              <a:ext uri="{FF2B5EF4-FFF2-40B4-BE49-F238E27FC236}">
                <a16:creationId xmlns:a16="http://schemas.microsoft.com/office/drawing/2014/main" id="{6A4AAE7C-6E51-5336-26C1-71F263003EAA}"/>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DC6D39D7-13CD-4D75-84D3-F1A7C08F6D27}"/>
              </a:ext>
            </a:extLst>
          </p:cNvPr>
          <p:cNvGraphicFramePr>
            <a:graphicFrameLocks noGrp="1"/>
          </p:cNvGraphicFramePr>
          <p:nvPr>
            <p:ph idx="1"/>
            <p:extLst>
              <p:ext uri="{D42A27DB-BD31-4B8C-83A1-F6EECF244321}">
                <p14:modId xmlns:p14="http://schemas.microsoft.com/office/powerpoint/2010/main" val="771958647"/>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6E385B67-E251-B8EF-19DD-653CA5CC0BB8}"/>
              </a:ext>
            </a:extLst>
          </p:cNvPr>
          <p:cNvSpPr txBox="1"/>
          <p:nvPr/>
        </p:nvSpPr>
        <p:spPr>
          <a:xfrm>
            <a:off x="10109771" y="389634"/>
            <a:ext cx="1891729" cy="646331"/>
          </a:xfrm>
          <a:prstGeom prst="rect">
            <a:avLst/>
          </a:prstGeom>
          <a:noFill/>
        </p:spPr>
        <p:txBody>
          <a:bodyPr wrap="square">
            <a:spAutoFit/>
          </a:bodyPr>
          <a:lstStyle/>
          <a:p>
            <a:pPr algn="ctr"/>
            <a:r>
              <a:rPr lang="sv-SE" dirty="0"/>
              <a:t>Antal under 15 år</a:t>
            </a:r>
          </a:p>
          <a:p>
            <a:pPr algn="ctr"/>
            <a:r>
              <a:rPr lang="sv-SE" dirty="0"/>
              <a:t>72</a:t>
            </a:r>
          </a:p>
        </p:txBody>
      </p:sp>
      <p:sp>
        <p:nvSpPr>
          <p:cNvPr id="5" name="textruta 4">
            <a:extLst>
              <a:ext uri="{FF2B5EF4-FFF2-40B4-BE49-F238E27FC236}">
                <a16:creationId xmlns:a16="http://schemas.microsoft.com/office/drawing/2014/main" id="{B60FEB92-B102-6D28-6DDB-5BA9546E0BBA}"/>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3901529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1AF13D-2E99-DD9B-0481-D3BBC7322DF5}"/>
              </a:ext>
            </a:extLst>
          </p:cNvPr>
          <p:cNvSpPr>
            <a:spLocks noGrp="1"/>
          </p:cNvSpPr>
          <p:nvPr>
            <p:ph type="body" sz="quarter" idx="10"/>
          </p:nvPr>
        </p:nvSpPr>
        <p:spPr/>
        <p:txBody>
          <a:bodyPr/>
          <a:lstStyle/>
          <a:p>
            <a:r>
              <a:rPr lang="sv-SE"/>
              <a:t>Dricker du läsk eller annan dryck som innehåller socker? Till exempel Coca-cola, Fanta, saft eller juice.</a:t>
            </a:r>
          </a:p>
        </p:txBody>
      </p:sp>
      <p:sp>
        <p:nvSpPr>
          <p:cNvPr id="4" name="Rubrik 3">
            <a:extLst>
              <a:ext uri="{FF2B5EF4-FFF2-40B4-BE49-F238E27FC236}">
                <a16:creationId xmlns:a16="http://schemas.microsoft.com/office/drawing/2014/main" id="{257D4315-0C3D-0084-28F2-E835382BB89E}"/>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D21DB4C3-6E7B-49DC-9E58-F9DE0A473331}"/>
              </a:ext>
            </a:extLst>
          </p:cNvPr>
          <p:cNvGraphicFramePr>
            <a:graphicFrameLocks noGrp="1"/>
          </p:cNvGraphicFramePr>
          <p:nvPr>
            <p:ph idx="1"/>
            <p:extLst>
              <p:ext uri="{D42A27DB-BD31-4B8C-83A1-F6EECF244321}">
                <p14:modId xmlns:p14="http://schemas.microsoft.com/office/powerpoint/2010/main" val="955938298"/>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28D15336-40B3-4D9F-8E30-BB30335948C8}"/>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2828154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1AF13D-2E99-DD9B-0481-D3BBC7322DF5}"/>
              </a:ext>
            </a:extLst>
          </p:cNvPr>
          <p:cNvSpPr>
            <a:spLocks noGrp="1"/>
          </p:cNvSpPr>
          <p:nvPr>
            <p:ph type="body" sz="quarter" idx="10"/>
          </p:nvPr>
        </p:nvSpPr>
        <p:spPr/>
        <p:txBody>
          <a:bodyPr/>
          <a:lstStyle/>
          <a:p>
            <a:r>
              <a:rPr lang="sv-SE"/>
              <a:t>Dricker du läsk eller annan dryck som innehåller socker? Till exempel Coca-cola, Fanta, saft eller juice.</a:t>
            </a:r>
          </a:p>
        </p:txBody>
      </p:sp>
      <p:sp>
        <p:nvSpPr>
          <p:cNvPr id="4" name="Rubrik 3">
            <a:extLst>
              <a:ext uri="{FF2B5EF4-FFF2-40B4-BE49-F238E27FC236}">
                <a16:creationId xmlns:a16="http://schemas.microsoft.com/office/drawing/2014/main" id="{257D4315-0C3D-0084-28F2-E835382BB89E}"/>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5754C8DE-1110-4553-8E70-D5DF4E53294B}"/>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5DE27D97-05AD-E89C-6F0B-697D6996669E}"/>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5" name="textruta 4">
            <a:extLst>
              <a:ext uri="{FF2B5EF4-FFF2-40B4-BE49-F238E27FC236}">
                <a16:creationId xmlns:a16="http://schemas.microsoft.com/office/drawing/2014/main" id="{5CCE09F1-729E-CEEA-51C1-087B4EFEDC39}"/>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2563724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1AF13D-2E99-DD9B-0481-D3BBC7322DF5}"/>
              </a:ext>
            </a:extLst>
          </p:cNvPr>
          <p:cNvSpPr>
            <a:spLocks noGrp="1"/>
          </p:cNvSpPr>
          <p:nvPr>
            <p:ph type="body" sz="quarter" idx="10"/>
          </p:nvPr>
        </p:nvSpPr>
        <p:spPr/>
        <p:txBody>
          <a:bodyPr/>
          <a:lstStyle/>
          <a:p>
            <a:r>
              <a:rPr lang="sv-SE"/>
              <a:t>Dricker du läsk eller annan dryck som innehåller socker? Till exempel Coca-cola, Fanta, saft eller juice.</a:t>
            </a:r>
          </a:p>
        </p:txBody>
      </p:sp>
      <p:sp>
        <p:nvSpPr>
          <p:cNvPr id="4" name="Rubrik 3">
            <a:extLst>
              <a:ext uri="{FF2B5EF4-FFF2-40B4-BE49-F238E27FC236}">
                <a16:creationId xmlns:a16="http://schemas.microsoft.com/office/drawing/2014/main" id="{257D4315-0C3D-0084-28F2-E835382BB89E}"/>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46C29DEA-C6EC-4D81-8EBC-1A276BC10E87}"/>
              </a:ext>
            </a:extLst>
          </p:cNvPr>
          <p:cNvGraphicFramePr>
            <a:graphicFrameLocks noGrp="1"/>
          </p:cNvGraphicFramePr>
          <p:nvPr>
            <p:ph idx="1"/>
            <p:extLst>
              <p:ext uri="{D42A27DB-BD31-4B8C-83A1-F6EECF244321}">
                <p14:modId xmlns:p14="http://schemas.microsoft.com/office/powerpoint/2010/main" val="324387751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1BA3E455-0D28-995A-0EE9-4E44C900664A}"/>
              </a:ext>
            </a:extLst>
          </p:cNvPr>
          <p:cNvSpPr txBox="1"/>
          <p:nvPr/>
        </p:nvSpPr>
        <p:spPr>
          <a:xfrm>
            <a:off x="10161143" y="389634"/>
            <a:ext cx="1840358" cy="646331"/>
          </a:xfrm>
          <a:prstGeom prst="rect">
            <a:avLst/>
          </a:prstGeom>
          <a:noFill/>
        </p:spPr>
        <p:txBody>
          <a:bodyPr wrap="square">
            <a:spAutoFit/>
          </a:bodyPr>
          <a:lstStyle/>
          <a:p>
            <a:pPr algn="ctr"/>
            <a:r>
              <a:rPr lang="sv-SE" dirty="0"/>
              <a:t>Antal under 15 år</a:t>
            </a:r>
          </a:p>
          <a:p>
            <a:pPr algn="ctr"/>
            <a:r>
              <a:rPr lang="sv-SE" dirty="0"/>
              <a:t>72</a:t>
            </a:r>
          </a:p>
        </p:txBody>
      </p:sp>
      <p:sp>
        <p:nvSpPr>
          <p:cNvPr id="5" name="textruta 4">
            <a:extLst>
              <a:ext uri="{FF2B5EF4-FFF2-40B4-BE49-F238E27FC236}">
                <a16:creationId xmlns:a16="http://schemas.microsoft.com/office/drawing/2014/main" id="{769A5603-6256-4908-63DB-FC8E9EB911A4}"/>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342419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0C49352-325B-6EB8-D5DA-DB756670B765}"/>
              </a:ext>
            </a:extLst>
          </p:cNvPr>
          <p:cNvSpPr>
            <a:spLocks noGrp="1"/>
          </p:cNvSpPr>
          <p:nvPr>
            <p:ph type="body" sz="quarter" idx="10"/>
          </p:nvPr>
        </p:nvSpPr>
        <p:spPr/>
        <p:txBody>
          <a:bodyPr/>
          <a:lstStyle/>
          <a:p>
            <a:r>
              <a:rPr lang="sv-SE"/>
              <a:t>Hur ofta brukar du äta frukost?</a:t>
            </a:r>
          </a:p>
        </p:txBody>
      </p:sp>
      <p:sp>
        <p:nvSpPr>
          <p:cNvPr id="4" name="Rubrik 3">
            <a:extLst>
              <a:ext uri="{FF2B5EF4-FFF2-40B4-BE49-F238E27FC236}">
                <a16:creationId xmlns:a16="http://schemas.microsoft.com/office/drawing/2014/main" id="{EF5CC6D3-AC84-4019-396C-9B77919A9ACC}"/>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75A34BA1-1BA7-43DD-A7DC-CFFC570308DD}"/>
              </a:ext>
            </a:extLst>
          </p:cNvPr>
          <p:cNvGraphicFramePr>
            <a:graphicFrameLocks noGrp="1"/>
          </p:cNvGraphicFramePr>
          <p:nvPr>
            <p:ph idx="1"/>
            <p:extLst>
              <p:ext uri="{D42A27DB-BD31-4B8C-83A1-F6EECF244321}">
                <p14:modId xmlns:p14="http://schemas.microsoft.com/office/powerpoint/2010/main" val="318903687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3FA929EB-0784-4EED-964D-98601999291F}"/>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475471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0C49352-325B-6EB8-D5DA-DB756670B765}"/>
              </a:ext>
            </a:extLst>
          </p:cNvPr>
          <p:cNvSpPr>
            <a:spLocks noGrp="1"/>
          </p:cNvSpPr>
          <p:nvPr>
            <p:ph type="body" sz="quarter" idx="10"/>
          </p:nvPr>
        </p:nvSpPr>
        <p:spPr/>
        <p:txBody>
          <a:bodyPr/>
          <a:lstStyle/>
          <a:p>
            <a:r>
              <a:rPr lang="sv-SE"/>
              <a:t>Hur ofta brukar du äta frukost?</a:t>
            </a:r>
          </a:p>
        </p:txBody>
      </p:sp>
      <p:sp>
        <p:nvSpPr>
          <p:cNvPr id="4" name="Rubrik 3">
            <a:extLst>
              <a:ext uri="{FF2B5EF4-FFF2-40B4-BE49-F238E27FC236}">
                <a16:creationId xmlns:a16="http://schemas.microsoft.com/office/drawing/2014/main" id="{EF5CC6D3-AC84-4019-396C-9B77919A9ACC}"/>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6DAB547E-656E-4D5A-99ED-D7719695817A}"/>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82B29436-EA08-2129-B2CD-AFA4B966D5DC}"/>
              </a:ext>
            </a:extLst>
          </p:cNvPr>
          <p:cNvSpPr txBox="1"/>
          <p:nvPr/>
        </p:nvSpPr>
        <p:spPr>
          <a:xfrm>
            <a:off x="10515600" y="422292"/>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5" name="textruta 4">
            <a:extLst>
              <a:ext uri="{FF2B5EF4-FFF2-40B4-BE49-F238E27FC236}">
                <a16:creationId xmlns:a16="http://schemas.microsoft.com/office/drawing/2014/main" id="{5802726C-943E-B279-B1DB-E4BD08CE8D3D}"/>
              </a:ext>
            </a:extLst>
          </p:cNvPr>
          <p:cNvSpPr txBox="1"/>
          <p:nvPr/>
        </p:nvSpPr>
        <p:spPr>
          <a:xfrm>
            <a:off x="9281747" y="422292"/>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2984486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0C49352-325B-6EB8-D5DA-DB756670B765}"/>
              </a:ext>
            </a:extLst>
          </p:cNvPr>
          <p:cNvSpPr>
            <a:spLocks noGrp="1"/>
          </p:cNvSpPr>
          <p:nvPr>
            <p:ph type="body" sz="quarter" idx="10"/>
          </p:nvPr>
        </p:nvSpPr>
        <p:spPr/>
        <p:txBody>
          <a:bodyPr/>
          <a:lstStyle/>
          <a:p>
            <a:r>
              <a:rPr lang="sv-SE"/>
              <a:t>Hur ofta brukar du äta frukost?</a:t>
            </a:r>
          </a:p>
        </p:txBody>
      </p:sp>
      <p:sp>
        <p:nvSpPr>
          <p:cNvPr id="4" name="Rubrik 3">
            <a:extLst>
              <a:ext uri="{FF2B5EF4-FFF2-40B4-BE49-F238E27FC236}">
                <a16:creationId xmlns:a16="http://schemas.microsoft.com/office/drawing/2014/main" id="{EF5CC6D3-AC84-4019-396C-9B77919A9ACC}"/>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DC6D39D7-13CD-4D75-84D3-F1A7C08F6D27}"/>
              </a:ext>
            </a:extLst>
          </p:cNvPr>
          <p:cNvGraphicFramePr>
            <a:graphicFrameLocks noGrp="1"/>
          </p:cNvGraphicFramePr>
          <p:nvPr>
            <p:ph idx="1"/>
            <p:extLst>
              <p:ext uri="{D42A27DB-BD31-4B8C-83A1-F6EECF244321}">
                <p14:modId xmlns:p14="http://schemas.microsoft.com/office/powerpoint/2010/main" val="1184699159"/>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916A06E1-CC54-0242-EDF8-7671900B70D9}"/>
              </a:ext>
            </a:extLst>
          </p:cNvPr>
          <p:cNvSpPr txBox="1"/>
          <p:nvPr/>
        </p:nvSpPr>
        <p:spPr>
          <a:xfrm>
            <a:off x="10130319" y="389634"/>
            <a:ext cx="1871181" cy="646331"/>
          </a:xfrm>
          <a:prstGeom prst="rect">
            <a:avLst/>
          </a:prstGeom>
          <a:noFill/>
        </p:spPr>
        <p:txBody>
          <a:bodyPr wrap="square">
            <a:spAutoFit/>
          </a:bodyPr>
          <a:lstStyle/>
          <a:p>
            <a:pPr algn="ctr"/>
            <a:r>
              <a:rPr lang="sv-SE" dirty="0"/>
              <a:t>Antal under 15 år</a:t>
            </a:r>
          </a:p>
          <a:p>
            <a:pPr algn="ctr"/>
            <a:r>
              <a:rPr lang="sv-SE" dirty="0"/>
              <a:t>71</a:t>
            </a:r>
          </a:p>
        </p:txBody>
      </p:sp>
      <p:sp>
        <p:nvSpPr>
          <p:cNvPr id="5" name="textruta 4">
            <a:extLst>
              <a:ext uri="{FF2B5EF4-FFF2-40B4-BE49-F238E27FC236}">
                <a16:creationId xmlns:a16="http://schemas.microsoft.com/office/drawing/2014/main" id="{1C081E88-A57E-3827-C4FD-000FD08C9F56}"/>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103</a:t>
            </a:r>
          </a:p>
        </p:txBody>
      </p:sp>
    </p:spTree>
    <p:extLst>
      <p:ext uri="{BB962C8B-B14F-4D97-AF65-F5344CB8AC3E}">
        <p14:creationId xmlns:p14="http://schemas.microsoft.com/office/powerpoint/2010/main" val="300592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2811398-3FED-D0F7-3CCE-453A02C028F5}"/>
              </a:ext>
            </a:extLst>
          </p:cNvPr>
          <p:cNvSpPr>
            <a:spLocks noGrp="1"/>
          </p:cNvSpPr>
          <p:nvPr>
            <p:ph idx="1"/>
          </p:nvPr>
        </p:nvSpPr>
        <p:spPr>
          <a:xfrm>
            <a:off x="838200" y="2354316"/>
            <a:ext cx="10515600" cy="3822647"/>
          </a:xfrm>
        </p:spPr>
        <p:txBody>
          <a:bodyPr>
            <a:normAutofit lnSpcReduction="10000"/>
          </a:bodyPr>
          <a:lstStyle/>
          <a:p>
            <a:pPr marL="0" indent="0">
              <a:lnSpc>
                <a:spcPct val="107000"/>
              </a:lnSpc>
              <a:spcAft>
                <a:spcPts val="800"/>
              </a:spcAft>
              <a:buNone/>
            </a:pPr>
            <a:r>
              <a:rPr lang="sv-SE" sz="1800" kern="100" dirty="0">
                <a:effectLst/>
                <a:ea typeface="Calibri" panose="020F0502020204030204" pitchFamily="34" charset="0"/>
                <a:cs typeface="Times New Roman" panose="02020603050405020304" pitchFamily="18" charset="0"/>
              </a:rPr>
              <a:t>Enkäten besvarades av 179 elever. Enligt Skolverkets statistik gick det 206 elever i anpassad högstadiet under läsåret 2023/24 i Uppsala län. Antal elever i anpassat gymnasium var 201 elever år 2023. Det innebär att undersökningen hade en svarsfrekvens på 44%. Jämförelsevis hade Sörmlands län en svarsfrekvens på 61% när de genomförde sin enkät 2023 Anledningen till att vi fick lägre svarsfrekvens var att inte samtliga skolor i länet valde att delta. Region Uppsala tar med sig detta från denna pilotundersökning för att nästa gång se till att tydligare strukturer finns för att få med sig samtliga skolor.</a:t>
            </a:r>
          </a:p>
          <a:p>
            <a:pPr marL="0" indent="0">
              <a:lnSpc>
                <a:spcPct val="107000"/>
              </a:lnSpc>
              <a:spcAft>
                <a:spcPts val="800"/>
              </a:spcAft>
              <a:buNone/>
            </a:pPr>
            <a:r>
              <a:rPr lang="sv-SE" sz="1800" kern="100" dirty="0">
                <a:effectLst/>
                <a:ea typeface="Calibri" panose="020F0502020204030204" pitchFamily="34" charset="0"/>
                <a:cs typeface="Times New Roman" panose="02020603050405020304" pitchFamily="18" charset="0"/>
              </a:rPr>
              <a:t>Eftersom frågeunderlaget är utformat för målgruppen så är inte frågorna direkt jämförbara med de i ordinarie liv och hälsa ung. Därför bör inte direkta jämförelser mellan LHU i ordinarie skola och anpassad skola. Rapporten presenterar resultaten för samtliga frågor i tre versioner; på totalen, uppdelat på kön och uppdelat på ålder. I de fall där en uppdelad grupp har färre än 15 svar visas inte resultaten på grund av anonymitetskäl. Därför visas endast resultat uppdelat för de som har svarat att de definierar sig som killar eller tjejer men inte om de har svarat att de inte identifierar sig som tjej eller kille eller om de inte vill berätta om sin könstillhörighet. </a:t>
            </a:r>
          </a:p>
        </p:txBody>
      </p:sp>
      <p:sp>
        <p:nvSpPr>
          <p:cNvPr id="3" name="Platshållare för text 2">
            <a:extLst>
              <a:ext uri="{FF2B5EF4-FFF2-40B4-BE49-F238E27FC236}">
                <a16:creationId xmlns:a16="http://schemas.microsoft.com/office/drawing/2014/main" id="{B71CE479-574D-62B1-6F75-F7F920D2E023}"/>
              </a:ext>
            </a:extLst>
          </p:cNvPr>
          <p:cNvSpPr>
            <a:spLocks noGrp="1"/>
          </p:cNvSpPr>
          <p:nvPr>
            <p:ph type="body" sz="quarter" idx="10"/>
          </p:nvPr>
        </p:nvSpPr>
        <p:spPr/>
        <p:txBody>
          <a:bodyPr/>
          <a:lstStyle/>
          <a:p>
            <a:r>
              <a:rPr lang="sv-SE" dirty="0"/>
              <a:t>Resultat</a:t>
            </a:r>
          </a:p>
        </p:txBody>
      </p:sp>
      <p:sp>
        <p:nvSpPr>
          <p:cNvPr id="4" name="Rubrik 3">
            <a:extLst>
              <a:ext uri="{FF2B5EF4-FFF2-40B4-BE49-F238E27FC236}">
                <a16:creationId xmlns:a16="http://schemas.microsoft.com/office/drawing/2014/main" id="{6DB37028-7AFF-DBC6-0606-340091650877}"/>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3236237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79713DB-67A3-3DC4-9AF1-AFD27E13B088}"/>
              </a:ext>
            </a:extLst>
          </p:cNvPr>
          <p:cNvSpPr>
            <a:spLocks noGrp="1"/>
          </p:cNvSpPr>
          <p:nvPr>
            <p:ph type="body" sz="quarter" idx="10"/>
          </p:nvPr>
        </p:nvSpPr>
        <p:spPr/>
        <p:txBody>
          <a:bodyPr/>
          <a:lstStyle/>
          <a:p>
            <a:r>
              <a:rPr lang="sv-SE"/>
              <a:t>Hur ofta brukar du äta glass, fikabröd eller andra sötsaker?</a:t>
            </a:r>
          </a:p>
        </p:txBody>
      </p:sp>
      <p:sp>
        <p:nvSpPr>
          <p:cNvPr id="4" name="Rubrik 3">
            <a:extLst>
              <a:ext uri="{FF2B5EF4-FFF2-40B4-BE49-F238E27FC236}">
                <a16:creationId xmlns:a16="http://schemas.microsoft.com/office/drawing/2014/main" id="{5FFC6536-D9A7-D912-F34E-7BEC6159730F}"/>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30E7FF73-869A-40C2-8650-4370FE154EDC}"/>
              </a:ext>
            </a:extLst>
          </p:cNvPr>
          <p:cNvGraphicFramePr>
            <a:graphicFrameLocks noGrp="1"/>
          </p:cNvGraphicFramePr>
          <p:nvPr>
            <p:ph idx="1"/>
            <p:extLst>
              <p:ext uri="{D42A27DB-BD31-4B8C-83A1-F6EECF244321}">
                <p14:modId xmlns:p14="http://schemas.microsoft.com/office/powerpoint/2010/main" val="2678154646"/>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8FCD517F-7F3F-497E-BE95-9FB34123D833}"/>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4046065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79713DB-67A3-3DC4-9AF1-AFD27E13B088}"/>
              </a:ext>
            </a:extLst>
          </p:cNvPr>
          <p:cNvSpPr>
            <a:spLocks noGrp="1"/>
          </p:cNvSpPr>
          <p:nvPr>
            <p:ph type="body" sz="quarter" idx="10"/>
          </p:nvPr>
        </p:nvSpPr>
        <p:spPr/>
        <p:txBody>
          <a:bodyPr/>
          <a:lstStyle/>
          <a:p>
            <a:r>
              <a:rPr lang="sv-SE"/>
              <a:t>Hur ofta brukar du äta glass, fikabröd eller andra sötsaker?</a:t>
            </a:r>
          </a:p>
        </p:txBody>
      </p:sp>
      <p:sp>
        <p:nvSpPr>
          <p:cNvPr id="4" name="Rubrik 3">
            <a:extLst>
              <a:ext uri="{FF2B5EF4-FFF2-40B4-BE49-F238E27FC236}">
                <a16:creationId xmlns:a16="http://schemas.microsoft.com/office/drawing/2014/main" id="{5FFC6536-D9A7-D912-F34E-7BEC6159730F}"/>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3D2C7B76-BC60-487F-9FF2-5971752B74BB}"/>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7DFA5AC3-B541-D08A-A07A-525814E48DAE}"/>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5" name="textruta 4">
            <a:extLst>
              <a:ext uri="{FF2B5EF4-FFF2-40B4-BE49-F238E27FC236}">
                <a16:creationId xmlns:a16="http://schemas.microsoft.com/office/drawing/2014/main" id="{B6257B08-2994-A8E4-5FDC-B745CC2043B2}"/>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521821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79713DB-67A3-3DC4-9AF1-AFD27E13B088}"/>
              </a:ext>
            </a:extLst>
          </p:cNvPr>
          <p:cNvSpPr>
            <a:spLocks noGrp="1"/>
          </p:cNvSpPr>
          <p:nvPr>
            <p:ph type="body" sz="quarter" idx="10"/>
          </p:nvPr>
        </p:nvSpPr>
        <p:spPr/>
        <p:txBody>
          <a:bodyPr/>
          <a:lstStyle/>
          <a:p>
            <a:r>
              <a:rPr lang="sv-SE"/>
              <a:t>Hur ofta brukar du äta glass, fikabröd eller andra sötsaker?</a:t>
            </a:r>
          </a:p>
        </p:txBody>
      </p:sp>
      <p:sp>
        <p:nvSpPr>
          <p:cNvPr id="4" name="Rubrik 3">
            <a:extLst>
              <a:ext uri="{FF2B5EF4-FFF2-40B4-BE49-F238E27FC236}">
                <a16:creationId xmlns:a16="http://schemas.microsoft.com/office/drawing/2014/main" id="{5FFC6536-D9A7-D912-F34E-7BEC6159730F}"/>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BFDE1781-7A11-43A3-93B2-BFC557701FB6}"/>
              </a:ext>
            </a:extLst>
          </p:cNvPr>
          <p:cNvGraphicFramePr>
            <a:graphicFrameLocks noGrp="1"/>
          </p:cNvGraphicFramePr>
          <p:nvPr>
            <p:ph idx="1"/>
            <p:extLst>
              <p:ext uri="{D42A27DB-BD31-4B8C-83A1-F6EECF244321}">
                <p14:modId xmlns:p14="http://schemas.microsoft.com/office/powerpoint/2010/main" val="4212491324"/>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FE3CBBF7-2A66-E4B9-60B2-B66C2C0B89A6}"/>
              </a:ext>
            </a:extLst>
          </p:cNvPr>
          <p:cNvSpPr txBox="1"/>
          <p:nvPr/>
        </p:nvSpPr>
        <p:spPr>
          <a:xfrm>
            <a:off x="10161143" y="389634"/>
            <a:ext cx="1840358" cy="646331"/>
          </a:xfrm>
          <a:prstGeom prst="rect">
            <a:avLst/>
          </a:prstGeom>
          <a:noFill/>
        </p:spPr>
        <p:txBody>
          <a:bodyPr wrap="square">
            <a:spAutoFit/>
          </a:bodyPr>
          <a:lstStyle/>
          <a:p>
            <a:pPr algn="ctr"/>
            <a:r>
              <a:rPr lang="sv-SE" dirty="0"/>
              <a:t>Antal under 15 år</a:t>
            </a:r>
          </a:p>
          <a:p>
            <a:pPr algn="ctr"/>
            <a:r>
              <a:rPr lang="sv-SE" dirty="0"/>
              <a:t>72</a:t>
            </a:r>
          </a:p>
        </p:txBody>
      </p:sp>
      <p:sp>
        <p:nvSpPr>
          <p:cNvPr id="5" name="textruta 4">
            <a:extLst>
              <a:ext uri="{FF2B5EF4-FFF2-40B4-BE49-F238E27FC236}">
                <a16:creationId xmlns:a16="http://schemas.microsoft.com/office/drawing/2014/main" id="{6C0829E4-25E8-1DD7-C455-0945B579703B}"/>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1938683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538C2A9-0A36-1787-3B43-8D4790C482F4}"/>
              </a:ext>
            </a:extLst>
          </p:cNvPr>
          <p:cNvSpPr>
            <a:spLocks noGrp="1"/>
          </p:cNvSpPr>
          <p:nvPr>
            <p:ph type="body" sz="quarter" idx="10"/>
          </p:nvPr>
        </p:nvSpPr>
        <p:spPr/>
        <p:txBody>
          <a:bodyPr/>
          <a:lstStyle/>
          <a:p>
            <a:r>
              <a:rPr lang="sv-SE"/>
              <a:t>Hur ofta brukar du äta godis, choklad eller snacks? Med snacks menar vi till exempel chips eller ostbågar.</a:t>
            </a:r>
          </a:p>
        </p:txBody>
      </p:sp>
      <p:sp>
        <p:nvSpPr>
          <p:cNvPr id="4" name="Rubrik 3">
            <a:extLst>
              <a:ext uri="{FF2B5EF4-FFF2-40B4-BE49-F238E27FC236}">
                <a16:creationId xmlns:a16="http://schemas.microsoft.com/office/drawing/2014/main" id="{3B011915-C35D-A2AA-9329-4AAA82A101FB}"/>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314F7E86-15F7-4E79-A33C-615F2725E206}"/>
              </a:ext>
            </a:extLst>
          </p:cNvPr>
          <p:cNvGraphicFramePr>
            <a:graphicFrameLocks noGrp="1"/>
          </p:cNvGraphicFramePr>
          <p:nvPr>
            <p:ph idx="1"/>
            <p:extLst>
              <p:ext uri="{D42A27DB-BD31-4B8C-83A1-F6EECF244321}">
                <p14:modId xmlns:p14="http://schemas.microsoft.com/office/powerpoint/2010/main" val="324550047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DA89C3CE-14D1-47E3-9AF3-1CB96119013D}"/>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2762742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538C2A9-0A36-1787-3B43-8D4790C482F4}"/>
              </a:ext>
            </a:extLst>
          </p:cNvPr>
          <p:cNvSpPr>
            <a:spLocks noGrp="1"/>
          </p:cNvSpPr>
          <p:nvPr>
            <p:ph type="body" sz="quarter" idx="10"/>
          </p:nvPr>
        </p:nvSpPr>
        <p:spPr/>
        <p:txBody>
          <a:bodyPr/>
          <a:lstStyle/>
          <a:p>
            <a:r>
              <a:rPr lang="sv-SE"/>
              <a:t>Hur ofta brukar du äta godis, choklad eller snacks? Med snacks menar vi till exempel chips eller ostbågar.</a:t>
            </a:r>
          </a:p>
        </p:txBody>
      </p:sp>
      <p:sp>
        <p:nvSpPr>
          <p:cNvPr id="4" name="Rubrik 3">
            <a:extLst>
              <a:ext uri="{FF2B5EF4-FFF2-40B4-BE49-F238E27FC236}">
                <a16:creationId xmlns:a16="http://schemas.microsoft.com/office/drawing/2014/main" id="{3B011915-C35D-A2AA-9329-4AAA82A101FB}"/>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DDC5487F-83F7-4635-93C7-3D9D596365DC}"/>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9BDBC75A-60B0-2F44-5CDE-FA332418C2DF}"/>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103</a:t>
            </a:r>
          </a:p>
        </p:txBody>
      </p:sp>
      <p:sp>
        <p:nvSpPr>
          <p:cNvPr id="5" name="textruta 4">
            <a:extLst>
              <a:ext uri="{FF2B5EF4-FFF2-40B4-BE49-F238E27FC236}">
                <a16:creationId xmlns:a16="http://schemas.microsoft.com/office/drawing/2014/main" id="{307C4EB0-AC08-A534-080E-15BD7245837B}"/>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3248501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538C2A9-0A36-1787-3B43-8D4790C482F4}"/>
              </a:ext>
            </a:extLst>
          </p:cNvPr>
          <p:cNvSpPr>
            <a:spLocks noGrp="1"/>
          </p:cNvSpPr>
          <p:nvPr>
            <p:ph type="body" sz="quarter" idx="10"/>
          </p:nvPr>
        </p:nvSpPr>
        <p:spPr/>
        <p:txBody>
          <a:bodyPr/>
          <a:lstStyle/>
          <a:p>
            <a:r>
              <a:rPr lang="sv-SE"/>
              <a:t>Hur ofta brukar du äta godis, choklad eller snacks? Med snacks menar vi till exempel chips eller ostbågar.</a:t>
            </a:r>
          </a:p>
        </p:txBody>
      </p:sp>
      <p:sp>
        <p:nvSpPr>
          <p:cNvPr id="4" name="Rubrik 3">
            <a:extLst>
              <a:ext uri="{FF2B5EF4-FFF2-40B4-BE49-F238E27FC236}">
                <a16:creationId xmlns:a16="http://schemas.microsoft.com/office/drawing/2014/main" id="{3B011915-C35D-A2AA-9329-4AAA82A101FB}"/>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53A20F01-4229-4434-AA33-D8A4BF38B78C}"/>
              </a:ext>
            </a:extLst>
          </p:cNvPr>
          <p:cNvGraphicFramePr>
            <a:graphicFrameLocks noGrp="1"/>
          </p:cNvGraphicFramePr>
          <p:nvPr>
            <p:ph idx="1"/>
            <p:extLst>
              <p:ext uri="{D42A27DB-BD31-4B8C-83A1-F6EECF244321}">
                <p14:modId xmlns:p14="http://schemas.microsoft.com/office/powerpoint/2010/main" val="3639060744"/>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9B633449-518B-039A-08A1-04243F31B876}"/>
              </a:ext>
            </a:extLst>
          </p:cNvPr>
          <p:cNvSpPr txBox="1"/>
          <p:nvPr/>
        </p:nvSpPr>
        <p:spPr>
          <a:xfrm>
            <a:off x="10181691" y="389634"/>
            <a:ext cx="1819810" cy="646331"/>
          </a:xfrm>
          <a:prstGeom prst="rect">
            <a:avLst/>
          </a:prstGeom>
          <a:noFill/>
        </p:spPr>
        <p:txBody>
          <a:bodyPr wrap="square">
            <a:spAutoFit/>
          </a:bodyPr>
          <a:lstStyle/>
          <a:p>
            <a:pPr algn="ctr"/>
            <a:r>
              <a:rPr lang="sv-SE" dirty="0"/>
              <a:t>Antal under 15 år</a:t>
            </a:r>
          </a:p>
          <a:p>
            <a:pPr algn="ctr"/>
            <a:r>
              <a:rPr lang="sv-SE" dirty="0"/>
              <a:t>70</a:t>
            </a:r>
          </a:p>
        </p:txBody>
      </p:sp>
      <p:sp>
        <p:nvSpPr>
          <p:cNvPr id="5" name="textruta 4">
            <a:extLst>
              <a:ext uri="{FF2B5EF4-FFF2-40B4-BE49-F238E27FC236}">
                <a16:creationId xmlns:a16="http://schemas.microsoft.com/office/drawing/2014/main" id="{A2596997-E27E-B3F0-DE13-3A1877392F34}"/>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981437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CC150BC-D502-7280-19EA-298361C54BAF}"/>
              </a:ext>
            </a:extLst>
          </p:cNvPr>
          <p:cNvSpPr>
            <a:spLocks noGrp="1"/>
          </p:cNvSpPr>
          <p:nvPr>
            <p:ph type="body" sz="quarter" idx="10"/>
          </p:nvPr>
        </p:nvSpPr>
        <p:spPr/>
        <p:txBody>
          <a:bodyPr/>
          <a:lstStyle/>
          <a:p>
            <a:r>
              <a:rPr lang="sv-SE"/>
              <a:t>Hur ofta brukar du gå eller cykla? Till exempel till och från skolan eller på fritiden.</a:t>
            </a:r>
          </a:p>
        </p:txBody>
      </p:sp>
      <p:sp>
        <p:nvSpPr>
          <p:cNvPr id="4" name="Rubrik 3">
            <a:extLst>
              <a:ext uri="{FF2B5EF4-FFF2-40B4-BE49-F238E27FC236}">
                <a16:creationId xmlns:a16="http://schemas.microsoft.com/office/drawing/2014/main" id="{FF157C98-B4ED-E0BB-C2EC-692E0AFDAC3B}"/>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7744F7EF-E384-4324-93B9-4D7B99862F45}"/>
              </a:ext>
            </a:extLst>
          </p:cNvPr>
          <p:cNvGraphicFramePr>
            <a:graphicFrameLocks noGrp="1"/>
          </p:cNvGraphicFramePr>
          <p:nvPr>
            <p:ph idx="1"/>
            <p:extLst>
              <p:ext uri="{D42A27DB-BD31-4B8C-83A1-F6EECF244321}">
                <p14:modId xmlns:p14="http://schemas.microsoft.com/office/powerpoint/2010/main" val="263851134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2C84E2E2-56BE-4DC0-95FD-0DED5CD223EF}"/>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178</a:t>
            </a:r>
          </a:p>
        </p:txBody>
      </p:sp>
    </p:spTree>
    <p:extLst>
      <p:ext uri="{BB962C8B-B14F-4D97-AF65-F5344CB8AC3E}">
        <p14:creationId xmlns:p14="http://schemas.microsoft.com/office/powerpoint/2010/main" val="223817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CC150BC-D502-7280-19EA-298361C54BAF}"/>
              </a:ext>
            </a:extLst>
          </p:cNvPr>
          <p:cNvSpPr>
            <a:spLocks noGrp="1"/>
          </p:cNvSpPr>
          <p:nvPr>
            <p:ph type="body" sz="quarter" idx="10"/>
          </p:nvPr>
        </p:nvSpPr>
        <p:spPr/>
        <p:txBody>
          <a:bodyPr/>
          <a:lstStyle/>
          <a:p>
            <a:r>
              <a:rPr lang="sv-SE"/>
              <a:t>Hur ofta brukar du gå eller cykla? Till exempel till och från skolan eller på fritiden.</a:t>
            </a:r>
          </a:p>
        </p:txBody>
      </p:sp>
      <p:sp>
        <p:nvSpPr>
          <p:cNvPr id="4" name="Rubrik 3">
            <a:extLst>
              <a:ext uri="{FF2B5EF4-FFF2-40B4-BE49-F238E27FC236}">
                <a16:creationId xmlns:a16="http://schemas.microsoft.com/office/drawing/2014/main" id="{FF157C98-B4ED-E0BB-C2EC-692E0AFDAC3B}"/>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33572F35-7233-4A3D-8E47-03E0B8308BD3}"/>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8779E622-85F6-4B01-1740-892538F8835A}"/>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5" name="textruta 4">
            <a:extLst>
              <a:ext uri="{FF2B5EF4-FFF2-40B4-BE49-F238E27FC236}">
                <a16:creationId xmlns:a16="http://schemas.microsoft.com/office/drawing/2014/main" id="{5A12659C-5F22-83B6-9DFE-F54DCBE9C990}"/>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2703970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CC150BC-D502-7280-19EA-298361C54BAF}"/>
              </a:ext>
            </a:extLst>
          </p:cNvPr>
          <p:cNvSpPr>
            <a:spLocks noGrp="1"/>
          </p:cNvSpPr>
          <p:nvPr>
            <p:ph type="body" sz="quarter" idx="10"/>
          </p:nvPr>
        </p:nvSpPr>
        <p:spPr/>
        <p:txBody>
          <a:bodyPr/>
          <a:lstStyle/>
          <a:p>
            <a:r>
              <a:rPr lang="sv-SE"/>
              <a:t>Hur ofta brukar du gå eller cykla? Till exempel till och från skolan eller på fritiden.</a:t>
            </a:r>
          </a:p>
        </p:txBody>
      </p:sp>
      <p:sp>
        <p:nvSpPr>
          <p:cNvPr id="4" name="Rubrik 3">
            <a:extLst>
              <a:ext uri="{FF2B5EF4-FFF2-40B4-BE49-F238E27FC236}">
                <a16:creationId xmlns:a16="http://schemas.microsoft.com/office/drawing/2014/main" id="{FF157C98-B4ED-E0BB-C2EC-692E0AFDAC3B}"/>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E3AC10AF-F56F-479E-8767-B90FBE223771}"/>
              </a:ext>
            </a:extLst>
          </p:cNvPr>
          <p:cNvGraphicFramePr>
            <a:graphicFrameLocks noGrp="1"/>
          </p:cNvGraphicFramePr>
          <p:nvPr>
            <p:ph idx="1"/>
            <p:extLst>
              <p:ext uri="{D42A27DB-BD31-4B8C-83A1-F6EECF244321}">
                <p14:modId xmlns:p14="http://schemas.microsoft.com/office/powerpoint/2010/main" val="1989970410"/>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9B1AACAD-8366-E6BE-95FC-A36FB1D75A5E}"/>
              </a:ext>
            </a:extLst>
          </p:cNvPr>
          <p:cNvSpPr txBox="1"/>
          <p:nvPr/>
        </p:nvSpPr>
        <p:spPr>
          <a:xfrm>
            <a:off x="10171417" y="389634"/>
            <a:ext cx="1830084" cy="646331"/>
          </a:xfrm>
          <a:prstGeom prst="rect">
            <a:avLst/>
          </a:prstGeom>
          <a:noFill/>
        </p:spPr>
        <p:txBody>
          <a:bodyPr wrap="square">
            <a:spAutoFit/>
          </a:bodyPr>
          <a:lstStyle/>
          <a:p>
            <a:pPr algn="ctr"/>
            <a:r>
              <a:rPr lang="sv-SE" dirty="0"/>
              <a:t>Antal under 15 år</a:t>
            </a:r>
          </a:p>
          <a:p>
            <a:pPr algn="ctr"/>
            <a:r>
              <a:rPr lang="sv-SE" dirty="0"/>
              <a:t>72</a:t>
            </a:r>
          </a:p>
        </p:txBody>
      </p:sp>
      <p:sp>
        <p:nvSpPr>
          <p:cNvPr id="5" name="textruta 4">
            <a:extLst>
              <a:ext uri="{FF2B5EF4-FFF2-40B4-BE49-F238E27FC236}">
                <a16:creationId xmlns:a16="http://schemas.microsoft.com/office/drawing/2014/main" id="{85C7E23E-6A5B-6F43-D6C8-1C069E789580}"/>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103</a:t>
            </a:r>
          </a:p>
        </p:txBody>
      </p:sp>
    </p:spTree>
    <p:extLst>
      <p:ext uri="{BB962C8B-B14F-4D97-AF65-F5344CB8AC3E}">
        <p14:creationId xmlns:p14="http://schemas.microsoft.com/office/powerpoint/2010/main" val="1157806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4C5150-C509-EC3F-7531-8B982575DA28}"/>
              </a:ext>
            </a:extLst>
          </p:cNvPr>
          <p:cNvSpPr>
            <a:spLocks noGrp="1"/>
          </p:cNvSpPr>
          <p:nvPr>
            <p:ph type="body" sz="quarter" idx="10"/>
          </p:nvPr>
        </p:nvSpPr>
        <p:spPr/>
        <p:txBody>
          <a:bodyPr/>
          <a:lstStyle/>
          <a:p>
            <a:r>
              <a:rPr lang="sv-SE"/>
              <a:t>Hur ofta brukar du träna så att du svettas?</a:t>
            </a:r>
          </a:p>
        </p:txBody>
      </p:sp>
      <p:sp>
        <p:nvSpPr>
          <p:cNvPr id="4" name="Rubrik 3">
            <a:extLst>
              <a:ext uri="{FF2B5EF4-FFF2-40B4-BE49-F238E27FC236}">
                <a16:creationId xmlns:a16="http://schemas.microsoft.com/office/drawing/2014/main" id="{742753F6-6269-187A-0623-C76C7E4C8B05}"/>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160717B0-D108-4A8D-BAAC-7A76D10A73BF}"/>
              </a:ext>
            </a:extLst>
          </p:cNvPr>
          <p:cNvGraphicFramePr>
            <a:graphicFrameLocks noGrp="1"/>
          </p:cNvGraphicFramePr>
          <p:nvPr>
            <p:ph idx="1"/>
            <p:extLst>
              <p:ext uri="{D42A27DB-BD31-4B8C-83A1-F6EECF244321}">
                <p14:modId xmlns:p14="http://schemas.microsoft.com/office/powerpoint/2010/main" val="156042119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CDB3D3C9-1AEE-4B8E-BAD2-A14F321CACA7}"/>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274644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71E073-B19E-B045-77B4-9F4B21A6F465}"/>
              </a:ext>
            </a:extLst>
          </p:cNvPr>
          <p:cNvSpPr>
            <a:spLocks noGrp="1"/>
          </p:cNvSpPr>
          <p:nvPr>
            <p:ph type="body" sz="quarter" idx="10"/>
          </p:nvPr>
        </p:nvSpPr>
        <p:spPr/>
        <p:txBody>
          <a:bodyPr/>
          <a:lstStyle/>
          <a:p>
            <a:r>
              <a:rPr lang="sv-SE"/>
              <a:t>Hur mår du?</a:t>
            </a:r>
          </a:p>
        </p:txBody>
      </p:sp>
      <p:sp>
        <p:nvSpPr>
          <p:cNvPr id="4" name="Rubrik 3">
            <a:extLst>
              <a:ext uri="{FF2B5EF4-FFF2-40B4-BE49-F238E27FC236}">
                <a16:creationId xmlns:a16="http://schemas.microsoft.com/office/drawing/2014/main" id="{DDB8906D-8225-3742-517D-4C55AA6579DE}"/>
              </a:ext>
            </a:extLst>
          </p:cNvPr>
          <p:cNvSpPr>
            <a:spLocks noGrp="1"/>
          </p:cNvSpPr>
          <p:nvPr>
            <p:ph type="title"/>
          </p:nvPr>
        </p:nvSpPr>
        <p:spPr/>
        <p:txBody>
          <a:bodyPr/>
          <a:lstStyle/>
          <a:p>
            <a:endParaRPr lang="sv-SE"/>
          </a:p>
        </p:txBody>
      </p:sp>
      <p:graphicFrame>
        <p:nvGraphicFramePr>
          <p:cNvPr id="9" name="Platshållare för innehåll 8">
            <a:extLst>
              <a:ext uri="{FF2B5EF4-FFF2-40B4-BE49-F238E27FC236}">
                <a16:creationId xmlns:a16="http://schemas.microsoft.com/office/drawing/2014/main" id="{AEF83004-6766-9DD5-648E-92F37D4E1839}"/>
              </a:ext>
            </a:extLst>
          </p:cNvPr>
          <p:cNvGraphicFramePr>
            <a:graphicFrameLocks noGrp="1"/>
          </p:cNvGraphicFramePr>
          <p:nvPr>
            <p:ph idx="1"/>
            <p:extLst>
              <p:ext uri="{D42A27DB-BD31-4B8C-83A1-F6EECF244321}">
                <p14:modId xmlns:p14="http://schemas.microsoft.com/office/powerpoint/2010/main" val="275864546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a:extLst>
              <a:ext uri="{FF2B5EF4-FFF2-40B4-BE49-F238E27FC236}">
                <a16:creationId xmlns:a16="http://schemas.microsoft.com/office/drawing/2014/main" id="{59B21725-FB71-4C6A-6956-B0D0121C72A3}"/>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2031484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4C5150-C509-EC3F-7531-8B982575DA28}"/>
              </a:ext>
            </a:extLst>
          </p:cNvPr>
          <p:cNvSpPr>
            <a:spLocks noGrp="1"/>
          </p:cNvSpPr>
          <p:nvPr>
            <p:ph type="body" sz="quarter" idx="10"/>
          </p:nvPr>
        </p:nvSpPr>
        <p:spPr/>
        <p:txBody>
          <a:bodyPr/>
          <a:lstStyle/>
          <a:p>
            <a:r>
              <a:rPr lang="sv-SE"/>
              <a:t>Hur ofta brukar du träna så att du svettas?</a:t>
            </a:r>
          </a:p>
        </p:txBody>
      </p:sp>
      <p:sp>
        <p:nvSpPr>
          <p:cNvPr id="4" name="Rubrik 3">
            <a:extLst>
              <a:ext uri="{FF2B5EF4-FFF2-40B4-BE49-F238E27FC236}">
                <a16:creationId xmlns:a16="http://schemas.microsoft.com/office/drawing/2014/main" id="{742753F6-6269-187A-0623-C76C7E4C8B05}"/>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B61B98A9-42C3-429A-BBA6-73190BD251E4}"/>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0532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4C5150-C509-EC3F-7531-8B982575DA28}"/>
              </a:ext>
            </a:extLst>
          </p:cNvPr>
          <p:cNvSpPr>
            <a:spLocks noGrp="1"/>
          </p:cNvSpPr>
          <p:nvPr>
            <p:ph type="body" sz="quarter" idx="10"/>
          </p:nvPr>
        </p:nvSpPr>
        <p:spPr/>
        <p:txBody>
          <a:bodyPr/>
          <a:lstStyle/>
          <a:p>
            <a:r>
              <a:rPr lang="sv-SE"/>
              <a:t>Hur ofta brukar du träna så att du svettas?</a:t>
            </a:r>
          </a:p>
        </p:txBody>
      </p:sp>
      <p:sp>
        <p:nvSpPr>
          <p:cNvPr id="4" name="Rubrik 3">
            <a:extLst>
              <a:ext uri="{FF2B5EF4-FFF2-40B4-BE49-F238E27FC236}">
                <a16:creationId xmlns:a16="http://schemas.microsoft.com/office/drawing/2014/main" id="{742753F6-6269-187A-0623-C76C7E4C8B05}"/>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77DAA4FE-B1FC-4B09-A7E8-37896B424AF9}"/>
              </a:ext>
            </a:extLst>
          </p:cNvPr>
          <p:cNvGraphicFramePr>
            <a:graphicFrameLocks noGrp="1"/>
          </p:cNvGraphicFramePr>
          <p:nvPr>
            <p:ph idx="1"/>
            <p:extLst>
              <p:ext uri="{D42A27DB-BD31-4B8C-83A1-F6EECF244321}">
                <p14:modId xmlns:p14="http://schemas.microsoft.com/office/powerpoint/2010/main" val="3738850125"/>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61F77ED8-B4F5-339E-DD32-30D1F4C41E62}"/>
              </a:ext>
            </a:extLst>
          </p:cNvPr>
          <p:cNvSpPr txBox="1"/>
          <p:nvPr/>
        </p:nvSpPr>
        <p:spPr>
          <a:xfrm>
            <a:off x="10089223" y="389634"/>
            <a:ext cx="1912278" cy="646331"/>
          </a:xfrm>
          <a:prstGeom prst="rect">
            <a:avLst/>
          </a:prstGeom>
          <a:noFill/>
        </p:spPr>
        <p:txBody>
          <a:bodyPr wrap="square">
            <a:spAutoFit/>
          </a:bodyPr>
          <a:lstStyle/>
          <a:p>
            <a:pPr algn="ctr"/>
            <a:r>
              <a:rPr lang="sv-SE" dirty="0"/>
              <a:t>Antal under 15 år</a:t>
            </a:r>
          </a:p>
          <a:p>
            <a:pPr algn="ctr"/>
            <a:r>
              <a:rPr lang="sv-SE" dirty="0"/>
              <a:t>72</a:t>
            </a:r>
          </a:p>
        </p:txBody>
      </p:sp>
      <p:sp>
        <p:nvSpPr>
          <p:cNvPr id="5" name="textruta 4">
            <a:extLst>
              <a:ext uri="{FF2B5EF4-FFF2-40B4-BE49-F238E27FC236}">
                <a16:creationId xmlns:a16="http://schemas.microsoft.com/office/drawing/2014/main" id="{18AD8982-10F3-5E64-D5ED-FE8F09041433}"/>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4105650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0229081-0FFA-9403-52B5-30F014ECAF2B}"/>
              </a:ext>
            </a:extLst>
          </p:cNvPr>
          <p:cNvSpPr>
            <a:spLocks noGrp="1"/>
          </p:cNvSpPr>
          <p:nvPr>
            <p:ph type="body" sz="quarter" idx="10"/>
          </p:nvPr>
        </p:nvSpPr>
        <p:spPr/>
        <p:txBody>
          <a:bodyPr/>
          <a:lstStyle/>
          <a:p>
            <a:r>
              <a:rPr lang="sv-SE"/>
              <a:t>Röker du? Till exempel cigarett eller e-cigarett.</a:t>
            </a:r>
          </a:p>
        </p:txBody>
      </p:sp>
      <p:sp>
        <p:nvSpPr>
          <p:cNvPr id="4" name="Rubrik 3">
            <a:extLst>
              <a:ext uri="{FF2B5EF4-FFF2-40B4-BE49-F238E27FC236}">
                <a16:creationId xmlns:a16="http://schemas.microsoft.com/office/drawing/2014/main" id="{7D3365D2-A555-0C1A-2778-45AE66C04145}"/>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F9251C89-E675-4173-8B11-4D7554F4923E}"/>
              </a:ext>
            </a:extLst>
          </p:cNvPr>
          <p:cNvGraphicFramePr>
            <a:graphicFrameLocks noGrp="1"/>
          </p:cNvGraphicFramePr>
          <p:nvPr>
            <p:ph idx="1"/>
            <p:extLst>
              <p:ext uri="{D42A27DB-BD31-4B8C-83A1-F6EECF244321}">
                <p14:modId xmlns:p14="http://schemas.microsoft.com/office/powerpoint/2010/main" val="2861713269"/>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44FEEDE0-5A86-43AE-9283-395538B02AAB}"/>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175495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0229081-0FFA-9403-52B5-30F014ECAF2B}"/>
              </a:ext>
            </a:extLst>
          </p:cNvPr>
          <p:cNvSpPr>
            <a:spLocks noGrp="1"/>
          </p:cNvSpPr>
          <p:nvPr>
            <p:ph type="body" sz="quarter" idx="10"/>
          </p:nvPr>
        </p:nvSpPr>
        <p:spPr/>
        <p:txBody>
          <a:bodyPr/>
          <a:lstStyle/>
          <a:p>
            <a:r>
              <a:rPr lang="sv-SE"/>
              <a:t>Röker du? Till exempel cigarett eller e-cigarett.</a:t>
            </a:r>
          </a:p>
        </p:txBody>
      </p:sp>
      <p:sp>
        <p:nvSpPr>
          <p:cNvPr id="4" name="Rubrik 3">
            <a:extLst>
              <a:ext uri="{FF2B5EF4-FFF2-40B4-BE49-F238E27FC236}">
                <a16:creationId xmlns:a16="http://schemas.microsoft.com/office/drawing/2014/main" id="{7D3365D2-A555-0C1A-2778-45AE66C04145}"/>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D1A995B4-D8B6-45E7-89DB-6863D3382C19}"/>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06987F5B-B184-215C-4FDB-7E81FB1060BA}"/>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5" name="textruta 4">
            <a:extLst>
              <a:ext uri="{FF2B5EF4-FFF2-40B4-BE49-F238E27FC236}">
                <a16:creationId xmlns:a16="http://schemas.microsoft.com/office/drawing/2014/main" id="{EEB0F914-7A7E-110A-80AD-A842E5056497}"/>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2728128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0229081-0FFA-9403-52B5-30F014ECAF2B}"/>
              </a:ext>
            </a:extLst>
          </p:cNvPr>
          <p:cNvSpPr>
            <a:spLocks noGrp="1"/>
          </p:cNvSpPr>
          <p:nvPr>
            <p:ph type="body" sz="quarter" idx="10"/>
          </p:nvPr>
        </p:nvSpPr>
        <p:spPr/>
        <p:txBody>
          <a:bodyPr/>
          <a:lstStyle/>
          <a:p>
            <a:r>
              <a:rPr lang="sv-SE"/>
              <a:t>Röker du? Till exempel cigarett eller e-cigarett.</a:t>
            </a:r>
          </a:p>
        </p:txBody>
      </p:sp>
      <p:sp>
        <p:nvSpPr>
          <p:cNvPr id="4" name="Rubrik 3">
            <a:extLst>
              <a:ext uri="{FF2B5EF4-FFF2-40B4-BE49-F238E27FC236}">
                <a16:creationId xmlns:a16="http://schemas.microsoft.com/office/drawing/2014/main" id="{7D3365D2-A555-0C1A-2778-45AE66C04145}"/>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C4A16B69-3B67-4815-8D09-A39BEE90164D}"/>
              </a:ext>
            </a:extLst>
          </p:cNvPr>
          <p:cNvGraphicFramePr>
            <a:graphicFrameLocks noGrp="1"/>
          </p:cNvGraphicFramePr>
          <p:nvPr>
            <p:ph idx="1"/>
            <p:extLst>
              <p:ext uri="{D42A27DB-BD31-4B8C-83A1-F6EECF244321}">
                <p14:modId xmlns:p14="http://schemas.microsoft.com/office/powerpoint/2010/main" val="129357278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8">
            <a:extLst>
              <a:ext uri="{FF2B5EF4-FFF2-40B4-BE49-F238E27FC236}">
                <a16:creationId xmlns:a16="http://schemas.microsoft.com/office/drawing/2014/main" id="{D0C3BE3C-861A-7627-00D6-D01532D0A71C}"/>
              </a:ext>
            </a:extLst>
          </p:cNvPr>
          <p:cNvSpPr txBox="1"/>
          <p:nvPr/>
        </p:nvSpPr>
        <p:spPr>
          <a:xfrm>
            <a:off x="10171417" y="389634"/>
            <a:ext cx="1830084" cy="646331"/>
          </a:xfrm>
          <a:prstGeom prst="rect">
            <a:avLst/>
          </a:prstGeom>
          <a:noFill/>
        </p:spPr>
        <p:txBody>
          <a:bodyPr wrap="square">
            <a:spAutoFit/>
          </a:bodyPr>
          <a:lstStyle/>
          <a:p>
            <a:pPr algn="ctr"/>
            <a:r>
              <a:rPr lang="sv-SE" dirty="0"/>
              <a:t>Antal under 15 år</a:t>
            </a:r>
          </a:p>
          <a:p>
            <a:pPr algn="ctr"/>
            <a:r>
              <a:rPr lang="sv-SE" dirty="0"/>
              <a:t>72</a:t>
            </a:r>
          </a:p>
        </p:txBody>
      </p:sp>
      <p:sp>
        <p:nvSpPr>
          <p:cNvPr id="10" name="textruta 9">
            <a:extLst>
              <a:ext uri="{FF2B5EF4-FFF2-40B4-BE49-F238E27FC236}">
                <a16:creationId xmlns:a16="http://schemas.microsoft.com/office/drawing/2014/main" id="{330FAD0C-617B-EA9C-F7B0-8D50A354A81B}"/>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102</a:t>
            </a:r>
          </a:p>
        </p:txBody>
      </p:sp>
    </p:spTree>
    <p:extLst>
      <p:ext uri="{BB962C8B-B14F-4D97-AF65-F5344CB8AC3E}">
        <p14:creationId xmlns:p14="http://schemas.microsoft.com/office/powerpoint/2010/main" val="1640509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BEA6885-4B83-A56F-8F50-82273AEB9C45}"/>
              </a:ext>
            </a:extLst>
          </p:cNvPr>
          <p:cNvSpPr>
            <a:spLocks noGrp="1"/>
          </p:cNvSpPr>
          <p:nvPr>
            <p:ph type="body" sz="quarter" idx="10"/>
          </p:nvPr>
        </p:nvSpPr>
        <p:spPr/>
        <p:txBody>
          <a:bodyPr/>
          <a:lstStyle/>
          <a:p>
            <a:r>
              <a:rPr lang="sv-SE" dirty="0"/>
              <a:t>Snusar du? Antingen brunt eller vitt snus, till exempel Ettan, Knox, Volt, </a:t>
            </a:r>
            <a:r>
              <a:rPr lang="sv-SE" dirty="0" err="1"/>
              <a:t>Velo</a:t>
            </a:r>
            <a:r>
              <a:rPr lang="sv-SE" dirty="0"/>
              <a:t>, </a:t>
            </a:r>
            <a:r>
              <a:rPr lang="sv-SE" dirty="0" err="1"/>
              <a:t>Freeze</a:t>
            </a:r>
            <a:endParaRPr lang="sv-SE" dirty="0"/>
          </a:p>
        </p:txBody>
      </p:sp>
      <p:sp>
        <p:nvSpPr>
          <p:cNvPr id="4" name="Rubrik 3">
            <a:extLst>
              <a:ext uri="{FF2B5EF4-FFF2-40B4-BE49-F238E27FC236}">
                <a16:creationId xmlns:a16="http://schemas.microsoft.com/office/drawing/2014/main" id="{3338D1D9-F5A6-3FE5-E095-8D3BE0796BBE}"/>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62591782-94EC-4C1E-854A-1CA1CED0C2C6}"/>
              </a:ext>
            </a:extLst>
          </p:cNvPr>
          <p:cNvGraphicFramePr>
            <a:graphicFrameLocks noGrp="1"/>
          </p:cNvGraphicFramePr>
          <p:nvPr>
            <p:ph idx="1"/>
            <p:extLst>
              <p:ext uri="{D42A27DB-BD31-4B8C-83A1-F6EECF244321}">
                <p14:modId xmlns:p14="http://schemas.microsoft.com/office/powerpoint/2010/main" val="1960091450"/>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1C26B949-15B7-48F3-8679-BDD04352B686}"/>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178</a:t>
            </a:r>
          </a:p>
        </p:txBody>
      </p:sp>
    </p:spTree>
    <p:extLst>
      <p:ext uri="{BB962C8B-B14F-4D97-AF65-F5344CB8AC3E}">
        <p14:creationId xmlns:p14="http://schemas.microsoft.com/office/powerpoint/2010/main" val="2947501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BEA6885-4B83-A56F-8F50-82273AEB9C45}"/>
              </a:ext>
            </a:extLst>
          </p:cNvPr>
          <p:cNvSpPr>
            <a:spLocks noGrp="1"/>
          </p:cNvSpPr>
          <p:nvPr>
            <p:ph type="body" sz="quarter" idx="10"/>
          </p:nvPr>
        </p:nvSpPr>
        <p:spPr/>
        <p:txBody>
          <a:bodyPr/>
          <a:lstStyle/>
          <a:p>
            <a:r>
              <a:rPr lang="sv-SE" dirty="0"/>
              <a:t>Snusar du? Antingen brunt eller vitt snus, till exempel Ettan, Knox, Volt, </a:t>
            </a:r>
            <a:r>
              <a:rPr lang="sv-SE" dirty="0" err="1"/>
              <a:t>Velo</a:t>
            </a:r>
            <a:r>
              <a:rPr lang="sv-SE" dirty="0"/>
              <a:t>, </a:t>
            </a:r>
            <a:r>
              <a:rPr lang="sv-SE" dirty="0" err="1"/>
              <a:t>Freeze</a:t>
            </a:r>
            <a:endParaRPr lang="sv-SE" dirty="0"/>
          </a:p>
        </p:txBody>
      </p:sp>
      <p:sp>
        <p:nvSpPr>
          <p:cNvPr id="4" name="Rubrik 3">
            <a:extLst>
              <a:ext uri="{FF2B5EF4-FFF2-40B4-BE49-F238E27FC236}">
                <a16:creationId xmlns:a16="http://schemas.microsoft.com/office/drawing/2014/main" id="{3338D1D9-F5A6-3FE5-E095-8D3BE0796BBE}"/>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C1E64421-C0CF-46B5-88DA-64272EEF9B62}"/>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7F01B45D-015D-E26B-2443-0AB4257D0E4F}"/>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5" name="textruta 4">
            <a:extLst>
              <a:ext uri="{FF2B5EF4-FFF2-40B4-BE49-F238E27FC236}">
                <a16:creationId xmlns:a16="http://schemas.microsoft.com/office/drawing/2014/main" id="{F53319D1-8097-3569-74C5-00799EAAFBEC}"/>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1785793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BEA6885-4B83-A56F-8F50-82273AEB9C45}"/>
              </a:ext>
            </a:extLst>
          </p:cNvPr>
          <p:cNvSpPr>
            <a:spLocks noGrp="1"/>
          </p:cNvSpPr>
          <p:nvPr>
            <p:ph type="body" sz="quarter" idx="10"/>
          </p:nvPr>
        </p:nvSpPr>
        <p:spPr/>
        <p:txBody>
          <a:bodyPr/>
          <a:lstStyle/>
          <a:p>
            <a:r>
              <a:rPr lang="sv-SE" dirty="0"/>
              <a:t>Snusar du? Antingen brunt eller vitt snus, till exempel Ettan, Knox, Volt, </a:t>
            </a:r>
            <a:r>
              <a:rPr lang="sv-SE" dirty="0" err="1"/>
              <a:t>Velo</a:t>
            </a:r>
            <a:r>
              <a:rPr lang="sv-SE" dirty="0"/>
              <a:t>, </a:t>
            </a:r>
            <a:r>
              <a:rPr lang="sv-SE" dirty="0" err="1"/>
              <a:t>Freeze</a:t>
            </a:r>
            <a:endParaRPr lang="sv-SE" dirty="0"/>
          </a:p>
        </p:txBody>
      </p:sp>
      <p:sp>
        <p:nvSpPr>
          <p:cNvPr id="4" name="Rubrik 3">
            <a:extLst>
              <a:ext uri="{FF2B5EF4-FFF2-40B4-BE49-F238E27FC236}">
                <a16:creationId xmlns:a16="http://schemas.microsoft.com/office/drawing/2014/main" id="{3338D1D9-F5A6-3FE5-E095-8D3BE0796BBE}"/>
              </a:ext>
            </a:extLst>
          </p:cNvPr>
          <p:cNvSpPr>
            <a:spLocks noGrp="1"/>
          </p:cNvSpPr>
          <p:nvPr>
            <p:ph type="title"/>
          </p:nvPr>
        </p:nvSpPr>
        <p:spPr/>
        <p:txBody>
          <a:bodyPr/>
          <a:lstStyle/>
          <a:p>
            <a:endParaRPr lang="sv-SE"/>
          </a:p>
        </p:txBody>
      </p:sp>
      <p:graphicFrame>
        <p:nvGraphicFramePr>
          <p:cNvPr id="10" name="Platshållare för innehåll 9">
            <a:extLst>
              <a:ext uri="{FF2B5EF4-FFF2-40B4-BE49-F238E27FC236}">
                <a16:creationId xmlns:a16="http://schemas.microsoft.com/office/drawing/2014/main" id="{3A18D617-C6CC-4DFF-84E3-2E04B21249E8}"/>
              </a:ext>
            </a:extLst>
          </p:cNvPr>
          <p:cNvGraphicFramePr>
            <a:graphicFrameLocks noGrp="1"/>
          </p:cNvGraphicFramePr>
          <p:nvPr>
            <p:ph idx="1"/>
            <p:extLst>
              <p:ext uri="{D42A27DB-BD31-4B8C-83A1-F6EECF244321}">
                <p14:modId xmlns:p14="http://schemas.microsoft.com/office/powerpoint/2010/main" val="334392058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A8448225-4662-8003-FE6A-7C4A4ABDE47C}"/>
              </a:ext>
            </a:extLst>
          </p:cNvPr>
          <p:cNvSpPr txBox="1"/>
          <p:nvPr/>
        </p:nvSpPr>
        <p:spPr>
          <a:xfrm>
            <a:off x="10120045" y="389634"/>
            <a:ext cx="1881455" cy="646331"/>
          </a:xfrm>
          <a:prstGeom prst="rect">
            <a:avLst/>
          </a:prstGeom>
          <a:noFill/>
        </p:spPr>
        <p:txBody>
          <a:bodyPr wrap="square">
            <a:spAutoFit/>
          </a:bodyPr>
          <a:lstStyle/>
          <a:p>
            <a:pPr algn="ctr"/>
            <a:r>
              <a:rPr lang="sv-SE" dirty="0"/>
              <a:t>Antal under 15 år</a:t>
            </a:r>
          </a:p>
          <a:p>
            <a:pPr algn="ctr"/>
            <a:r>
              <a:rPr lang="sv-SE" dirty="0"/>
              <a:t>71</a:t>
            </a:r>
          </a:p>
        </p:txBody>
      </p:sp>
      <p:sp>
        <p:nvSpPr>
          <p:cNvPr id="5" name="textruta 4">
            <a:extLst>
              <a:ext uri="{FF2B5EF4-FFF2-40B4-BE49-F238E27FC236}">
                <a16:creationId xmlns:a16="http://schemas.microsoft.com/office/drawing/2014/main" id="{F1B0AF9E-ACEE-DFB3-D6BC-9150159E3B5F}"/>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2118947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74A44D3-14C9-1D83-B570-E3603643AF64}"/>
              </a:ext>
            </a:extLst>
          </p:cNvPr>
          <p:cNvSpPr>
            <a:spLocks noGrp="1"/>
          </p:cNvSpPr>
          <p:nvPr>
            <p:ph type="body" sz="quarter" idx="10"/>
          </p:nvPr>
        </p:nvSpPr>
        <p:spPr/>
        <p:txBody>
          <a:bodyPr/>
          <a:lstStyle/>
          <a:p>
            <a:r>
              <a:rPr lang="sv-SE"/>
              <a:t>Har du druckit alkohol? Alkohol kan vara till exempel öl, vin eller cider.</a:t>
            </a:r>
          </a:p>
        </p:txBody>
      </p:sp>
      <p:sp>
        <p:nvSpPr>
          <p:cNvPr id="4" name="Rubrik 3">
            <a:extLst>
              <a:ext uri="{FF2B5EF4-FFF2-40B4-BE49-F238E27FC236}">
                <a16:creationId xmlns:a16="http://schemas.microsoft.com/office/drawing/2014/main" id="{9B6C4B18-EDFA-9221-14CF-39C8E321BA8D}"/>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45ADD301-697F-4025-A620-3881067ADF3E}"/>
              </a:ext>
            </a:extLst>
          </p:cNvPr>
          <p:cNvGraphicFramePr>
            <a:graphicFrameLocks noGrp="1"/>
          </p:cNvGraphicFramePr>
          <p:nvPr>
            <p:ph idx="1"/>
            <p:extLst>
              <p:ext uri="{D42A27DB-BD31-4B8C-83A1-F6EECF244321}">
                <p14:modId xmlns:p14="http://schemas.microsoft.com/office/powerpoint/2010/main" val="76386827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5596F10F-C3DA-5DBB-D6C7-0B04FBFAFEF1}"/>
              </a:ext>
            </a:extLst>
          </p:cNvPr>
          <p:cNvSpPr/>
          <p:nvPr/>
        </p:nvSpPr>
        <p:spPr>
          <a:xfrm rot="5400000" flipV="1">
            <a:off x="7403378" y="5825474"/>
            <a:ext cx="1177345" cy="702979"/>
          </a:xfrm>
          <a:prstGeom prst="bentArrow">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7" name="Pil: böjd 6">
            <a:extLst>
              <a:ext uri="{FF2B5EF4-FFF2-40B4-BE49-F238E27FC236}">
                <a16:creationId xmlns:a16="http://schemas.microsoft.com/office/drawing/2014/main" id="{C0A083D2-5CAA-B33F-A9F7-21C452779C6C}"/>
              </a:ext>
            </a:extLst>
          </p:cNvPr>
          <p:cNvSpPr/>
          <p:nvPr/>
        </p:nvSpPr>
        <p:spPr>
          <a:xfrm rot="5400000">
            <a:off x="7051889" y="5825475"/>
            <a:ext cx="1177345" cy="702977"/>
          </a:xfrm>
          <a:prstGeom prst="bentArrow">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8" name="textruta 7">
            <a:extLst>
              <a:ext uri="{FF2B5EF4-FFF2-40B4-BE49-F238E27FC236}">
                <a16:creationId xmlns:a16="http://schemas.microsoft.com/office/drawing/2014/main" id="{5F479931-B445-403D-94AF-A9F2C71AEDD3}"/>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1627538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B5FED78-0589-5B8E-4129-EF24E9AD7D78}"/>
              </a:ext>
            </a:extLst>
          </p:cNvPr>
          <p:cNvSpPr>
            <a:spLocks noGrp="1"/>
          </p:cNvSpPr>
          <p:nvPr>
            <p:ph type="body" sz="quarter" idx="10"/>
          </p:nvPr>
        </p:nvSpPr>
        <p:spPr/>
        <p:txBody>
          <a:bodyPr/>
          <a:lstStyle/>
          <a:p>
            <a:r>
              <a:rPr lang="sv-SE"/>
              <a:t>Har du druckit så mycket alkohol att du känt dig full?</a:t>
            </a:r>
          </a:p>
        </p:txBody>
      </p:sp>
      <p:graphicFrame>
        <p:nvGraphicFramePr>
          <p:cNvPr id="5" name="Platshållare för innehåll 4">
            <a:extLst>
              <a:ext uri="{FF2B5EF4-FFF2-40B4-BE49-F238E27FC236}">
                <a16:creationId xmlns:a16="http://schemas.microsoft.com/office/drawing/2014/main" id="{F776B647-9A01-4D6B-BDED-B1F87910062A}"/>
              </a:ext>
            </a:extLst>
          </p:cNvPr>
          <p:cNvGraphicFramePr>
            <a:graphicFrameLocks noGrp="1"/>
          </p:cNvGraphicFramePr>
          <p:nvPr>
            <p:ph idx="1"/>
            <p:extLst>
              <p:ext uri="{D42A27DB-BD31-4B8C-83A1-F6EECF244321}">
                <p14:modId xmlns:p14="http://schemas.microsoft.com/office/powerpoint/2010/main" val="31856624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BDA9358E-4AB6-85B8-120B-F7315A634561}"/>
              </a:ext>
            </a:extLst>
          </p:cNvPr>
          <p:cNvSpPr/>
          <p:nvPr/>
        </p:nvSpPr>
        <p:spPr>
          <a:xfrm flipV="1">
            <a:off x="252549" y="1155600"/>
            <a:ext cx="585651" cy="432000"/>
          </a:xfrm>
          <a:prstGeom prst="ben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7" name="textruta 6">
            <a:extLst>
              <a:ext uri="{FF2B5EF4-FFF2-40B4-BE49-F238E27FC236}">
                <a16:creationId xmlns:a16="http://schemas.microsoft.com/office/drawing/2014/main" id="{D0162681-0CC1-4493-9B52-CFABF7342F0F}"/>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45</a:t>
            </a:r>
          </a:p>
        </p:txBody>
      </p:sp>
    </p:spTree>
    <p:extLst>
      <p:ext uri="{BB962C8B-B14F-4D97-AF65-F5344CB8AC3E}">
        <p14:creationId xmlns:p14="http://schemas.microsoft.com/office/powerpoint/2010/main" val="176559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71E073-B19E-B045-77B4-9F4B21A6F465}"/>
              </a:ext>
            </a:extLst>
          </p:cNvPr>
          <p:cNvSpPr>
            <a:spLocks noGrp="1"/>
          </p:cNvSpPr>
          <p:nvPr>
            <p:ph type="body" sz="quarter" idx="10"/>
          </p:nvPr>
        </p:nvSpPr>
        <p:spPr/>
        <p:txBody>
          <a:bodyPr/>
          <a:lstStyle/>
          <a:p>
            <a:r>
              <a:rPr lang="sv-SE" dirty="0"/>
              <a:t>Hur mår du?</a:t>
            </a:r>
          </a:p>
        </p:txBody>
      </p:sp>
      <p:sp>
        <p:nvSpPr>
          <p:cNvPr id="4" name="Rubrik 3">
            <a:extLst>
              <a:ext uri="{FF2B5EF4-FFF2-40B4-BE49-F238E27FC236}">
                <a16:creationId xmlns:a16="http://schemas.microsoft.com/office/drawing/2014/main" id="{DDB8906D-8225-3742-517D-4C55AA6579DE}"/>
              </a:ext>
            </a:extLst>
          </p:cNvPr>
          <p:cNvSpPr>
            <a:spLocks noGrp="1"/>
          </p:cNvSpPr>
          <p:nvPr>
            <p:ph type="title"/>
          </p:nvPr>
        </p:nvSpPr>
        <p:spPr/>
        <p:txBody>
          <a:bodyPr/>
          <a:lstStyle/>
          <a:p>
            <a:endParaRPr lang="sv-SE"/>
          </a:p>
        </p:txBody>
      </p:sp>
      <p:graphicFrame>
        <p:nvGraphicFramePr>
          <p:cNvPr id="6" name="Platshållare för innehåll 5">
            <a:extLst>
              <a:ext uri="{FF2B5EF4-FFF2-40B4-BE49-F238E27FC236}">
                <a16:creationId xmlns:a16="http://schemas.microsoft.com/office/drawing/2014/main" id="{F19E7B42-34D9-C7B2-48EE-8ED14D3251EB}"/>
              </a:ext>
            </a:extLst>
          </p:cNvPr>
          <p:cNvGraphicFramePr>
            <a:graphicFrameLocks noGrp="1"/>
          </p:cNvGraphicFramePr>
          <p:nvPr>
            <p:ph idx="1"/>
            <p:extLst>
              <p:ext uri="{D42A27DB-BD31-4B8C-83A1-F6EECF244321}">
                <p14:modId xmlns:p14="http://schemas.microsoft.com/office/powerpoint/2010/main" val="441626085"/>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84ECB3D1-C064-44A7-99AB-2772FB317D86}"/>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7" name="textruta 6">
            <a:extLst>
              <a:ext uri="{FF2B5EF4-FFF2-40B4-BE49-F238E27FC236}">
                <a16:creationId xmlns:a16="http://schemas.microsoft.com/office/drawing/2014/main" id="{A7164461-2A29-4A62-874B-31B5B8B60350}"/>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341242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74A44D3-14C9-1D83-B570-E3603643AF64}"/>
              </a:ext>
            </a:extLst>
          </p:cNvPr>
          <p:cNvSpPr>
            <a:spLocks noGrp="1"/>
          </p:cNvSpPr>
          <p:nvPr>
            <p:ph type="body" sz="quarter" idx="10"/>
          </p:nvPr>
        </p:nvSpPr>
        <p:spPr/>
        <p:txBody>
          <a:bodyPr/>
          <a:lstStyle/>
          <a:p>
            <a:r>
              <a:rPr lang="sv-SE"/>
              <a:t>Har du druckit alkohol? Alkohol kan vara till exempel öl, vin eller cider.</a:t>
            </a:r>
          </a:p>
        </p:txBody>
      </p:sp>
      <p:sp>
        <p:nvSpPr>
          <p:cNvPr id="4" name="Rubrik 3">
            <a:extLst>
              <a:ext uri="{FF2B5EF4-FFF2-40B4-BE49-F238E27FC236}">
                <a16:creationId xmlns:a16="http://schemas.microsoft.com/office/drawing/2014/main" id="{9B6C4B18-EDFA-9221-14CF-39C8E321BA8D}"/>
              </a:ext>
            </a:extLst>
          </p:cNvPr>
          <p:cNvSpPr>
            <a:spLocks noGrp="1"/>
          </p:cNvSpPr>
          <p:nvPr>
            <p:ph type="title"/>
          </p:nvPr>
        </p:nvSpPr>
        <p:spPr/>
        <p:txBody>
          <a:bodyPr/>
          <a:lstStyle/>
          <a:p>
            <a:endParaRPr lang="sv-SE"/>
          </a:p>
        </p:txBody>
      </p:sp>
      <p:graphicFrame>
        <p:nvGraphicFramePr>
          <p:cNvPr id="9" name="Platshållare för innehåll 8">
            <a:extLst>
              <a:ext uri="{FF2B5EF4-FFF2-40B4-BE49-F238E27FC236}">
                <a16:creationId xmlns:a16="http://schemas.microsoft.com/office/drawing/2014/main" id="{070F90A4-A450-43EB-8646-0BA23D373FF9}"/>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Pil: böjd 4">
            <a:extLst>
              <a:ext uri="{FF2B5EF4-FFF2-40B4-BE49-F238E27FC236}">
                <a16:creationId xmlns:a16="http://schemas.microsoft.com/office/drawing/2014/main" id="{BA526ED5-03B5-4E77-B54E-306BF70526FB}"/>
              </a:ext>
            </a:extLst>
          </p:cNvPr>
          <p:cNvSpPr/>
          <p:nvPr/>
        </p:nvSpPr>
        <p:spPr>
          <a:xfrm rot="5400000" flipV="1">
            <a:off x="7350824" y="5901599"/>
            <a:ext cx="1177345" cy="550727"/>
          </a:xfrm>
          <a:prstGeom prst="ben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6" name="Pil: böjd 5">
            <a:extLst>
              <a:ext uri="{FF2B5EF4-FFF2-40B4-BE49-F238E27FC236}">
                <a16:creationId xmlns:a16="http://schemas.microsoft.com/office/drawing/2014/main" id="{FF69BE64-ADE6-4E6B-9AC1-4251D61F8776}"/>
              </a:ext>
            </a:extLst>
          </p:cNvPr>
          <p:cNvSpPr/>
          <p:nvPr/>
        </p:nvSpPr>
        <p:spPr>
          <a:xfrm rot="5400000">
            <a:off x="7075461" y="5901600"/>
            <a:ext cx="1177345" cy="550726"/>
          </a:xfrm>
          <a:prstGeom prst="bentArrow">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9D69C4C4-4C1E-1724-15FC-7EE48D8B418F}"/>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7" name="textruta 6">
            <a:extLst>
              <a:ext uri="{FF2B5EF4-FFF2-40B4-BE49-F238E27FC236}">
                <a16:creationId xmlns:a16="http://schemas.microsoft.com/office/drawing/2014/main" id="{94593D2F-8110-819E-DC81-6F3151C47D0C}"/>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1311684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B5FED78-0589-5B8E-4129-EF24E9AD7D78}"/>
              </a:ext>
            </a:extLst>
          </p:cNvPr>
          <p:cNvSpPr>
            <a:spLocks noGrp="1"/>
          </p:cNvSpPr>
          <p:nvPr>
            <p:ph type="body" sz="quarter" idx="10"/>
          </p:nvPr>
        </p:nvSpPr>
        <p:spPr/>
        <p:txBody>
          <a:bodyPr/>
          <a:lstStyle/>
          <a:p>
            <a:r>
              <a:rPr lang="sv-SE"/>
              <a:t>Har du druckit så mycket alkohol att du känt dig full?</a:t>
            </a:r>
          </a:p>
        </p:txBody>
      </p:sp>
      <p:graphicFrame>
        <p:nvGraphicFramePr>
          <p:cNvPr id="7" name="Platshållare för innehåll 6">
            <a:extLst>
              <a:ext uri="{FF2B5EF4-FFF2-40B4-BE49-F238E27FC236}">
                <a16:creationId xmlns:a16="http://schemas.microsoft.com/office/drawing/2014/main" id="{FA332102-703C-43F9-995D-4350A1C1E5D1}"/>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85561DDA-4706-A2FC-6569-DAA05BA2B24E}"/>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28</a:t>
            </a:r>
          </a:p>
        </p:txBody>
      </p:sp>
      <p:sp>
        <p:nvSpPr>
          <p:cNvPr id="4" name="textruta 3">
            <a:extLst>
              <a:ext uri="{FF2B5EF4-FFF2-40B4-BE49-F238E27FC236}">
                <a16:creationId xmlns:a16="http://schemas.microsoft.com/office/drawing/2014/main" id="{9EB05C3C-70FA-2DA4-785D-A17A4453DEE9}"/>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15</a:t>
            </a:r>
          </a:p>
        </p:txBody>
      </p:sp>
    </p:spTree>
    <p:extLst>
      <p:ext uri="{BB962C8B-B14F-4D97-AF65-F5344CB8AC3E}">
        <p14:creationId xmlns:p14="http://schemas.microsoft.com/office/powerpoint/2010/main" val="1627149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74A44D3-14C9-1D83-B570-E3603643AF64}"/>
              </a:ext>
            </a:extLst>
          </p:cNvPr>
          <p:cNvSpPr>
            <a:spLocks noGrp="1"/>
          </p:cNvSpPr>
          <p:nvPr>
            <p:ph type="body" sz="quarter" idx="10"/>
          </p:nvPr>
        </p:nvSpPr>
        <p:spPr/>
        <p:txBody>
          <a:bodyPr/>
          <a:lstStyle/>
          <a:p>
            <a:r>
              <a:rPr lang="sv-SE"/>
              <a:t>Har du druckit alkohol? Alkohol kan vara till exempel öl, vin eller cider.</a:t>
            </a:r>
          </a:p>
        </p:txBody>
      </p:sp>
      <p:sp>
        <p:nvSpPr>
          <p:cNvPr id="4" name="Rubrik 3">
            <a:extLst>
              <a:ext uri="{FF2B5EF4-FFF2-40B4-BE49-F238E27FC236}">
                <a16:creationId xmlns:a16="http://schemas.microsoft.com/office/drawing/2014/main" id="{9B6C4B18-EDFA-9221-14CF-39C8E321BA8D}"/>
              </a:ext>
            </a:extLst>
          </p:cNvPr>
          <p:cNvSpPr>
            <a:spLocks noGrp="1"/>
          </p:cNvSpPr>
          <p:nvPr>
            <p:ph type="title"/>
          </p:nvPr>
        </p:nvSpPr>
        <p:spPr/>
        <p:txBody>
          <a:bodyPr/>
          <a:lstStyle/>
          <a:p>
            <a:endParaRPr lang="sv-SE"/>
          </a:p>
        </p:txBody>
      </p:sp>
      <p:graphicFrame>
        <p:nvGraphicFramePr>
          <p:cNvPr id="9" name="Platshållare för innehåll 8">
            <a:extLst>
              <a:ext uri="{FF2B5EF4-FFF2-40B4-BE49-F238E27FC236}">
                <a16:creationId xmlns:a16="http://schemas.microsoft.com/office/drawing/2014/main" id="{FFDE354B-374A-47BF-B378-311CBE25EBC0}"/>
              </a:ext>
            </a:extLst>
          </p:cNvPr>
          <p:cNvGraphicFramePr>
            <a:graphicFrameLocks noGrp="1"/>
          </p:cNvGraphicFramePr>
          <p:nvPr>
            <p:ph idx="1"/>
            <p:extLst>
              <p:ext uri="{D42A27DB-BD31-4B8C-83A1-F6EECF244321}">
                <p14:modId xmlns:p14="http://schemas.microsoft.com/office/powerpoint/2010/main" val="188745465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ruta 7">
            <a:extLst>
              <a:ext uri="{FF2B5EF4-FFF2-40B4-BE49-F238E27FC236}">
                <a16:creationId xmlns:a16="http://schemas.microsoft.com/office/drawing/2014/main" id="{7CFA2F04-E1E5-9582-114B-265E157EE8DC}"/>
              </a:ext>
            </a:extLst>
          </p:cNvPr>
          <p:cNvSpPr txBox="1"/>
          <p:nvPr/>
        </p:nvSpPr>
        <p:spPr>
          <a:xfrm>
            <a:off x="10161143" y="389634"/>
            <a:ext cx="1840358" cy="646331"/>
          </a:xfrm>
          <a:prstGeom prst="rect">
            <a:avLst/>
          </a:prstGeom>
          <a:noFill/>
        </p:spPr>
        <p:txBody>
          <a:bodyPr wrap="square">
            <a:spAutoFit/>
          </a:bodyPr>
          <a:lstStyle/>
          <a:p>
            <a:pPr algn="ctr"/>
            <a:r>
              <a:rPr lang="sv-SE" dirty="0"/>
              <a:t>Antal under 15 år</a:t>
            </a:r>
          </a:p>
          <a:p>
            <a:pPr algn="ctr"/>
            <a:r>
              <a:rPr lang="sv-SE" dirty="0"/>
              <a:t>72</a:t>
            </a:r>
          </a:p>
        </p:txBody>
      </p:sp>
      <p:sp>
        <p:nvSpPr>
          <p:cNvPr id="10" name="textruta 9">
            <a:extLst>
              <a:ext uri="{FF2B5EF4-FFF2-40B4-BE49-F238E27FC236}">
                <a16:creationId xmlns:a16="http://schemas.microsoft.com/office/drawing/2014/main" id="{28C38CC8-1592-E720-E596-F92E23B11FEA}"/>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4026031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A2827A0-A72D-FA02-268F-F70D35EB36BD}"/>
              </a:ext>
            </a:extLst>
          </p:cNvPr>
          <p:cNvSpPr>
            <a:spLocks noGrp="1"/>
          </p:cNvSpPr>
          <p:nvPr>
            <p:ph type="body" sz="quarter" idx="10"/>
          </p:nvPr>
        </p:nvSpPr>
        <p:spPr/>
        <p:txBody>
          <a:bodyPr/>
          <a:lstStyle/>
          <a:p>
            <a:r>
              <a:rPr lang="sv-SE"/>
              <a:t>Får du hjälp i skolarbetet om du behöver?</a:t>
            </a:r>
          </a:p>
        </p:txBody>
      </p:sp>
      <p:sp>
        <p:nvSpPr>
          <p:cNvPr id="4" name="Rubrik 3">
            <a:extLst>
              <a:ext uri="{FF2B5EF4-FFF2-40B4-BE49-F238E27FC236}">
                <a16:creationId xmlns:a16="http://schemas.microsoft.com/office/drawing/2014/main" id="{A69E6807-3788-959F-655B-AB52033EEBA3}"/>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82452DCE-AA46-4FAA-AD9C-DC3C8B884ABB}"/>
              </a:ext>
            </a:extLst>
          </p:cNvPr>
          <p:cNvGraphicFramePr>
            <a:graphicFrameLocks noGrp="1"/>
          </p:cNvGraphicFramePr>
          <p:nvPr>
            <p:ph idx="1"/>
            <p:extLst>
              <p:ext uri="{D42A27DB-BD31-4B8C-83A1-F6EECF244321}">
                <p14:modId xmlns:p14="http://schemas.microsoft.com/office/powerpoint/2010/main" val="99939895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79418262-AD20-4970-99C3-1308A18977F7}"/>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175</a:t>
            </a:r>
          </a:p>
        </p:txBody>
      </p:sp>
    </p:spTree>
    <p:extLst>
      <p:ext uri="{BB962C8B-B14F-4D97-AF65-F5344CB8AC3E}">
        <p14:creationId xmlns:p14="http://schemas.microsoft.com/office/powerpoint/2010/main" val="1971239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A2827A0-A72D-FA02-268F-F70D35EB36BD}"/>
              </a:ext>
            </a:extLst>
          </p:cNvPr>
          <p:cNvSpPr>
            <a:spLocks noGrp="1"/>
          </p:cNvSpPr>
          <p:nvPr>
            <p:ph type="body" sz="quarter" idx="10"/>
          </p:nvPr>
        </p:nvSpPr>
        <p:spPr/>
        <p:txBody>
          <a:bodyPr/>
          <a:lstStyle/>
          <a:p>
            <a:r>
              <a:rPr lang="sv-SE"/>
              <a:t>Får du hjälp i skolarbetet om du behöver?</a:t>
            </a:r>
          </a:p>
        </p:txBody>
      </p:sp>
      <p:sp>
        <p:nvSpPr>
          <p:cNvPr id="4" name="Rubrik 3">
            <a:extLst>
              <a:ext uri="{FF2B5EF4-FFF2-40B4-BE49-F238E27FC236}">
                <a16:creationId xmlns:a16="http://schemas.microsoft.com/office/drawing/2014/main" id="{A69E6807-3788-959F-655B-AB52033EEBA3}"/>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341F3753-46F8-47A7-B65C-EAAC107AD3A7}"/>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94EEF7AD-9261-FAA9-6651-4B00C606C2D1}"/>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103</a:t>
            </a:r>
          </a:p>
        </p:txBody>
      </p:sp>
      <p:sp>
        <p:nvSpPr>
          <p:cNvPr id="6" name="textruta 5">
            <a:extLst>
              <a:ext uri="{FF2B5EF4-FFF2-40B4-BE49-F238E27FC236}">
                <a16:creationId xmlns:a16="http://schemas.microsoft.com/office/drawing/2014/main" id="{FCB88419-F3F4-114A-88D4-C03B2CE78F14}"/>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3385452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A2827A0-A72D-FA02-268F-F70D35EB36BD}"/>
              </a:ext>
            </a:extLst>
          </p:cNvPr>
          <p:cNvSpPr>
            <a:spLocks noGrp="1"/>
          </p:cNvSpPr>
          <p:nvPr>
            <p:ph type="body" sz="quarter" idx="10"/>
          </p:nvPr>
        </p:nvSpPr>
        <p:spPr/>
        <p:txBody>
          <a:bodyPr/>
          <a:lstStyle/>
          <a:p>
            <a:r>
              <a:rPr lang="sv-SE"/>
              <a:t>Får du hjälp i skolarbetet om du behöver?</a:t>
            </a:r>
          </a:p>
        </p:txBody>
      </p:sp>
      <p:sp>
        <p:nvSpPr>
          <p:cNvPr id="4" name="Rubrik 3">
            <a:extLst>
              <a:ext uri="{FF2B5EF4-FFF2-40B4-BE49-F238E27FC236}">
                <a16:creationId xmlns:a16="http://schemas.microsoft.com/office/drawing/2014/main" id="{A69E6807-3788-959F-655B-AB52033EEBA3}"/>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D508162C-24DA-46F4-8A0E-5015BBFF336E}"/>
              </a:ext>
            </a:extLst>
          </p:cNvPr>
          <p:cNvGraphicFramePr>
            <a:graphicFrameLocks noGrp="1"/>
          </p:cNvGraphicFramePr>
          <p:nvPr>
            <p:ph idx="1"/>
            <p:extLst>
              <p:ext uri="{D42A27DB-BD31-4B8C-83A1-F6EECF244321}">
                <p14:modId xmlns:p14="http://schemas.microsoft.com/office/powerpoint/2010/main" val="3790173545"/>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DC803904-7AF8-BE67-07A2-8CCCEA7559D9}"/>
              </a:ext>
            </a:extLst>
          </p:cNvPr>
          <p:cNvSpPr txBox="1"/>
          <p:nvPr/>
        </p:nvSpPr>
        <p:spPr>
          <a:xfrm>
            <a:off x="10171417" y="389634"/>
            <a:ext cx="1830084" cy="646331"/>
          </a:xfrm>
          <a:prstGeom prst="rect">
            <a:avLst/>
          </a:prstGeom>
          <a:noFill/>
        </p:spPr>
        <p:txBody>
          <a:bodyPr wrap="square">
            <a:spAutoFit/>
          </a:bodyPr>
          <a:lstStyle/>
          <a:p>
            <a:pPr algn="ctr"/>
            <a:r>
              <a:rPr lang="sv-SE" dirty="0"/>
              <a:t>Antal under 15 år</a:t>
            </a:r>
          </a:p>
          <a:p>
            <a:pPr algn="ctr"/>
            <a:r>
              <a:rPr lang="sv-SE" dirty="0"/>
              <a:t>70</a:t>
            </a:r>
          </a:p>
        </p:txBody>
      </p:sp>
      <p:sp>
        <p:nvSpPr>
          <p:cNvPr id="5" name="textruta 4">
            <a:extLst>
              <a:ext uri="{FF2B5EF4-FFF2-40B4-BE49-F238E27FC236}">
                <a16:creationId xmlns:a16="http://schemas.microsoft.com/office/drawing/2014/main" id="{12F9D74B-451F-553F-BFB5-8C9920AA3176}"/>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4236296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790327D-164A-94F3-A229-0CE09A960C78}"/>
              </a:ext>
            </a:extLst>
          </p:cNvPr>
          <p:cNvSpPr>
            <a:spLocks noGrp="1"/>
          </p:cNvSpPr>
          <p:nvPr>
            <p:ph type="body" sz="quarter" idx="10"/>
          </p:nvPr>
        </p:nvSpPr>
        <p:spPr/>
        <p:txBody>
          <a:bodyPr/>
          <a:lstStyle/>
          <a:p>
            <a:r>
              <a:rPr lang="sv-SE"/>
              <a:t>Kan du koncentrera dig på lektionerna?</a:t>
            </a:r>
          </a:p>
        </p:txBody>
      </p:sp>
      <p:sp>
        <p:nvSpPr>
          <p:cNvPr id="4" name="Rubrik 3">
            <a:extLst>
              <a:ext uri="{FF2B5EF4-FFF2-40B4-BE49-F238E27FC236}">
                <a16:creationId xmlns:a16="http://schemas.microsoft.com/office/drawing/2014/main" id="{04C27710-AA14-0EEC-97C6-3AB452C10746}"/>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21140ADE-8E94-4022-A216-C120311EC3CD}"/>
              </a:ext>
            </a:extLst>
          </p:cNvPr>
          <p:cNvGraphicFramePr>
            <a:graphicFrameLocks noGrp="1"/>
          </p:cNvGraphicFramePr>
          <p:nvPr>
            <p:ph idx="1"/>
            <p:extLst>
              <p:ext uri="{D42A27DB-BD31-4B8C-83A1-F6EECF244321}">
                <p14:modId xmlns:p14="http://schemas.microsoft.com/office/powerpoint/2010/main" val="278395894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A12AF3C4-E785-4E5C-98FB-A10BDDFDDE24}"/>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178</a:t>
            </a:r>
          </a:p>
        </p:txBody>
      </p:sp>
    </p:spTree>
    <p:extLst>
      <p:ext uri="{BB962C8B-B14F-4D97-AF65-F5344CB8AC3E}">
        <p14:creationId xmlns:p14="http://schemas.microsoft.com/office/powerpoint/2010/main" val="41323145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790327D-164A-94F3-A229-0CE09A960C78}"/>
              </a:ext>
            </a:extLst>
          </p:cNvPr>
          <p:cNvSpPr>
            <a:spLocks noGrp="1"/>
          </p:cNvSpPr>
          <p:nvPr>
            <p:ph type="body" sz="quarter" idx="10"/>
          </p:nvPr>
        </p:nvSpPr>
        <p:spPr/>
        <p:txBody>
          <a:bodyPr/>
          <a:lstStyle/>
          <a:p>
            <a:r>
              <a:rPr lang="sv-SE"/>
              <a:t>Kan du koncentrera dig på lektionerna?</a:t>
            </a:r>
          </a:p>
        </p:txBody>
      </p:sp>
      <p:sp>
        <p:nvSpPr>
          <p:cNvPr id="4" name="Rubrik 3">
            <a:extLst>
              <a:ext uri="{FF2B5EF4-FFF2-40B4-BE49-F238E27FC236}">
                <a16:creationId xmlns:a16="http://schemas.microsoft.com/office/drawing/2014/main" id="{04C27710-AA14-0EEC-97C6-3AB452C10746}"/>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E7F54632-C8A7-4485-B810-69F4206F1C0D}"/>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75B75200-CF10-E743-6B5B-7B5935CE1D6C}"/>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6" name="textruta 5">
            <a:extLst>
              <a:ext uri="{FF2B5EF4-FFF2-40B4-BE49-F238E27FC236}">
                <a16:creationId xmlns:a16="http://schemas.microsoft.com/office/drawing/2014/main" id="{4BF93D1A-3A4F-27E2-3214-4A834D999E91}"/>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4068087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790327D-164A-94F3-A229-0CE09A960C78}"/>
              </a:ext>
            </a:extLst>
          </p:cNvPr>
          <p:cNvSpPr>
            <a:spLocks noGrp="1"/>
          </p:cNvSpPr>
          <p:nvPr>
            <p:ph type="body" sz="quarter" idx="10"/>
          </p:nvPr>
        </p:nvSpPr>
        <p:spPr/>
        <p:txBody>
          <a:bodyPr/>
          <a:lstStyle/>
          <a:p>
            <a:r>
              <a:rPr lang="sv-SE"/>
              <a:t>Kan du koncentrera dig på lektionerna?</a:t>
            </a:r>
          </a:p>
        </p:txBody>
      </p:sp>
      <p:sp>
        <p:nvSpPr>
          <p:cNvPr id="4" name="Rubrik 3">
            <a:extLst>
              <a:ext uri="{FF2B5EF4-FFF2-40B4-BE49-F238E27FC236}">
                <a16:creationId xmlns:a16="http://schemas.microsoft.com/office/drawing/2014/main" id="{04C27710-AA14-0EEC-97C6-3AB452C10746}"/>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1BD13093-5B59-41CD-9329-5333969C474C}"/>
              </a:ext>
            </a:extLst>
          </p:cNvPr>
          <p:cNvGraphicFramePr>
            <a:graphicFrameLocks noGrp="1"/>
          </p:cNvGraphicFramePr>
          <p:nvPr>
            <p:ph idx="1"/>
            <p:extLst>
              <p:ext uri="{D42A27DB-BD31-4B8C-83A1-F6EECF244321}">
                <p14:modId xmlns:p14="http://schemas.microsoft.com/office/powerpoint/2010/main" val="534347297"/>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C7B3ABB9-8AFE-D2ED-0D61-31D90BCFB46A}"/>
              </a:ext>
            </a:extLst>
          </p:cNvPr>
          <p:cNvSpPr txBox="1"/>
          <p:nvPr/>
        </p:nvSpPr>
        <p:spPr>
          <a:xfrm>
            <a:off x="10150867" y="389634"/>
            <a:ext cx="1850633" cy="646331"/>
          </a:xfrm>
          <a:prstGeom prst="rect">
            <a:avLst/>
          </a:prstGeom>
          <a:noFill/>
        </p:spPr>
        <p:txBody>
          <a:bodyPr wrap="square">
            <a:spAutoFit/>
          </a:bodyPr>
          <a:lstStyle/>
          <a:p>
            <a:pPr algn="ctr"/>
            <a:r>
              <a:rPr lang="sv-SE" dirty="0"/>
              <a:t>Antal under 15 år</a:t>
            </a:r>
          </a:p>
          <a:p>
            <a:pPr algn="ctr"/>
            <a:r>
              <a:rPr lang="sv-SE" dirty="0"/>
              <a:t>71</a:t>
            </a:r>
          </a:p>
        </p:txBody>
      </p:sp>
      <p:sp>
        <p:nvSpPr>
          <p:cNvPr id="5" name="textruta 4">
            <a:extLst>
              <a:ext uri="{FF2B5EF4-FFF2-40B4-BE49-F238E27FC236}">
                <a16:creationId xmlns:a16="http://schemas.microsoft.com/office/drawing/2014/main" id="{C3F1875D-6A03-2C6C-59EE-CD1EDE454C4F}"/>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2563831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406C276-502A-5E3D-D981-D46BB18F3BF6}"/>
              </a:ext>
            </a:extLst>
          </p:cNvPr>
          <p:cNvSpPr>
            <a:spLocks noGrp="1"/>
          </p:cNvSpPr>
          <p:nvPr>
            <p:ph type="body" sz="quarter" idx="10"/>
          </p:nvPr>
        </p:nvSpPr>
        <p:spPr/>
        <p:txBody>
          <a:bodyPr/>
          <a:lstStyle/>
          <a:p>
            <a:r>
              <a:rPr lang="sv-SE"/>
              <a:t>Känner du dig stressad i skolan?</a:t>
            </a:r>
          </a:p>
        </p:txBody>
      </p:sp>
      <p:sp>
        <p:nvSpPr>
          <p:cNvPr id="4" name="Rubrik 3">
            <a:extLst>
              <a:ext uri="{FF2B5EF4-FFF2-40B4-BE49-F238E27FC236}">
                <a16:creationId xmlns:a16="http://schemas.microsoft.com/office/drawing/2014/main" id="{1D986180-40E4-9578-F313-035C7054FD19}"/>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3FDE9E1D-6EBB-4FAF-9D3E-ABD81A444BFF}"/>
              </a:ext>
            </a:extLst>
          </p:cNvPr>
          <p:cNvGraphicFramePr>
            <a:graphicFrameLocks noGrp="1"/>
          </p:cNvGraphicFramePr>
          <p:nvPr>
            <p:ph idx="1"/>
            <p:extLst>
              <p:ext uri="{D42A27DB-BD31-4B8C-83A1-F6EECF244321}">
                <p14:modId xmlns:p14="http://schemas.microsoft.com/office/powerpoint/2010/main" val="107362031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5CCD0B44-DE30-4DDA-9EDB-0BDD30A3E47E}"/>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176</a:t>
            </a:r>
          </a:p>
        </p:txBody>
      </p:sp>
    </p:spTree>
    <p:extLst>
      <p:ext uri="{BB962C8B-B14F-4D97-AF65-F5344CB8AC3E}">
        <p14:creationId xmlns:p14="http://schemas.microsoft.com/office/powerpoint/2010/main" val="234728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71E073-B19E-B045-77B4-9F4B21A6F465}"/>
              </a:ext>
            </a:extLst>
          </p:cNvPr>
          <p:cNvSpPr>
            <a:spLocks noGrp="1"/>
          </p:cNvSpPr>
          <p:nvPr>
            <p:ph type="body" sz="quarter" idx="10"/>
          </p:nvPr>
        </p:nvSpPr>
        <p:spPr/>
        <p:txBody>
          <a:bodyPr/>
          <a:lstStyle/>
          <a:p>
            <a:r>
              <a:rPr lang="sv-SE"/>
              <a:t>Hur mår du?</a:t>
            </a:r>
          </a:p>
        </p:txBody>
      </p:sp>
      <p:sp>
        <p:nvSpPr>
          <p:cNvPr id="4" name="Rubrik 3">
            <a:extLst>
              <a:ext uri="{FF2B5EF4-FFF2-40B4-BE49-F238E27FC236}">
                <a16:creationId xmlns:a16="http://schemas.microsoft.com/office/drawing/2014/main" id="{DDB8906D-8225-3742-517D-4C55AA6579DE}"/>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137BACA5-3511-4C3E-9088-ED46AAE484E2}"/>
              </a:ext>
            </a:extLst>
          </p:cNvPr>
          <p:cNvGraphicFramePr>
            <a:graphicFrameLocks noGrp="1"/>
          </p:cNvGraphicFramePr>
          <p:nvPr>
            <p:ph idx="1"/>
            <p:extLst>
              <p:ext uri="{D42A27DB-BD31-4B8C-83A1-F6EECF244321}">
                <p14:modId xmlns:p14="http://schemas.microsoft.com/office/powerpoint/2010/main" val="4103496125"/>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9B00F68C-19F5-4512-9169-ACE163565160}"/>
              </a:ext>
            </a:extLst>
          </p:cNvPr>
          <p:cNvSpPr txBox="1"/>
          <p:nvPr/>
        </p:nvSpPr>
        <p:spPr>
          <a:xfrm>
            <a:off x="10099497" y="389634"/>
            <a:ext cx="1902003" cy="646331"/>
          </a:xfrm>
          <a:prstGeom prst="rect">
            <a:avLst/>
          </a:prstGeom>
          <a:noFill/>
        </p:spPr>
        <p:txBody>
          <a:bodyPr wrap="square">
            <a:spAutoFit/>
          </a:bodyPr>
          <a:lstStyle/>
          <a:p>
            <a:pPr algn="ctr"/>
            <a:r>
              <a:rPr lang="sv-SE" dirty="0"/>
              <a:t>Antal under 15 år</a:t>
            </a:r>
          </a:p>
          <a:p>
            <a:pPr algn="ctr"/>
            <a:r>
              <a:rPr lang="sv-SE" dirty="0"/>
              <a:t>72</a:t>
            </a:r>
          </a:p>
        </p:txBody>
      </p:sp>
      <p:sp>
        <p:nvSpPr>
          <p:cNvPr id="6" name="textruta 5">
            <a:extLst>
              <a:ext uri="{FF2B5EF4-FFF2-40B4-BE49-F238E27FC236}">
                <a16:creationId xmlns:a16="http://schemas.microsoft.com/office/drawing/2014/main" id="{2CC94C48-FDEB-4A9A-BDFB-E60DAB17AE9D}"/>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2400696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406C276-502A-5E3D-D981-D46BB18F3BF6}"/>
              </a:ext>
            </a:extLst>
          </p:cNvPr>
          <p:cNvSpPr>
            <a:spLocks noGrp="1"/>
          </p:cNvSpPr>
          <p:nvPr>
            <p:ph type="body" sz="quarter" idx="10"/>
          </p:nvPr>
        </p:nvSpPr>
        <p:spPr/>
        <p:txBody>
          <a:bodyPr/>
          <a:lstStyle/>
          <a:p>
            <a:r>
              <a:rPr lang="sv-SE"/>
              <a:t>Känner du dig stressad i skolan?</a:t>
            </a:r>
          </a:p>
        </p:txBody>
      </p:sp>
      <p:sp>
        <p:nvSpPr>
          <p:cNvPr id="4" name="Rubrik 3">
            <a:extLst>
              <a:ext uri="{FF2B5EF4-FFF2-40B4-BE49-F238E27FC236}">
                <a16:creationId xmlns:a16="http://schemas.microsoft.com/office/drawing/2014/main" id="{1D986180-40E4-9578-F313-035C7054FD19}"/>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791BDD68-A424-4A81-A269-55E23FCC6977}"/>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4B1624E6-7230-192E-6257-22CCB225F983}"/>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103</a:t>
            </a:r>
          </a:p>
        </p:txBody>
      </p:sp>
      <p:sp>
        <p:nvSpPr>
          <p:cNvPr id="6" name="textruta 5">
            <a:extLst>
              <a:ext uri="{FF2B5EF4-FFF2-40B4-BE49-F238E27FC236}">
                <a16:creationId xmlns:a16="http://schemas.microsoft.com/office/drawing/2014/main" id="{D2B52B58-CA1E-DF12-97FA-018D40AE9FC0}"/>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3651673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406C276-502A-5E3D-D981-D46BB18F3BF6}"/>
              </a:ext>
            </a:extLst>
          </p:cNvPr>
          <p:cNvSpPr>
            <a:spLocks noGrp="1"/>
          </p:cNvSpPr>
          <p:nvPr>
            <p:ph type="body" sz="quarter" idx="10"/>
          </p:nvPr>
        </p:nvSpPr>
        <p:spPr/>
        <p:txBody>
          <a:bodyPr/>
          <a:lstStyle/>
          <a:p>
            <a:r>
              <a:rPr lang="sv-SE"/>
              <a:t>Känner du dig stressad i skolan?</a:t>
            </a:r>
          </a:p>
        </p:txBody>
      </p:sp>
      <p:sp>
        <p:nvSpPr>
          <p:cNvPr id="4" name="Rubrik 3">
            <a:extLst>
              <a:ext uri="{FF2B5EF4-FFF2-40B4-BE49-F238E27FC236}">
                <a16:creationId xmlns:a16="http://schemas.microsoft.com/office/drawing/2014/main" id="{1D986180-40E4-9578-F313-035C7054FD19}"/>
              </a:ext>
            </a:extLst>
          </p:cNvPr>
          <p:cNvSpPr>
            <a:spLocks noGrp="1"/>
          </p:cNvSpPr>
          <p:nvPr>
            <p:ph type="title"/>
          </p:nvPr>
        </p:nvSpPr>
        <p:spPr/>
        <p:txBody>
          <a:bodyPr/>
          <a:lstStyle/>
          <a:p>
            <a:endParaRPr lang="sv-SE"/>
          </a:p>
        </p:txBody>
      </p:sp>
      <p:graphicFrame>
        <p:nvGraphicFramePr>
          <p:cNvPr id="7" name="Platshållare för innehåll 6">
            <a:extLst>
              <a:ext uri="{FF2B5EF4-FFF2-40B4-BE49-F238E27FC236}">
                <a16:creationId xmlns:a16="http://schemas.microsoft.com/office/drawing/2014/main" id="{2822A204-F5D9-4A1F-82C5-BAE58E32B4BB}"/>
              </a:ext>
            </a:extLst>
          </p:cNvPr>
          <p:cNvGraphicFramePr>
            <a:graphicFrameLocks noGrp="1"/>
          </p:cNvGraphicFramePr>
          <p:nvPr>
            <p:ph idx="1"/>
            <p:extLst>
              <p:ext uri="{D42A27DB-BD31-4B8C-83A1-F6EECF244321}">
                <p14:modId xmlns:p14="http://schemas.microsoft.com/office/powerpoint/2010/main" val="379769601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E019B95C-13A2-81D6-C6B1-6016CCCCD499}"/>
              </a:ext>
            </a:extLst>
          </p:cNvPr>
          <p:cNvSpPr txBox="1"/>
          <p:nvPr/>
        </p:nvSpPr>
        <p:spPr>
          <a:xfrm>
            <a:off x="10171417" y="389634"/>
            <a:ext cx="1830084" cy="646331"/>
          </a:xfrm>
          <a:prstGeom prst="rect">
            <a:avLst/>
          </a:prstGeom>
          <a:noFill/>
        </p:spPr>
        <p:txBody>
          <a:bodyPr wrap="square">
            <a:spAutoFit/>
          </a:bodyPr>
          <a:lstStyle/>
          <a:p>
            <a:pPr algn="ctr"/>
            <a:r>
              <a:rPr lang="sv-SE" dirty="0"/>
              <a:t>Antal under 15 år</a:t>
            </a:r>
          </a:p>
          <a:p>
            <a:pPr algn="ctr"/>
            <a:r>
              <a:rPr lang="sv-SE" dirty="0"/>
              <a:t>70</a:t>
            </a:r>
          </a:p>
        </p:txBody>
      </p:sp>
      <p:sp>
        <p:nvSpPr>
          <p:cNvPr id="5" name="textruta 4">
            <a:extLst>
              <a:ext uri="{FF2B5EF4-FFF2-40B4-BE49-F238E27FC236}">
                <a16:creationId xmlns:a16="http://schemas.microsoft.com/office/drawing/2014/main" id="{BF057BFC-7DE6-9EDC-14C4-CA861A2AA885}"/>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3733658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4B1FFD-A2CF-B0FC-76F1-D261FDDEEB92}"/>
              </a:ext>
            </a:extLst>
          </p:cNvPr>
          <p:cNvSpPr>
            <a:spLocks noGrp="1"/>
          </p:cNvSpPr>
          <p:nvPr>
            <p:ph type="body" sz="quarter" idx="10"/>
          </p:nvPr>
        </p:nvSpPr>
        <p:spPr/>
        <p:txBody>
          <a:bodyPr/>
          <a:lstStyle/>
          <a:p>
            <a:r>
              <a:rPr lang="sv-SE"/>
              <a:t>Känner du dig trygg på rasterna?</a:t>
            </a:r>
          </a:p>
        </p:txBody>
      </p:sp>
      <p:sp>
        <p:nvSpPr>
          <p:cNvPr id="4" name="Rubrik 3">
            <a:extLst>
              <a:ext uri="{FF2B5EF4-FFF2-40B4-BE49-F238E27FC236}">
                <a16:creationId xmlns:a16="http://schemas.microsoft.com/office/drawing/2014/main" id="{E8F13FDE-6979-7E34-F4CB-B3D08F9A774C}"/>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09FE7950-24C5-4E5D-B9ED-94D01A89CF26}"/>
              </a:ext>
            </a:extLst>
          </p:cNvPr>
          <p:cNvGraphicFramePr>
            <a:graphicFrameLocks noGrp="1"/>
          </p:cNvGraphicFramePr>
          <p:nvPr>
            <p:ph idx="1"/>
            <p:extLst>
              <p:ext uri="{D42A27DB-BD31-4B8C-83A1-F6EECF244321}">
                <p14:modId xmlns:p14="http://schemas.microsoft.com/office/powerpoint/2010/main" val="292868099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E9DBA98F-C143-4E13-ABCE-5A74B026F5E2}"/>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2013296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4B1FFD-A2CF-B0FC-76F1-D261FDDEEB92}"/>
              </a:ext>
            </a:extLst>
          </p:cNvPr>
          <p:cNvSpPr>
            <a:spLocks noGrp="1"/>
          </p:cNvSpPr>
          <p:nvPr>
            <p:ph type="body" sz="quarter" idx="10"/>
          </p:nvPr>
        </p:nvSpPr>
        <p:spPr/>
        <p:txBody>
          <a:bodyPr/>
          <a:lstStyle/>
          <a:p>
            <a:r>
              <a:rPr lang="sv-SE"/>
              <a:t>Känner du dig trygg på rasterna?</a:t>
            </a:r>
          </a:p>
        </p:txBody>
      </p:sp>
      <p:sp>
        <p:nvSpPr>
          <p:cNvPr id="4" name="Rubrik 3">
            <a:extLst>
              <a:ext uri="{FF2B5EF4-FFF2-40B4-BE49-F238E27FC236}">
                <a16:creationId xmlns:a16="http://schemas.microsoft.com/office/drawing/2014/main" id="{E8F13FDE-6979-7E34-F4CB-B3D08F9A774C}"/>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FE61E5F7-85F1-4A9C-927E-A7404C7D2C8C}"/>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C3DC4830-D990-6B58-73E5-3792066D6A57}"/>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6" name="textruta 5">
            <a:extLst>
              <a:ext uri="{FF2B5EF4-FFF2-40B4-BE49-F238E27FC236}">
                <a16:creationId xmlns:a16="http://schemas.microsoft.com/office/drawing/2014/main" id="{4E7496F7-D253-7B6D-0CE1-E020FB5DFF2D}"/>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1441343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4B1FFD-A2CF-B0FC-76F1-D261FDDEEB92}"/>
              </a:ext>
            </a:extLst>
          </p:cNvPr>
          <p:cNvSpPr>
            <a:spLocks noGrp="1"/>
          </p:cNvSpPr>
          <p:nvPr>
            <p:ph type="body" sz="quarter" idx="10"/>
          </p:nvPr>
        </p:nvSpPr>
        <p:spPr/>
        <p:txBody>
          <a:bodyPr/>
          <a:lstStyle/>
          <a:p>
            <a:r>
              <a:rPr lang="sv-SE"/>
              <a:t>Känner du dig trygg på rasterna?</a:t>
            </a:r>
          </a:p>
        </p:txBody>
      </p:sp>
      <p:sp>
        <p:nvSpPr>
          <p:cNvPr id="4" name="Rubrik 3">
            <a:extLst>
              <a:ext uri="{FF2B5EF4-FFF2-40B4-BE49-F238E27FC236}">
                <a16:creationId xmlns:a16="http://schemas.microsoft.com/office/drawing/2014/main" id="{E8F13FDE-6979-7E34-F4CB-B3D08F9A774C}"/>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4A45CEF8-7C0B-4BFE-B331-B13936B5E9B4}"/>
              </a:ext>
            </a:extLst>
          </p:cNvPr>
          <p:cNvGraphicFramePr>
            <a:graphicFrameLocks noGrp="1"/>
          </p:cNvGraphicFramePr>
          <p:nvPr>
            <p:ph idx="1"/>
            <p:extLst>
              <p:ext uri="{D42A27DB-BD31-4B8C-83A1-F6EECF244321}">
                <p14:modId xmlns:p14="http://schemas.microsoft.com/office/powerpoint/2010/main" val="335574568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36C0FB93-20E9-A3E1-BC4B-E11D297F7685}"/>
              </a:ext>
            </a:extLst>
          </p:cNvPr>
          <p:cNvSpPr txBox="1"/>
          <p:nvPr/>
        </p:nvSpPr>
        <p:spPr>
          <a:xfrm>
            <a:off x="10171417" y="389634"/>
            <a:ext cx="1830084" cy="646331"/>
          </a:xfrm>
          <a:prstGeom prst="rect">
            <a:avLst/>
          </a:prstGeom>
          <a:noFill/>
        </p:spPr>
        <p:txBody>
          <a:bodyPr wrap="square">
            <a:spAutoFit/>
          </a:bodyPr>
          <a:lstStyle/>
          <a:p>
            <a:pPr algn="ctr"/>
            <a:r>
              <a:rPr lang="sv-SE" dirty="0"/>
              <a:t>Antal under 15 år</a:t>
            </a:r>
          </a:p>
          <a:p>
            <a:pPr algn="ctr"/>
            <a:r>
              <a:rPr lang="sv-SE" dirty="0"/>
              <a:t>70</a:t>
            </a:r>
          </a:p>
        </p:txBody>
      </p:sp>
      <p:sp>
        <p:nvSpPr>
          <p:cNvPr id="6" name="textruta 5">
            <a:extLst>
              <a:ext uri="{FF2B5EF4-FFF2-40B4-BE49-F238E27FC236}">
                <a16:creationId xmlns:a16="http://schemas.microsoft.com/office/drawing/2014/main" id="{DADA2900-23D8-ECBE-C02C-B17542E31399}"/>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2624379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F53A2C2-275B-0AD1-E51B-9AA8CFABB5D5}"/>
              </a:ext>
            </a:extLst>
          </p:cNvPr>
          <p:cNvSpPr>
            <a:spLocks noGrp="1"/>
          </p:cNvSpPr>
          <p:nvPr>
            <p:ph type="body" sz="quarter" idx="10"/>
          </p:nvPr>
        </p:nvSpPr>
        <p:spPr/>
        <p:txBody>
          <a:bodyPr/>
          <a:lstStyle/>
          <a:p>
            <a:r>
              <a:rPr lang="sv-SE"/>
              <a:t>Känner du dig trygg till och från skolan?</a:t>
            </a:r>
          </a:p>
        </p:txBody>
      </p:sp>
      <p:sp>
        <p:nvSpPr>
          <p:cNvPr id="4" name="Rubrik 3">
            <a:extLst>
              <a:ext uri="{FF2B5EF4-FFF2-40B4-BE49-F238E27FC236}">
                <a16:creationId xmlns:a16="http://schemas.microsoft.com/office/drawing/2014/main" id="{D3923C23-65FF-D3BA-C6A5-0CECC7EE827E}"/>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B2AEB1D7-1A0A-4E6C-9BC5-3D743D035363}"/>
              </a:ext>
            </a:extLst>
          </p:cNvPr>
          <p:cNvGraphicFramePr>
            <a:graphicFrameLocks noGrp="1"/>
          </p:cNvGraphicFramePr>
          <p:nvPr>
            <p:ph idx="1"/>
            <p:extLst>
              <p:ext uri="{D42A27DB-BD31-4B8C-83A1-F6EECF244321}">
                <p14:modId xmlns:p14="http://schemas.microsoft.com/office/powerpoint/2010/main" val="370691671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E977181B-C9D9-4D7D-91F9-4B955AC04E36}"/>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2385942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F53A2C2-275B-0AD1-E51B-9AA8CFABB5D5}"/>
              </a:ext>
            </a:extLst>
          </p:cNvPr>
          <p:cNvSpPr>
            <a:spLocks noGrp="1"/>
          </p:cNvSpPr>
          <p:nvPr>
            <p:ph type="body" sz="quarter" idx="10"/>
          </p:nvPr>
        </p:nvSpPr>
        <p:spPr/>
        <p:txBody>
          <a:bodyPr/>
          <a:lstStyle/>
          <a:p>
            <a:r>
              <a:rPr lang="sv-SE"/>
              <a:t>Känner du dig trygg till och från skolan?</a:t>
            </a:r>
          </a:p>
        </p:txBody>
      </p:sp>
      <p:sp>
        <p:nvSpPr>
          <p:cNvPr id="4" name="Rubrik 3">
            <a:extLst>
              <a:ext uri="{FF2B5EF4-FFF2-40B4-BE49-F238E27FC236}">
                <a16:creationId xmlns:a16="http://schemas.microsoft.com/office/drawing/2014/main" id="{D3923C23-65FF-D3BA-C6A5-0CECC7EE827E}"/>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9412C065-FBA8-4C39-8312-12BA00F78DD2}"/>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BC52545F-A9D1-1BE2-A83F-26B44B63DE26}"/>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6" name="textruta 5">
            <a:extLst>
              <a:ext uri="{FF2B5EF4-FFF2-40B4-BE49-F238E27FC236}">
                <a16:creationId xmlns:a16="http://schemas.microsoft.com/office/drawing/2014/main" id="{DA2711B0-5260-4344-92AE-7E8D2E3B52BD}"/>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8140689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F53A2C2-275B-0AD1-E51B-9AA8CFABB5D5}"/>
              </a:ext>
            </a:extLst>
          </p:cNvPr>
          <p:cNvSpPr>
            <a:spLocks noGrp="1"/>
          </p:cNvSpPr>
          <p:nvPr>
            <p:ph type="body" sz="quarter" idx="10"/>
          </p:nvPr>
        </p:nvSpPr>
        <p:spPr/>
        <p:txBody>
          <a:bodyPr/>
          <a:lstStyle/>
          <a:p>
            <a:r>
              <a:rPr lang="sv-SE"/>
              <a:t>Känner du dig trygg till och från skolan?</a:t>
            </a:r>
          </a:p>
        </p:txBody>
      </p:sp>
      <p:sp>
        <p:nvSpPr>
          <p:cNvPr id="4" name="Rubrik 3">
            <a:extLst>
              <a:ext uri="{FF2B5EF4-FFF2-40B4-BE49-F238E27FC236}">
                <a16:creationId xmlns:a16="http://schemas.microsoft.com/office/drawing/2014/main" id="{D3923C23-65FF-D3BA-C6A5-0CECC7EE827E}"/>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F527364B-053C-4493-B4BB-21C1C3D6555A}"/>
              </a:ext>
            </a:extLst>
          </p:cNvPr>
          <p:cNvGraphicFramePr>
            <a:graphicFrameLocks noGrp="1"/>
          </p:cNvGraphicFramePr>
          <p:nvPr>
            <p:ph idx="1"/>
            <p:extLst>
              <p:ext uri="{D42A27DB-BD31-4B8C-83A1-F6EECF244321}">
                <p14:modId xmlns:p14="http://schemas.microsoft.com/office/powerpoint/2010/main" val="1533003204"/>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7E0D9CAA-B87D-0481-901F-6C231A1FBDCB}"/>
              </a:ext>
            </a:extLst>
          </p:cNvPr>
          <p:cNvSpPr txBox="1"/>
          <p:nvPr/>
        </p:nvSpPr>
        <p:spPr>
          <a:xfrm>
            <a:off x="10120045" y="389634"/>
            <a:ext cx="1881455" cy="646331"/>
          </a:xfrm>
          <a:prstGeom prst="rect">
            <a:avLst/>
          </a:prstGeom>
          <a:noFill/>
        </p:spPr>
        <p:txBody>
          <a:bodyPr wrap="square">
            <a:spAutoFit/>
          </a:bodyPr>
          <a:lstStyle/>
          <a:p>
            <a:pPr algn="ctr"/>
            <a:r>
              <a:rPr lang="sv-SE" dirty="0"/>
              <a:t>Antal under 15 år</a:t>
            </a:r>
          </a:p>
          <a:p>
            <a:pPr algn="ctr"/>
            <a:r>
              <a:rPr lang="sv-SE" dirty="0"/>
              <a:t>71</a:t>
            </a:r>
          </a:p>
        </p:txBody>
      </p:sp>
      <p:sp>
        <p:nvSpPr>
          <p:cNvPr id="6" name="textruta 5">
            <a:extLst>
              <a:ext uri="{FF2B5EF4-FFF2-40B4-BE49-F238E27FC236}">
                <a16:creationId xmlns:a16="http://schemas.microsoft.com/office/drawing/2014/main" id="{78D4F0D4-5DA1-41C4-E8CE-2A9E158526A2}"/>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38921861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4B13844-3116-C519-67E8-3E11AC267D65}"/>
              </a:ext>
            </a:extLst>
          </p:cNvPr>
          <p:cNvSpPr>
            <a:spLocks noGrp="1"/>
          </p:cNvSpPr>
          <p:nvPr>
            <p:ph type="body" sz="quarter" idx="10"/>
          </p:nvPr>
        </p:nvSpPr>
        <p:spPr/>
        <p:txBody>
          <a:bodyPr/>
          <a:lstStyle/>
          <a:p>
            <a:r>
              <a:rPr lang="sv-SE"/>
              <a:t>Har du blivit mobbad på skolan?</a:t>
            </a:r>
          </a:p>
        </p:txBody>
      </p:sp>
      <p:sp>
        <p:nvSpPr>
          <p:cNvPr id="4" name="Rubrik 3">
            <a:extLst>
              <a:ext uri="{FF2B5EF4-FFF2-40B4-BE49-F238E27FC236}">
                <a16:creationId xmlns:a16="http://schemas.microsoft.com/office/drawing/2014/main" id="{6C1FA354-641D-02ED-D36E-1DC4064CF6E7}"/>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F2CCC59D-AFA1-4FBF-8526-FF3E36280583}"/>
              </a:ext>
            </a:extLst>
          </p:cNvPr>
          <p:cNvGraphicFramePr>
            <a:graphicFrameLocks noGrp="1"/>
          </p:cNvGraphicFramePr>
          <p:nvPr>
            <p:ph idx="1"/>
            <p:extLst>
              <p:ext uri="{D42A27DB-BD31-4B8C-83A1-F6EECF244321}">
                <p14:modId xmlns:p14="http://schemas.microsoft.com/office/powerpoint/2010/main" val="799017401"/>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9273E223-2DA3-4229-B171-9A0322C98B3F}"/>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176</a:t>
            </a:r>
          </a:p>
        </p:txBody>
      </p:sp>
    </p:spTree>
    <p:extLst>
      <p:ext uri="{BB962C8B-B14F-4D97-AF65-F5344CB8AC3E}">
        <p14:creationId xmlns:p14="http://schemas.microsoft.com/office/powerpoint/2010/main" val="2459509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4B13844-3116-C519-67E8-3E11AC267D65}"/>
              </a:ext>
            </a:extLst>
          </p:cNvPr>
          <p:cNvSpPr>
            <a:spLocks noGrp="1"/>
          </p:cNvSpPr>
          <p:nvPr>
            <p:ph type="body" sz="quarter" idx="10"/>
          </p:nvPr>
        </p:nvSpPr>
        <p:spPr/>
        <p:txBody>
          <a:bodyPr/>
          <a:lstStyle/>
          <a:p>
            <a:r>
              <a:rPr lang="sv-SE"/>
              <a:t>Har du blivit mobbad på skolan?</a:t>
            </a:r>
          </a:p>
        </p:txBody>
      </p:sp>
      <p:sp>
        <p:nvSpPr>
          <p:cNvPr id="4" name="Rubrik 3">
            <a:extLst>
              <a:ext uri="{FF2B5EF4-FFF2-40B4-BE49-F238E27FC236}">
                <a16:creationId xmlns:a16="http://schemas.microsoft.com/office/drawing/2014/main" id="{6C1FA354-641D-02ED-D36E-1DC4064CF6E7}"/>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D870587E-6748-42BF-8952-BD8514C625FC}"/>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61300FA3-27BD-33A8-EBFF-9F50D10EC4FF}"/>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103</a:t>
            </a:r>
          </a:p>
        </p:txBody>
      </p:sp>
      <p:sp>
        <p:nvSpPr>
          <p:cNvPr id="6" name="textruta 5">
            <a:extLst>
              <a:ext uri="{FF2B5EF4-FFF2-40B4-BE49-F238E27FC236}">
                <a16:creationId xmlns:a16="http://schemas.microsoft.com/office/drawing/2014/main" id="{05472BF5-FE11-6CF5-942D-68472C909373}"/>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24959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CAB466-8DFE-C8B8-130C-3894D40A6AF8}"/>
              </a:ext>
            </a:extLst>
          </p:cNvPr>
          <p:cNvSpPr>
            <a:spLocks noGrp="1"/>
          </p:cNvSpPr>
          <p:nvPr>
            <p:ph type="body" sz="quarter" idx="10"/>
          </p:nvPr>
        </p:nvSpPr>
        <p:spPr/>
        <p:txBody>
          <a:bodyPr/>
          <a:lstStyle/>
          <a:p>
            <a:r>
              <a:rPr lang="sv-SE"/>
              <a:t>Har du ont i huvudet?</a:t>
            </a:r>
          </a:p>
        </p:txBody>
      </p:sp>
      <p:sp>
        <p:nvSpPr>
          <p:cNvPr id="4" name="Rubrik 3">
            <a:extLst>
              <a:ext uri="{FF2B5EF4-FFF2-40B4-BE49-F238E27FC236}">
                <a16:creationId xmlns:a16="http://schemas.microsoft.com/office/drawing/2014/main" id="{A2C2627A-35A7-8549-0309-F0C4841C1DB2}"/>
              </a:ext>
            </a:extLst>
          </p:cNvPr>
          <p:cNvSpPr>
            <a:spLocks noGrp="1"/>
          </p:cNvSpPr>
          <p:nvPr>
            <p:ph type="title"/>
          </p:nvPr>
        </p:nvSpPr>
        <p:spPr/>
        <p:txBody>
          <a:bodyPr/>
          <a:lstStyle/>
          <a:p>
            <a:endParaRPr lang="sv-SE" dirty="0"/>
          </a:p>
        </p:txBody>
      </p:sp>
      <p:graphicFrame>
        <p:nvGraphicFramePr>
          <p:cNvPr id="5" name="Platshållare för innehåll 4">
            <a:extLst>
              <a:ext uri="{FF2B5EF4-FFF2-40B4-BE49-F238E27FC236}">
                <a16:creationId xmlns:a16="http://schemas.microsoft.com/office/drawing/2014/main" id="{393D8739-E6E2-47FA-8523-7A55C6040207}"/>
              </a:ext>
            </a:extLst>
          </p:cNvPr>
          <p:cNvGraphicFramePr>
            <a:graphicFrameLocks noGrp="1"/>
          </p:cNvGraphicFramePr>
          <p:nvPr>
            <p:ph idx="1"/>
            <p:extLst>
              <p:ext uri="{D42A27DB-BD31-4B8C-83A1-F6EECF244321}">
                <p14:modId xmlns:p14="http://schemas.microsoft.com/office/powerpoint/2010/main" val="1643696156"/>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57303738-5AEB-4A9C-9D7A-B78EAABC23E6}"/>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178</a:t>
            </a:r>
          </a:p>
        </p:txBody>
      </p:sp>
    </p:spTree>
    <p:extLst>
      <p:ext uri="{BB962C8B-B14F-4D97-AF65-F5344CB8AC3E}">
        <p14:creationId xmlns:p14="http://schemas.microsoft.com/office/powerpoint/2010/main" val="589854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4B13844-3116-C519-67E8-3E11AC267D65}"/>
              </a:ext>
            </a:extLst>
          </p:cNvPr>
          <p:cNvSpPr>
            <a:spLocks noGrp="1"/>
          </p:cNvSpPr>
          <p:nvPr>
            <p:ph type="body" sz="quarter" idx="10"/>
          </p:nvPr>
        </p:nvSpPr>
        <p:spPr/>
        <p:txBody>
          <a:bodyPr/>
          <a:lstStyle/>
          <a:p>
            <a:r>
              <a:rPr lang="sv-SE"/>
              <a:t>Har du blivit mobbad på skolan?</a:t>
            </a:r>
          </a:p>
        </p:txBody>
      </p:sp>
      <p:sp>
        <p:nvSpPr>
          <p:cNvPr id="4" name="Rubrik 3">
            <a:extLst>
              <a:ext uri="{FF2B5EF4-FFF2-40B4-BE49-F238E27FC236}">
                <a16:creationId xmlns:a16="http://schemas.microsoft.com/office/drawing/2014/main" id="{6C1FA354-641D-02ED-D36E-1DC4064CF6E7}"/>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3D7F371F-5BA2-4ADD-9E80-19B99D3E87BD}"/>
              </a:ext>
            </a:extLst>
          </p:cNvPr>
          <p:cNvGraphicFramePr>
            <a:graphicFrameLocks noGrp="1"/>
          </p:cNvGraphicFramePr>
          <p:nvPr>
            <p:ph idx="1"/>
            <p:extLst>
              <p:ext uri="{D42A27DB-BD31-4B8C-83A1-F6EECF244321}">
                <p14:modId xmlns:p14="http://schemas.microsoft.com/office/powerpoint/2010/main" val="1844814380"/>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9239E0E2-12B8-2B05-821F-E2C89F6C6E6F}"/>
              </a:ext>
            </a:extLst>
          </p:cNvPr>
          <p:cNvSpPr txBox="1"/>
          <p:nvPr/>
        </p:nvSpPr>
        <p:spPr>
          <a:xfrm>
            <a:off x="10140593" y="389634"/>
            <a:ext cx="1860907" cy="646331"/>
          </a:xfrm>
          <a:prstGeom prst="rect">
            <a:avLst/>
          </a:prstGeom>
          <a:noFill/>
        </p:spPr>
        <p:txBody>
          <a:bodyPr wrap="square">
            <a:spAutoFit/>
          </a:bodyPr>
          <a:lstStyle/>
          <a:p>
            <a:pPr algn="ctr"/>
            <a:r>
              <a:rPr lang="sv-SE" dirty="0"/>
              <a:t>Antal under 15 år</a:t>
            </a:r>
          </a:p>
          <a:p>
            <a:pPr algn="ctr"/>
            <a:r>
              <a:rPr lang="sv-SE" dirty="0"/>
              <a:t>71</a:t>
            </a:r>
          </a:p>
        </p:txBody>
      </p:sp>
      <p:sp>
        <p:nvSpPr>
          <p:cNvPr id="6" name="textruta 5">
            <a:extLst>
              <a:ext uri="{FF2B5EF4-FFF2-40B4-BE49-F238E27FC236}">
                <a16:creationId xmlns:a16="http://schemas.microsoft.com/office/drawing/2014/main" id="{14AF4DA9-7EA0-9195-050F-7A78769C18A5}"/>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102</a:t>
            </a:r>
          </a:p>
        </p:txBody>
      </p:sp>
    </p:spTree>
    <p:extLst>
      <p:ext uri="{BB962C8B-B14F-4D97-AF65-F5344CB8AC3E}">
        <p14:creationId xmlns:p14="http://schemas.microsoft.com/office/powerpoint/2010/main" val="2872281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E9B130C-8712-495F-7B91-78E25ED6228A}"/>
              </a:ext>
            </a:extLst>
          </p:cNvPr>
          <p:cNvSpPr>
            <a:spLocks noGrp="1"/>
          </p:cNvSpPr>
          <p:nvPr>
            <p:ph type="body" sz="quarter" idx="10"/>
          </p:nvPr>
        </p:nvSpPr>
        <p:spPr/>
        <p:txBody>
          <a:bodyPr/>
          <a:lstStyle/>
          <a:p>
            <a:r>
              <a:rPr lang="sv-SE"/>
              <a:t>Har du blivit mobbad på sociala medier? Till exempel Messenger, </a:t>
            </a:r>
            <a:r>
              <a:rPr lang="sv-SE" err="1"/>
              <a:t>Snapchat</a:t>
            </a:r>
            <a:r>
              <a:rPr lang="sv-SE"/>
              <a:t>, Tik-tok eller </a:t>
            </a:r>
            <a:r>
              <a:rPr lang="sv-SE" err="1"/>
              <a:t>Instagram</a:t>
            </a:r>
            <a:endParaRPr lang="sv-SE"/>
          </a:p>
        </p:txBody>
      </p:sp>
      <p:sp>
        <p:nvSpPr>
          <p:cNvPr id="4" name="Rubrik 3">
            <a:extLst>
              <a:ext uri="{FF2B5EF4-FFF2-40B4-BE49-F238E27FC236}">
                <a16:creationId xmlns:a16="http://schemas.microsoft.com/office/drawing/2014/main" id="{5AA21169-AF2F-EF8E-DEE8-123B47AD2CFA}"/>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90324CB5-3E7C-47E5-BC25-C9747E314F55}"/>
              </a:ext>
            </a:extLst>
          </p:cNvPr>
          <p:cNvGraphicFramePr>
            <a:graphicFrameLocks noGrp="1"/>
          </p:cNvGraphicFramePr>
          <p:nvPr>
            <p:ph idx="1"/>
            <p:extLst>
              <p:ext uri="{D42A27DB-BD31-4B8C-83A1-F6EECF244321}">
                <p14:modId xmlns:p14="http://schemas.microsoft.com/office/powerpoint/2010/main" val="1840183887"/>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5E578A6C-A171-41E0-95E6-5FCEF6837B8F}"/>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176</a:t>
            </a:r>
          </a:p>
        </p:txBody>
      </p:sp>
    </p:spTree>
    <p:extLst>
      <p:ext uri="{BB962C8B-B14F-4D97-AF65-F5344CB8AC3E}">
        <p14:creationId xmlns:p14="http://schemas.microsoft.com/office/powerpoint/2010/main" val="14149962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E9B130C-8712-495F-7B91-78E25ED6228A}"/>
              </a:ext>
            </a:extLst>
          </p:cNvPr>
          <p:cNvSpPr>
            <a:spLocks noGrp="1"/>
          </p:cNvSpPr>
          <p:nvPr>
            <p:ph type="body" sz="quarter" idx="10"/>
          </p:nvPr>
        </p:nvSpPr>
        <p:spPr/>
        <p:txBody>
          <a:bodyPr/>
          <a:lstStyle/>
          <a:p>
            <a:r>
              <a:rPr lang="sv-SE"/>
              <a:t>Har du blivit mobbad på sociala medier? Till exempel Messenger, </a:t>
            </a:r>
            <a:r>
              <a:rPr lang="sv-SE" err="1"/>
              <a:t>Snapchat</a:t>
            </a:r>
            <a:r>
              <a:rPr lang="sv-SE"/>
              <a:t>, Tik-tok eller </a:t>
            </a:r>
            <a:r>
              <a:rPr lang="sv-SE" err="1"/>
              <a:t>Instagram</a:t>
            </a:r>
            <a:endParaRPr lang="sv-SE"/>
          </a:p>
        </p:txBody>
      </p:sp>
      <p:sp>
        <p:nvSpPr>
          <p:cNvPr id="4" name="Rubrik 3">
            <a:extLst>
              <a:ext uri="{FF2B5EF4-FFF2-40B4-BE49-F238E27FC236}">
                <a16:creationId xmlns:a16="http://schemas.microsoft.com/office/drawing/2014/main" id="{5AA21169-AF2F-EF8E-DEE8-123B47AD2CFA}"/>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1A8601B1-07B6-4C6D-9AD0-729B3D5B1D0F}"/>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CF7D1754-1C05-AA79-12F9-3890CB1F132E}"/>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6" name="textruta 5">
            <a:extLst>
              <a:ext uri="{FF2B5EF4-FFF2-40B4-BE49-F238E27FC236}">
                <a16:creationId xmlns:a16="http://schemas.microsoft.com/office/drawing/2014/main" id="{6912A95F-23E2-5A19-A949-5D259FE72936}"/>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61</a:t>
            </a:r>
          </a:p>
        </p:txBody>
      </p:sp>
    </p:spTree>
    <p:extLst>
      <p:ext uri="{BB962C8B-B14F-4D97-AF65-F5344CB8AC3E}">
        <p14:creationId xmlns:p14="http://schemas.microsoft.com/office/powerpoint/2010/main" val="21023607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E9B130C-8712-495F-7B91-78E25ED6228A}"/>
              </a:ext>
            </a:extLst>
          </p:cNvPr>
          <p:cNvSpPr>
            <a:spLocks noGrp="1"/>
          </p:cNvSpPr>
          <p:nvPr>
            <p:ph type="body" sz="quarter" idx="10"/>
          </p:nvPr>
        </p:nvSpPr>
        <p:spPr/>
        <p:txBody>
          <a:bodyPr/>
          <a:lstStyle/>
          <a:p>
            <a:r>
              <a:rPr lang="sv-SE"/>
              <a:t>Har du blivit mobbad på sociala medier? Till exempel Messenger, </a:t>
            </a:r>
            <a:r>
              <a:rPr lang="sv-SE" err="1"/>
              <a:t>Snapchat</a:t>
            </a:r>
            <a:r>
              <a:rPr lang="sv-SE"/>
              <a:t>, Tik-tok eller </a:t>
            </a:r>
            <a:r>
              <a:rPr lang="sv-SE" err="1"/>
              <a:t>Instagram</a:t>
            </a:r>
            <a:endParaRPr lang="sv-SE"/>
          </a:p>
        </p:txBody>
      </p:sp>
      <p:sp>
        <p:nvSpPr>
          <p:cNvPr id="4" name="Rubrik 3">
            <a:extLst>
              <a:ext uri="{FF2B5EF4-FFF2-40B4-BE49-F238E27FC236}">
                <a16:creationId xmlns:a16="http://schemas.microsoft.com/office/drawing/2014/main" id="{5AA21169-AF2F-EF8E-DEE8-123B47AD2CFA}"/>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112B4DC1-B167-4642-B61F-DFC7F05D6BEE}"/>
              </a:ext>
            </a:extLst>
          </p:cNvPr>
          <p:cNvGraphicFramePr>
            <a:graphicFrameLocks noGrp="1"/>
          </p:cNvGraphicFramePr>
          <p:nvPr>
            <p:ph idx="1"/>
            <p:extLst>
              <p:ext uri="{D42A27DB-BD31-4B8C-83A1-F6EECF244321}">
                <p14:modId xmlns:p14="http://schemas.microsoft.com/office/powerpoint/2010/main" val="3032138006"/>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E90537B6-DAB2-EDE1-72BC-065129313503}"/>
              </a:ext>
            </a:extLst>
          </p:cNvPr>
          <p:cNvSpPr txBox="1"/>
          <p:nvPr/>
        </p:nvSpPr>
        <p:spPr>
          <a:xfrm>
            <a:off x="10109771" y="389634"/>
            <a:ext cx="1891729" cy="646331"/>
          </a:xfrm>
          <a:prstGeom prst="rect">
            <a:avLst/>
          </a:prstGeom>
          <a:noFill/>
        </p:spPr>
        <p:txBody>
          <a:bodyPr wrap="square">
            <a:spAutoFit/>
          </a:bodyPr>
          <a:lstStyle/>
          <a:p>
            <a:pPr algn="ctr"/>
            <a:r>
              <a:rPr lang="sv-SE" dirty="0"/>
              <a:t>Antal under 15 år</a:t>
            </a:r>
          </a:p>
          <a:p>
            <a:pPr algn="ctr"/>
            <a:r>
              <a:rPr lang="sv-SE" dirty="0"/>
              <a:t>71</a:t>
            </a:r>
          </a:p>
        </p:txBody>
      </p:sp>
      <p:sp>
        <p:nvSpPr>
          <p:cNvPr id="6" name="textruta 5">
            <a:extLst>
              <a:ext uri="{FF2B5EF4-FFF2-40B4-BE49-F238E27FC236}">
                <a16:creationId xmlns:a16="http://schemas.microsoft.com/office/drawing/2014/main" id="{519ED775-1FDE-77B9-7633-EBBC34792454}"/>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102</a:t>
            </a:r>
          </a:p>
        </p:txBody>
      </p:sp>
    </p:spTree>
    <p:extLst>
      <p:ext uri="{BB962C8B-B14F-4D97-AF65-F5344CB8AC3E}">
        <p14:creationId xmlns:p14="http://schemas.microsoft.com/office/powerpoint/2010/main" val="9121907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7BE7D57-B4DF-A37E-F167-A2B7F53CC5C3}"/>
              </a:ext>
            </a:extLst>
          </p:cNvPr>
          <p:cNvSpPr>
            <a:spLocks noGrp="1"/>
          </p:cNvSpPr>
          <p:nvPr>
            <p:ph type="body" sz="quarter" idx="10"/>
          </p:nvPr>
        </p:nvSpPr>
        <p:spPr/>
        <p:txBody>
          <a:bodyPr/>
          <a:lstStyle/>
          <a:p>
            <a:r>
              <a:rPr lang="sv-SE"/>
              <a:t>Vet du någon vuxen som kan hjälpa dig om du blir mobbad?</a:t>
            </a:r>
          </a:p>
        </p:txBody>
      </p:sp>
      <p:sp>
        <p:nvSpPr>
          <p:cNvPr id="4" name="Rubrik 3">
            <a:extLst>
              <a:ext uri="{FF2B5EF4-FFF2-40B4-BE49-F238E27FC236}">
                <a16:creationId xmlns:a16="http://schemas.microsoft.com/office/drawing/2014/main" id="{665B5D0A-0B82-AEBA-5F89-1C15AF1A4747}"/>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14D55651-DF5B-4153-AF4E-80AEF5E9E400}"/>
              </a:ext>
            </a:extLst>
          </p:cNvPr>
          <p:cNvGraphicFramePr>
            <a:graphicFrameLocks noGrp="1"/>
          </p:cNvGraphicFramePr>
          <p:nvPr>
            <p:ph idx="1"/>
            <p:extLst>
              <p:ext uri="{D42A27DB-BD31-4B8C-83A1-F6EECF244321}">
                <p14:modId xmlns:p14="http://schemas.microsoft.com/office/powerpoint/2010/main" val="358503162"/>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a:extLst>
              <a:ext uri="{FF2B5EF4-FFF2-40B4-BE49-F238E27FC236}">
                <a16:creationId xmlns:a16="http://schemas.microsoft.com/office/drawing/2014/main" id="{2872DF33-8968-4831-B391-59859F478BEA}"/>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175</a:t>
            </a:r>
          </a:p>
        </p:txBody>
      </p:sp>
    </p:spTree>
    <p:extLst>
      <p:ext uri="{BB962C8B-B14F-4D97-AF65-F5344CB8AC3E}">
        <p14:creationId xmlns:p14="http://schemas.microsoft.com/office/powerpoint/2010/main" val="36198024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7BE7D57-B4DF-A37E-F167-A2B7F53CC5C3}"/>
              </a:ext>
            </a:extLst>
          </p:cNvPr>
          <p:cNvSpPr>
            <a:spLocks noGrp="1"/>
          </p:cNvSpPr>
          <p:nvPr>
            <p:ph type="body" sz="quarter" idx="10"/>
          </p:nvPr>
        </p:nvSpPr>
        <p:spPr/>
        <p:txBody>
          <a:bodyPr/>
          <a:lstStyle/>
          <a:p>
            <a:r>
              <a:rPr lang="sv-SE"/>
              <a:t>Vet du någon vuxen som kan hjälpa dig om du blir mobbad?</a:t>
            </a:r>
          </a:p>
        </p:txBody>
      </p:sp>
      <p:sp>
        <p:nvSpPr>
          <p:cNvPr id="4" name="Rubrik 3">
            <a:extLst>
              <a:ext uri="{FF2B5EF4-FFF2-40B4-BE49-F238E27FC236}">
                <a16:creationId xmlns:a16="http://schemas.microsoft.com/office/drawing/2014/main" id="{665B5D0A-0B82-AEBA-5F89-1C15AF1A4747}"/>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1993B69F-9318-480A-BD4E-830CBA27B11B}"/>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E8832034-ED18-93F4-44C0-22F5605B49DB}"/>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6" name="textruta 5">
            <a:extLst>
              <a:ext uri="{FF2B5EF4-FFF2-40B4-BE49-F238E27FC236}">
                <a16:creationId xmlns:a16="http://schemas.microsoft.com/office/drawing/2014/main" id="{38B57AA1-4F97-C0A4-CB93-79D1E6FBD645}"/>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61</a:t>
            </a:r>
          </a:p>
        </p:txBody>
      </p:sp>
    </p:spTree>
    <p:extLst>
      <p:ext uri="{BB962C8B-B14F-4D97-AF65-F5344CB8AC3E}">
        <p14:creationId xmlns:p14="http://schemas.microsoft.com/office/powerpoint/2010/main" val="23367903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7BE7D57-B4DF-A37E-F167-A2B7F53CC5C3}"/>
              </a:ext>
            </a:extLst>
          </p:cNvPr>
          <p:cNvSpPr>
            <a:spLocks noGrp="1"/>
          </p:cNvSpPr>
          <p:nvPr>
            <p:ph type="body" sz="quarter" idx="10"/>
          </p:nvPr>
        </p:nvSpPr>
        <p:spPr/>
        <p:txBody>
          <a:bodyPr/>
          <a:lstStyle/>
          <a:p>
            <a:r>
              <a:rPr lang="sv-SE"/>
              <a:t>Vet du någon vuxen som kan hjälpa dig om du blir mobbad?</a:t>
            </a:r>
          </a:p>
        </p:txBody>
      </p:sp>
      <p:sp>
        <p:nvSpPr>
          <p:cNvPr id="4" name="Rubrik 3">
            <a:extLst>
              <a:ext uri="{FF2B5EF4-FFF2-40B4-BE49-F238E27FC236}">
                <a16:creationId xmlns:a16="http://schemas.microsoft.com/office/drawing/2014/main" id="{665B5D0A-0B82-AEBA-5F89-1C15AF1A4747}"/>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A3B03C17-81DB-40E0-ADB5-5A05196CB086}"/>
              </a:ext>
            </a:extLst>
          </p:cNvPr>
          <p:cNvGraphicFramePr>
            <a:graphicFrameLocks noGrp="1"/>
          </p:cNvGraphicFramePr>
          <p:nvPr>
            <p:ph idx="1"/>
            <p:extLst>
              <p:ext uri="{D42A27DB-BD31-4B8C-83A1-F6EECF244321}">
                <p14:modId xmlns:p14="http://schemas.microsoft.com/office/powerpoint/2010/main" val="2428960998"/>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DAB38535-CD53-3A5E-1FC6-478B4B1ABFD9}"/>
              </a:ext>
            </a:extLst>
          </p:cNvPr>
          <p:cNvSpPr txBox="1"/>
          <p:nvPr/>
        </p:nvSpPr>
        <p:spPr>
          <a:xfrm>
            <a:off x="10140593" y="389634"/>
            <a:ext cx="1860907" cy="646331"/>
          </a:xfrm>
          <a:prstGeom prst="rect">
            <a:avLst/>
          </a:prstGeom>
          <a:noFill/>
        </p:spPr>
        <p:txBody>
          <a:bodyPr wrap="square">
            <a:spAutoFit/>
          </a:bodyPr>
          <a:lstStyle/>
          <a:p>
            <a:pPr algn="ctr"/>
            <a:r>
              <a:rPr lang="sv-SE" dirty="0"/>
              <a:t>Antal under 15 år</a:t>
            </a:r>
          </a:p>
          <a:p>
            <a:pPr algn="ctr"/>
            <a:r>
              <a:rPr lang="sv-SE" dirty="0"/>
              <a:t>69</a:t>
            </a:r>
          </a:p>
        </p:txBody>
      </p:sp>
      <p:sp>
        <p:nvSpPr>
          <p:cNvPr id="6" name="textruta 5">
            <a:extLst>
              <a:ext uri="{FF2B5EF4-FFF2-40B4-BE49-F238E27FC236}">
                <a16:creationId xmlns:a16="http://schemas.microsoft.com/office/drawing/2014/main" id="{BF67393C-AF80-9A29-DC77-9F8B4F33E221}"/>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401008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BB66C5B-463A-076A-A4AA-0E3EEA4C408C}"/>
              </a:ext>
            </a:extLst>
          </p:cNvPr>
          <p:cNvSpPr>
            <a:spLocks noGrp="1"/>
          </p:cNvSpPr>
          <p:nvPr>
            <p:ph type="body" sz="quarter" idx="10"/>
          </p:nvPr>
        </p:nvSpPr>
        <p:spPr/>
        <p:txBody>
          <a:bodyPr/>
          <a:lstStyle/>
          <a:p>
            <a:r>
              <a:rPr lang="sv-SE"/>
              <a:t>Tycker du att de vuxna på skolan lyssnar på dig?</a:t>
            </a:r>
          </a:p>
        </p:txBody>
      </p:sp>
      <p:sp>
        <p:nvSpPr>
          <p:cNvPr id="4" name="Rubrik 3">
            <a:extLst>
              <a:ext uri="{FF2B5EF4-FFF2-40B4-BE49-F238E27FC236}">
                <a16:creationId xmlns:a16="http://schemas.microsoft.com/office/drawing/2014/main" id="{DCCC4265-DEDB-6E19-169D-23B84452040C}"/>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B48D4674-8471-4CD7-B058-D56A76BAFCA1}"/>
              </a:ext>
            </a:extLst>
          </p:cNvPr>
          <p:cNvGraphicFramePr>
            <a:graphicFrameLocks noGrp="1"/>
          </p:cNvGraphicFramePr>
          <p:nvPr>
            <p:ph idx="1"/>
            <p:extLst>
              <p:ext uri="{D42A27DB-BD31-4B8C-83A1-F6EECF244321}">
                <p14:modId xmlns:p14="http://schemas.microsoft.com/office/powerpoint/2010/main" val="4262972277"/>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CFD44F3B-6427-4269-BC4F-E57FC3329982}"/>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175</a:t>
            </a:r>
          </a:p>
        </p:txBody>
      </p:sp>
    </p:spTree>
    <p:extLst>
      <p:ext uri="{BB962C8B-B14F-4D97-AF65-F5344CB8AC3E}">
        <p14:creationId xmlns:p14="http://schemas.microsoft.com/office/powerpoint/2010/main" val="26624916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BB66C5B-463A-076A-A4AA-0E3EEA4C408C}"/>
              </a:ext>
            </a:extLst>
          </p:cNvPr>
          <p:cNvSpPr>
            <a:spLocks noGrp="1"/>
          </p:cNvSpPr>
          <p:nvPr>
            <p:ph type="body" sz="quarter" idx="10"/>
          </p:nvPr>
        </p:nvSpPr>
        <p:spPr/>
        <p:txBody>
          <a:bodyPr/>
          <a:lstStyle/>
          <a:p>
            <a:r>
              <a:rPr lang="sv-SE"/>
              <a:t>Tycker du att de vuxna på skolan lyssnar på dig?</a:t>
            </a:r>
          </a:p>
        </p:txBody>
      </p:sp>
      <p:sp>
        <p:nvSpPr>
          <p:cNvPr id="4" name="Rubrik 3">
            <a:extLst>
              <a:ext uri="{FF2B5EF4-FFF2-40B4-BE49-F238E27FC236}">
                <a16:creationId xmlns:a16="http://schemas.microsoft.com/office/drawing/2014/main" id="{DCCC4265-DEDB-6E19-169D-23B84452040C}"/>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E0E82025-F78F-47FD-BFE2-8FDB5200412A}"/>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18DD2DFA-1244-8021-A7C4-312E6D60E85D}"/>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103</a:t>
            </a:r>
          </a:p>
        </p:txBody>
      </p:sp>
      <p:sp>
        <p:nvSpPr>
          <p:cNvPr id="6" name="textruta 5">
            <a:extLst>
              <a:ext uri="{FF2B5EF4-FFF2-40B4-BE49-F238E27FC236}">
                <a16:creationId xmlns:a16="http://schemas.microsoft.com/office/drawing/2014/main" id="{E2948E16-3EDB-4F7F-08B8-EC5AAEB01C12}"/>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27304231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BB66C5B-463A-076A-A4AA-0E3EEA4C408C}"/>
              </a:ext>
            </a:extLst>
          </p:cNvPr>
          <p:cNvSpPr>
            <a:spLocks noGrp="1"/>
          </p:cNvSpPr>
          <p:nvPr>
            <p:ph type="body" sz="quarter" idx="10"/>
          </p:nvPr>
        </p:nvSpPr>
        <p:spPr/>
        <p:txBody>
          <a:bodyPr/>
          <a:lstStyle/>
          <a:p>
            <a:r>
              <a:rPr lang="sv-SE"/>
              <a:t>Tycker du att de vuxna på skolan lyssnar på dig?</a:t>
            </a:r>
          </a:p>
        </p:txBody>
      </p:sp>
      <p:sp>
        <p:nvSpPr>
          <p:cNvPr id="4" name="Rubrik 3">
            <a:extLst>
              <a:ext uri="{FF2B5EF4-FFF2-40B4-BE49-F238E27FC236}">
                <a16:creationId xmlns:a16="http://schemas.microsoft.com/office/drawing/2014/main" id="{DCCC4265-DEDB-6E19-169D-23B84452040C}"/>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8110AF66-001F-47A5-A21F-BF54D57BA1CA}"/>
              </a:ext>
            </a:extLst>
          </p:cNvPr>
          <p:cNvGraphicFramePr>
            <a:graphicFrameLocks noGrp="1"/>
          </p:cNvGraphicFramePr>
          <p:nvPr>
            <p:ph idx="1"/>
            <p:extLst>
              <p:ext uri="{D42A27DB-BD31-4B8C-83A1-F6EECF244321}">
                <p14:modId xmlns:p14="http://schemas.microsoft.com/office/powerpoint/2010/main" val="1986842998"/>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44F446FD-51A4-6D4B-00BE-E7DC65854682}"/>
              </a:ext>
            </a:extLst>
          </p:cNvPr>
          <p:cNvSpPr txBox="1"/>
          <p:nvPr/>
        </p:nvSpPr>
        <p:spPr>
          <a:xfrm>
            <a:off x="10161143" y="389634"/>
            <a:ext cx="1840358" cy="646331"/>
          </a:xfrm>
          <a:prstGeom prst="rect">
            <a:avLst/>
          </a:prstGeom>
          <a:noFill/>
        </p:spPr>
        <p:txBody>
          <a:bodyPr wrap="square">
            <a:spAutoFit/>
          </a:bodyPr>
          <a:lstStyle/>
          <a:p>
            <a:pPr algn="ctr"/>
            <a:r>
              <a:rPr lang="sv-SE" dirty="0"/>
              <a:t>Antal under 15 år</a:t>
            </a:r>
          </a:p>
          <a:p>
            <a:pPr algn="ctr"/>
            <a:r>
              <a:rPr lang="sv-SE" dirty="0"/>
              <a:t>69</a:t>
            </a:r>
          </a:p>
        </p:txBody>
      </p:sp>
      <p:sp>
        <p:nvSpPr>
          <p:cNvPr id="6" name="textruta 5">
            <a:extLst>
              <a:ext uri="{FF2B5EF4-FFF2-40B4-BE49-F238E27FC236}">
                <a16:creationId xmlns:a16="http://schemas.microsoft.com/office/drawing/2014/main" id="{88FBC990-6D94-4C1C-0C9D-C6DBF2AA3A7F}"/>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149617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CAB466-8DFE-C8B8-130C-3894D40A6AF8}"/>
              </a:ext>
            </a:extLst>
          </p:cNvPr>
          <p:cNvSpPr>
            <a:spLocks noGrp="1"/>
          </p:cNvSpPr>
          <p:nvPr>
            <p:ph type="body" sz="quarter" idx="10"/>
          </p:nvPr>
        </p:nvSpPr>
        <p:spPr/>
        <p:txBody>
          <a:bodyPr/>
          <a:lstStyle/>
          <a:p>
            <a:r>
              <a:rPr lang="sv-SE"/>
              <a:t>Har du ont i huvudet?</a:t>
            </a:r>
          </a:p>
        </p:txBody>
      </p:sp>
      <p:sp>
        <p:nvSpPr>
          <p:cNvPr id="4" name="Rubrik 3">
            <a:extLst>
              <a:ext uri="{FF2B5EF4-FFF2-40B4-BE49-F238E27FC236}">
                <a16:creationId xmlns:a16="http://schemas.microsoft.com/office/drawing/2014/main" id="{A2C2627A-35A7-8549-0309-F0C4841C1DB2}"/>
              </a:ext>
            </a:extLst>
          </p:cNvPr>
          <p:cNvSpPr>
            <a:spLocks noGrp="1"/>
          </p:cNvSpPr>
          <p:nvPr>
            <p:ph type="title"/>
          </p:nvPr>
        </p:nvSpPr>
        <p:spPr/>
        <p:txBody>
          <a:bodyPr/>
          <a:lstStyle/>
          <a:p>
            <a:endParaRPr lang="sv-SE"/>
          </a:p>
        </p:txBody>
      </p:sp>
      <p:graphicFrame>
        <p:nvGraphicFramePr>
          <p:cNvPr id="8" name="Platshållare för innehåll 7">
            <a:extLst>
              <a:ext uri="{FF2B5EF4-FFF2-40B4-BE49-F238E27FC236}">
                <a16:creationId xmlns:a16="http://schemas.microsoft.com/office/drawing/2014/main" id="{F7692B57-5C70-4D40-9498-675927422EE5}"/>
              </a:ext>
            </a:extLst>
          </p:cNvPr>
          <p:cNvGraphicFramePr>
            <a:graphicFrameLocks noGrp="1"/>
          </p:cNvGraphicFramePr>
          <p:nvPr>
            <p:ph idx="1"/>
            <p:extLst>
              <p:ext uri="{D42A27DB-BD31-4B8C-83A1-F6EECF244321}">
                <p14:modId xmlns:p14="http://schemas.microsoft.com/office/powerpoint/2010/main" val="388311118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0AC01F45-9CB2-3A7C-CBF7-7DFDF8D881D3}"/>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5" name="textruta 4">
            <a:extLst>
              <a:ext uri="{FF2B5EF4-FFF2-40B4-BE49-F238E27FC236}">
                <a16:creationId xmlns:a16="http://schemas.microsoft.com/office/drawing/2014/main" id="{FD1E9459-B822-ED19-7A38-956AD6E4C3C5}"/>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63</a:t>
            </a:r>
          </a:p>
        </p:txBody>
      </p:sp>
    </p:spTree>
    <p:extLst>
      <p:ext uri="{BB962C8B-B14F-4D97-AF65-F5344CB8AC3E}">
        <p14:creationId xmlns:p14="http://schemas.microsoft.com/office/powerpoint/2010/main" val="460603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FF77A3D-CCDE-E100-DBE0-FD3979F4977F}"/>
              </a:ext>
            </a:extLst>
          </p:cNvPr>
          <p:cNvSpPr>
            <a:spLocks noGrp="1"/>
          </p:cNvSpPr>
          <p:nvPr>
            <p:ph type="body" sz="quarter" idx="10"/>
          </p:nvPr>
        </p:nvSpPr>
        <p:spPr/>
        <p:txBody>
          <a:bodyPr/>
          <a:lstStyle/>
          <a:p>
            <a:r>
              <a:rPr lang="sv-SE"/>
              <a:t>Är du med i någon idrottsförening?</a:t>
            </a:r>
          </a:p>
        </p:txBody>
      </p:sp>
      <p:sp>
        <p:nvSpPr>
          <p:cNvPr id="4" name="Rubrik 3">
            <a:extLst>
              <a:ext uri="{FF2B5EF4-FFF2-40B4-BE49-F238E27FC236}">
                <a16:creationId xmlns:a16="http://schemas.microsoft.com/office/drawing/2014/main" id="{88CECE2A-3DD9-48B0-C4A2-D096C454B778}"/>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6AD88438-55A8-4599-BF87-52944FD5FEEB}"/>
              </a:ext>
            </a:extLst>
          </p:cNvPr>
          <p:cNvGraphicFramePr>
            <a:graphicFrameLocks noGrp="1"/>
          </p:cNvGraphicFramePr>
          <p:nvPr>
            <p:ph idx="1"/>
            <p:extLst>
              <p:ext uri="{D42A27DB-BD31-4B8C-83A1-F6EECF244321}">
                <p14:modId xmlns:p14="http://schemas.microsoft.com/office/powerpoint/2010/main" val="1376240927"/>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13B9498D-A000-4D94-A28A-8C8B4F2481A3}"/>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176</a:t>
            </a:r>
          </a:p>
        </p:txBody>
      </p:sp>
    </p:spTree>
    <p:extLst>
      <p:ext uri="{BB962C8B-B14F-4D97-AF65-F5344CB8AC3E}">
        <p14:creationId xmlns:p14="http://schemas.microsoft.com/office/powerpoint/2010/main" val="9903132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FF77A3D-CCDE-E100-DBE0-FD3979F4977F}"/>
              </a:ext>
            </a:extLst>
          </p:cNvPr>
          <p:cNvSpPr>
            <a:spLocks noGrp="1"/>
          </p:cNvSpPr>
          <p:nvPr>
            <p:ph type="body" sz="quarter" idx="10"/>
          </p:nvPr>
        </p:nvSpPr>
        <p:spPr/>
        <p:txBody>
          <a:bodyPr/>
          <a:lstStyle/>
          <a:p>
            <a:r>
              <a:rPr lang="sv-SE"/>
              <a:t>Är du med i någon idrottsförening?</a:t>
            </a:r>
          </a:p>
        </p:txBody>
      </p:sp>
      <p:sp>
        <p:nvSpPr>
          <p:cNvPr id="4" name="Rubrik 3">
            <a:extLst>
              <a:ext uri="{FF2B5EF4-FFF2-40B4-BE49-F238E27FC236}">
                <a16:creationId xmlns:a16="http://schemas.microsoft.com/office/drawing/2014/main" id="{88CECE2A-3DD9-48B0-C4A2-D096C454B778}"/>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9E3E0A29-695C-4BE0-ADF9-044B1F2320AB}"/>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879EE961-E72F-79D5-CDFF-DC844B5527DA}"/>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6" name="textruta 5">
            <a:extLst>
              <a:ext uri="{FF2B5EF4-FFF2-40B4-BE49-F238E27FC236}">
                <a16:creationId xmlns:a16="http://schemas.microsoft.com/office/drawing/2014/main" id="{B6EEDF28-D8F9-9FE8-4C94-43BF88642BBC}"/>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62</a:t>
            </a:r>
          </a:p>
        </p:txBody>
      </p:sp>
    </p:spTree>
    <p:extLst>
      <p:ext uri="{BB962C8B-B14F-4D97-AF65-F5344CB8AC3E}">
        <p14:creationId xmlns:p14="http://schemas.microsoft.com/office/powerpoint/2010/main" val="20119795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FF77A3D-CCDE-E100-DBE0-FD3979F4977F}"/>
              </a:ext>
            </a:extLst>
          </p:cNvPr>
          <p:cNvSpPr>
            <a:spLocks noGrp="1"/>
          </p:cNvSpPr>
          <p:nvPr>
            <p:ph type="body" sz="quarter" idx="10"/>
          </p:nvPr>
        </p:nvSpPr>
        <p:spPr/>
        <p:txBody>
          <a:bodyPr/>
          <a:lstStyle/>
          <a:p>
            <a:r>
              <a:rPr lang="sv-SE"/>
              <a:t>Är du med i någon idrottsförening?</a:t>
            </a:r>
          </a:p>
        </p:txBody>
      </p:sp>
      <p:sp>
        <p:nvSpPr>
          <p:cNvPr id="4" name="Rubrik 3">
            <a:extLst>
              <a:ext uri="{FF2B5EF4-FFF2-40B4-BE49-F238E27FC236}">
                <a16:creationId xmlns:a16="http://schemas.microsoft.com/office/drawing/2014/main" id="{88CECE2A-3DD9-48B0-C4A2-D096C454B778}"/>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EA818BCB-84C2-4142-852D-8B1850DAE46A}"/>
              </a:ext>
            </a:extLst>
          </p:cNvPr>
          <p:cNvGraphicFramePr>
            <a:graphicFrameLocks noGrp="1"/>
          </p:cNvGraphicFramePr>
          <p:nvPr>
            <p:ph idx="1"/>
            <p:extLst>
              <p:ext uri="{D42A27DB-BD31-4B8C-83A1-F6EECF244321}">
                <p14:modId xmlns:p14="http://schemas.microsoft.com/office/powerpoint/2010/main" val="3652947453"/>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7EC036C4-CB48-BF5A-B15E-A7BB3A8EEC0A}"/>
              </a:ext>
            </a:extLst>
          </p:cNvPr>
          <p:cNvSpPr txBox="1"/>
          <p:nvPr/>
        </p:nvSpPr>
        <p:spPr>
          <a:xfrm>
            <a:off x="10171417" y="389634"/>
            <a:ext cx="1830084" cy="646331"/>
          </a:xfrm>
          <a:prstGeom prst="rect">
            <a:avLst/>
          </a:prstGeom>
          <a:noFill/>
        </p:spPr>
        <p:txBody>
          <a:bodyPr wrap="square">
            <a:spAutoFit/>
          </a:bodyPr>
          <a:lstStyle/>
          <a:p>
            <a:pPr algn="ctr"/>
            <a:r>
              <a:rPr lang="sv-SE" dirty="0"/>
              <a:t>Antal under 15 år</a:t>
            </a:r>
          </a:p>
          <a:p>
            <a:pPr algn="ctr"/>
            <a:r>
              <a:rPr lang="sv-SE" dirty="0"/>
              <a:t>72</a:t>
            </a:r>
          </a:p>
        </p:txBody>
      </p:sp>
      <p:sp>
        <p:nvSpPr>
          <p:cNvPr id="6" name="textruta 5">
            <a:extLst>
              <a:ext uri="{FF2B5EF4-FFF2-40B4-BE49-F238E27FC236}">
                <a16:creationId xmlns:a16="http://schemas.microsoft.com/office/drawing/2014/main" id="{F2CAD853-7404-6C63-DFEF-9794C5D6A365}"/>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102</a:t>
            </a:r>
          </a:p>
        </p:txBody>
      </p:sp>
    </p:spTree>
    <p:extLst>
      <p:ext uri="{BB962C8B-B14F-4D97-AF65-F5344CB8AC3E}">
        <p14:creationId xmlns:p14="http://schemas.microsoft.com/office/powerpoint/2010/main" val="35976160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B4153E4-B18C-F5BF-1A69-6EC977DB3C31}"/>
              </a:ext>
            </a:extLst>
          </p:cNvPr>
          <p:cNvSpPr>
            <a:spLocks noGrp="1"/>
          </p:cNvSpPr>
          <p:nvPr>
            <p:ph type="body" sz="quarter" idx="10"/>
          </p:nvPr>
        </p:nvSpPr>
        <p:spPr/>
        <p:txBody>
          <a:bodyPr/>
          <a:lstStyle/>
          <a:p>
            <a:r>
              <a:rPr lang="sv-SE"/>
              <a:t>Är du med i någon annan förening? Till exempel scouterna, en kyrka eller studiecirkel.</a:t>
            </a:r>
          </a:p>
        </p:txBody>
      </p:sp>
      <p:sp>
        <p:nvSpPr>
          <p:cNvPr id="4" name="Rubrik 3">
            <a:extLst>
              <a:ext uri="{FF2B5EF4-FFF2-40B4-BE49-F238E27FC236}">
                <a16:creationId xmlns:a16="http://schemas.microsoft.com/office/drawing/2014/main" id="{F1AEF5F6-8A82-4F08-45CE-FE885509617B}"/>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08BC91E9-BDB8-4CF9-BF98-48B0DEDC9DBC}"/>
              </a:ext>
            </a:extLst>
          </p:cNvPr>
          <p:cNvGraphicFramePr>
            <a:graphicFrameLocks noGrp="1"/>
          </p:cNvGraphicFramePr>
          <p:nvPr>
            <p:ph idx="1"/>
            <p:extLst>
              <p:ext uri="{D42A27DB-BD31-4B8C-83A1-F6EECF244321}">
                <p14:modId xmlns:p14="http://schemas.microsoft.com/office/powerpoint/2010/main" val="1109111270"/>
              </p:ext>
            </p:extLst>
          </p:nvPr>
        </p:nvGraphicFramePr>
        <p:xfrm>
          <a:off x="838200" y="2442391"/>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BD07ABD9-626B-4F04-9F2B-816A0A961DD7}"/>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177</a:t>
            </a:r>
          </a:p>
        </p:txBody>
      </p:sp>
    </p:spTree>
    <p:extLst>
      <p:ext uri="{BB962C8B-B14F-4D97-AF65-F5344CB8AC3E}">
        <p14:creationId xmlns:p14="http://schemas.microsoft.com/office/powerpoint/2010/main" val="538816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B4153E4-B18C-F5BF-1A69-6EC977DB3C31}"/>
              </a:ext>
            </a:extLst>
          </p:cNvPr>
          <p:cNvSpPr>
            <a:spLocks noGrp="1"/>
          </p:cNvSpPr>
          <p:nvPr>
            <p:ph type="body" sz="quarter" idx="10"/>
          </p:nvPr>
        </p:nvSpPr>
        <p:spPr/>
        <p:txBody>
          <a:bodyPr/>
          <a:lstStyle/>
          <a:p>
            <a:r>
              <a:rPr lang="sv-SE"/>
              <a:t>Är du med i någon annan förening? Till exempel scouterna, en kyrka eller studiecirkel.</a:t>
            </a:r>
          </a:p>
        </p:txBody>
      </p:sp>
      <p:sp>
        <p:nvSpPr>
          <p:cNvPr id="4" name="Rubrik 3">
            <a:extLst>
              <a:ext uri="{FF2B5EF4-FFF2-40B4-BE49-F238E27FC236}">
                <a16:creationId xmlns:a16="http://schemas.microsoft.com/office/drawing/2014/main" id="{F1AEF5F6-8A82-4F08-45CE-FE885509617B}"/>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288D1E2D-D410-4525-BA76-C7CD33C986B4}"/>
              </a:ext>
            </a:extLst>
          </p:cNvPr>
          <p:cNvGraphicFramePr>
            <a:graphicFrameLocks noGrp="1"/>
          </p:cNvGraphicFramePr>
          <p:nvPr>
            <p:ph idx="1"/>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9341A2A4-A11D-E46C-8032-B695B056FE63}"/>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105</a:t>
            </a:r>
          </a:p>
        </p:txBody>
      </p:sp>
      <p:sp>
        <p:nvSpPr>
          <p:cNvPr id="6" name="textruta 5">
            <a:extLst>
              <a:ext uri="{FF2B5EF4-FFF2-40B4-BE49-F238E27FC236}">
                <a16:creationId xmlns:a16="http://schemas.microsoft.com/office/drawing/2014/main" id="{DAADF923-64F3-1510-4826-5ACE5E6F949B}"/>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61</a:t>
            </a:r>
          </a:p>
        </p:txBody>
      </p:sp>
    </p:spTree>
    <p:extLst>
      <p:ext uri="{BB962C8B-B14F-4D97-AF65-F5344CB8AC3E}">
        <p14:creationId xmlns:p14="http://schemas.microsoft.com/office/powerpoint/2010/main" val="18428492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B4153E4-B18C-F5BF-1A69-6EC977DB3C31}"/>
              </a:ext>
            </a:extLst>
          </p:cNvPr>
          <p:cNvSpPr>
            <a:spLocks noGrp="1"/>
          </p:cNvSpPr>
          <p:nvPr>
            <p:ph type="body" sz="quarter" idx="10"/>
          </p:nvPr>
        </p:nvSpPr>
        <p:spPr/>
        <p:txBody>
          <a:bodyPr/>
          <a:lstStyle/>
          <a:p>
            <a:r>
              <a:rPr lang="sv-SE"/>
              <a:t>Är du med i någon annan förening? Till exempel scouterna, en kyrka eller studiecirkel.</a:t>
            </a:r>
          </a:p>
        </p:txBody>
      </p:sp>
      <p:sp>
        <p:nvSpPr>
          <p:cNvPr id="4" name="Rubrik 3">
            <a:extLst>
              <a:ext uri="{FF2B5EF4-FFF2-40B4-BE49-F238E27FC236}">
                <a16:creationId xmlns:a16="http://schemas.microsoft.com/office/drawing/2014/main" id="{F1AEF5F6-8A82-4F08-45CE-FE885509617B}"/>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DED2ECE0-22DB-4A86-93BE-B0915EEB9879}"/>
              </a:ext>
            </a:extLst>
          </p:cNvPr>
          <p:cNvGraphicFramePr>
            <a:graphicFrameLocks noGrp="1"/>
          </p:cNvGraphicFramePr>
          <p:nvPr>
            <p:ph idx="1"/>
            <p:extLst>
              <p:ext uri="{D42A27DB-BD31-4B8C-83A1-F6EECF244321}">
                <p14:modId xmlns:p14="http://schemas.microsoft.com/office/powerpoint/2010/main" val="2097629854"/>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31C3962D-617E-98ED-C8F8-C5A6D637460B}"/>
              </a:ext>
            </a:extLst>
          </p:cNvPr>
          <p:cNvSpPr txBox="1"/>
          <p:nvPr/>
        </p:nvSpPr>
        <p:spPr>
          <a:xfrm>
            <a:off x="10130319" y="389634"/>
            <a:ext cx="1871181" cy="646331"/>
          </a:xfrm>
          <a:prstGeom prst="rect">
            <a:avLst/>
          </a:prstGeom>
          <a:noFill/>
        </p:spPr>
        <p:txBody>
          <a:bodyPr wrap="square">
            <a:spAutoFit/>
          </a:bodyPr>
          <a:lstStyle/>
          <a:p>
            <a:pPr algn="ctr"/>
            <a:r>
              <a:rPr lang="sv-SE" dirty="0"/>
              <a:t>Antal under 15 år</a:t>
            </a:r>
          </a:p>
          <a:p>
            <a:pPr algn="ctr"/>
            <a:r>
              <a:rPr lang="sv-SE" dirty="0"/>
              <a:t>70</a:t>
            </a:r>
          </a:p>
        </p:txBody>
      </p:sp>
      <p:sp>
        <p:nvSpPr>
          <p:cNvPr id="6" name="textruta 5">
            <a:extLst>
              <a:ext uri="{FF2B5EF4-FFF2-40B4-BE49-F238E27FC236}">
                <a16:creationId xmlns:a16="http://schemas.microsoft.com/office/drawing/2014/main" id="{73FC3338-CDC3-A8DE-B5B6-BE9A16125B91}"/>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104</a:t>
            </a:r>
          </a:p>
        </p:txBody>
      </p:sp>
    </p:spTree>
    <p:extLst>
      <p:ext uri="{BB962C8B-B14F-4D97-AF65-F5344CB8AC3E}">
        <p14:creationId xmlns:p14="http://schemas.microsoft.com/office/powerpoint/2010/main" val="9942599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9AE3CB-1BB0-AB21-F216-6415AC86AA7E}"/>
              </a:ext>
            </a:extLst>
          </p:cNvPr>
          <p:cNvSpPr>
            <a:spLocks noGrp="1"/>
          </p:cNvSpPr>
          <p:nvPr>
            <p:ph type="body" sz="quarter" idx="10"/>
          </p:nvPr>
        </p:nvSpPr>
        <p:spPr/>
        <p:txBody>
          <a:bodyPr/>
          <a:lstStyle/>
          <a:p>
            <a:r>
              <a:rPr lang="sv-SE"/>
              <a:t>Har du en kompis du kan prata om allt med? Till exempel en klasskamrat eller ett syskon.</a:t>
            </a:r>
          </a:p>
        </p:txBody>
      </p:sp>
      <p:sp>
        <p:nvSpPr>
          <p:cNvPr id="4" name="Rubrik 3">
            <a:extLst>
              <a:ext uri="{FF2B5EF4-FFF2-40B4-BE49-F238E27FC236}">
                <a16:creationId xmlns:a16="http://schemas.microsoft.com/office/drawing/2014/main" id="{9A76014E-0A3B-113F-3A9A-5891059BC77C}"/>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20E75113-B594-40FE-B578-ACC13963C910}"/>
              </a:ext>
            </a:extLst>
          </p:cNvPr>
          <p:cNvGraphicFramePr>
            <a:graphicFrameLocks noGrp="1"/>
          </p:cNvGraphicFramePr>
          <p:nvPr>
            <p:ph idx="1"/>
            <p:extLst>
              <p:ext uri="{D42A27DB-BD31-4B8C-83A1-F6EECF244321}">
                <p14:modId xmlns:p14="http://schemas.microsoft.com/office/powerpoint/2010/main" val="1311184459"/>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6A737E14-1135-41F3-C7F3-D66C7C233930}"/>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175</a:t>
            </a:r>
          </a:p>
        </p:txBody>
      </p:sp>
    </p:spTree>
    <p:extLst>
      <p:ext uri="{BB962C8B-B14F-4D97-AF65-F5344CB8AC3E}">
        <p14:creationId xmlns:p14="http://schemas.microsoft.com/office/powerpoint/2010/main" val="16683879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9AE3CB-1BB0-AB21-F216-6415AC86AA7E}"/>
              </a:ext>
            </a:extLst>
          </p:cNvPr>
          <p:cNvSpPr>
            <a:spLocks noGrp="1"/>
          </p:cNvSpPr>
          <p:nvPr>
            <p:ph type="body" sz="quarter" idx="10"/>
          </p:nvPr>
        </p:nvSpPr>
        <p:spPr/>
        <p:txBody>
          <a:bodyPr/>
          <a:lstStyle/>
          <a:p>
            <a:r>
              <a:rPr lang="sv-SE"/>
              <a:t>Har du en kompis du kan prata om allt med? Till exempel en klasskamrat eller ett syskon.</a:t>
            </a:r>
          </a:p>
        </p:txBody>
      </p:sp>
      <p:sp>
        <p:nvSpPr>
          <p:cNvPr id="4" name="Rubrik 3">
            <a:extLst>
              <a:ext uri="{FF2B5EF4-FFF2-40B4-BE49-F238E27FC236}">
                <a16:creationId xmlns:a16="http://schemas.microsoft.com/office/drawing/2014/main" id="{9A76014E-0A3B-113F-3A9A-5891059BC77C}"/>
              </a:ext>
            </a:extLst>
          </p:cNvPr>
          <p:cNvSpPr>
            <a:spLocks noGrp="1"/>
          </p:cNvSpPr>
          <p:nvPr>
            <p:ph type="title"/>
          </p:nvPr>
        </p:nvSpPr>
        <p:spPr/>
        <p:txBody>
          <a:bodyPr/>
          <a:lstStyle/>
          <a:p>
            <a:endParaRPr lang="sv-SE"/>
          </a:p>
        </p:txBody>
      </p:sp>
      <p:graphicFrame>
        <p:nvGraphicFramePr>
          <p:cNvPr id="2" name="Platshållare för innehåll 1">
            <a:extLst>
              <a:ext uri="{FF2B5EF4-FFF2-40B4-BE49-F238E27FC236}">
                <a16:creationId xmlns:a16="http://schemas.microsoft.com/office/drawing/2014/main" id="{10586290-8711-4FFB-985D-7ED74CE87A1A}"/>
              </a:ext>
            </a:extLst>
          </p:cNvPr>
          <p:cNvGraphicFramePr>
            <a:graphicFrameLocks noGrp="1"/>
          </p:cNvGraphicFramePr>
          <p:nvPr>
            <p:ph idx="1"/>
            <p:extLst>
              <p:ext uri="{D42A27DB-BD31-4B8C-83A1-F6EECF244321}">
                <p14:modId xmlns:p14="http://schemas.microsoft.com/office/powerpoint/2010/main" val="3674560276"/>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a:extLst>
              <a:ext uri="{FF2B5EF4-FFF2-40B4-BE49-F238E27FC236}">
                <a16:creationId xmlns:a16="http://schemas.microsoft.com/office/drawing/2014/main" id="{DCA6022C-D4B5-2028-F1AC-3A942F0A259C}"/>
              </a:ext>
            </a:extLst>
          </p:cNvPr>
          <p:cNvSpPr txBox="1"/>
          <p:nvPr/>
        </p:nvSpPr>
        <p:spPr>
          <a:xfrm>
            <a:off x="10515600" y="389634"/>
            <a:ext cx="1233853" cy="646331"/>
          </a:xfrm>
          <a:prstGeom prst="rect">
            <a:avLst/>
          </a:prstGeom>
          <a:noFill/>
        </p:spPr>
        <p:txBody>
          <a:bodyPr wrap="square">
            <a:spAutoFit/>
          </a:bodyPr>
          <a:lstStyle/>
          <a:p>
            <a:pPr algn="ctr"/>
            <a:r>
              <a:rPr lang="sv-SE" dirty="0"/>
              <a:t>Antal killar</a:t>
            </a:r>
          </a:p>
          <a:p>
            <a:pPr algn="ctr"/>
            <a:r>
              <a:rPr lang="sv-SE" dirty="0"/>
              <a:t>104</a:t>
            </a:r>
          </a:p>
        </p:txBody>
      </p:sp>
      <p:sp>
        <p:nvSpPr>
          <p:cNvPr id="6" name="textruta 5">
            <a:extLst>
              <a:ext uri="{FF2B5EF4-FFF2-40B4-BE49-F238E27FC236}">
                <a16:creationId xmlns:a16="http://schemas.microsoft.com/office/drawing/2014/main" id="{8378D774-43D1-99F8-000F-FEC3A869232C}"/>
              </a:ext>
            </a:extLst>
          </p:cNvPr>
          <p:cNvSpPr txBox="1"/>
          <p:nvPr/>
        </p:nvSpPr>
        <p:spPr>
          <a:xfrm>
            <a:off x="9281747" y="389634"/>
            <a:ext cx="1233853" cy="646331"/>
          </a:xfrm>
          <a:prstGeom prst="rect">
            <a:avLst/>
          </a:prstGeom>
          <a:noFill/>
        </p:spPr>
        <p:txBody>
          <a:bodyPr wrap="square">
            <a:spAutoFit/>
          </a:bodyPr>
          <a:lstStyle/>
          <a:p>
            <a:pPr algn="ctr"/>
            <a:r>
              <a:rPr lang="sv-SE" dirty="0"/>
              <a:t>Antal tjejer</a:t>
            </a:r>
          </a:p>
          <a:p>
            <a:pPr algn="ctr"/>
            <a:r>
              <a:rPr lang="sv-SE" dirty="0"/>
              <a:t>61</a:t>
            </a:r>
          </a:p>
        </p:txBody>
      </p:sp>
    </p:spTree>
    <p:extLst>
      <p:ext uri="{BB962C8B-B14F-4D97-AF65-F5344CB8AC3E}">
        <p14:creationId xmlns:p14="http://schemas.microsoft.com/office/powerpoint/2010/main" val="3938495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9AE3CB-1BB0-AB21-F216-6415AC86AA7E}"/>
              </a:ext>
            </a:extLst>
          </p:cNvPr>
          <p:cNvSpPr>
            <a:spLocks noGrp="1"/>
          </p:cNvSpPr>
          <p:nvPr>
            <p:ph type="body" sz="quarter" idx="10"/>
          </p:nvPr>
        </p:nvSpPr>
        <p:spPr/>
        <p:txBody>
          <a:bodyPr/>
          <a:lstStyle/>
          <a:p>
            <a:r>
              <a:rPr lang="sv-SE"/>
              <a:t>Har du en kompis du kan prata om allt med? Till exempel en klasskamrat eller ett syskon.</a:t>
            </a:r>
          </a:p>
        </p:txBody>
      </p:sp>
      <p:sp>
        <p:nvSpPr>
          <p:cNvPr id="4" name="Rubrik 3">
            <a:extLst>
              <a:ext uri="{FF2B5EF4-FFF2-40B4-BE49-F238E27FC236}">
                <a16:creationId xmlns:a16="http://schemas.microsoft.com/office/drawing/2014/main" id="{9A76014E-0A3B-113F-3A9A-5891059BC77C}"/>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F41D9D6A-D5E1-47B7-9CD5-2DB4B9EF30A1}"/>
              </a:ext>
            </a:extLst>
          </p:cNvPr>
          <p:cNvGraphicFramePr>
            <a:graphicFrameLocks noGrp="1"/>
          </p:cNvGraphicFramePr>
          <p:nvPr>
            <p:ph idx="1"/>
            <p:extLst>
              <p:ext uri="{D42A27DB-BD31-4B8C-83A1-F6EECF244321}">
                <p14:modId xmlns:p14="http://schemas.microsoft.com/office/powerpoint/2010/main" val="3606639910"/>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F01AACCA-7874-2FE6-97B5-0C15AE5CAA88}"/>
              </a:ext>
            </a:extLst>
          </p:cNvPr>
          <p:cNvSpPr txBox="1"/>
          <p:nvPr/>
        </p:nvSpPr>
        <p:spPr>
          <a:xfrm>
            <a:off x="10150867" y="389634"/>
            <a:ext cx="1850633" cy="646331"/>
          </a:xfrm>
          <a:prstGeom prst="rect">
            <a:avLst/>
          </a:prstGeom>
          <a:noFill/>
        </p:spPr>
        <p:txBody>
          <a:bodyPr wrap="square">
            <a:spAutoFit/>
          </a:bodyPr>
          <a:lstStyle/>
          <a:p>
            <a:pPr algn="ctr"/>
            <a:r>
              <a:rPr lang="sv-SE" dirty="0"/>
              <a:t>Antal under 15 år</a:t>
            </a:r>
          </a:p>
          <a:p>
            <a:pPr algn="ctr"/>
            <a:r>
              <a:rPr lang="sv-SE" dirty="0"/>
              <a:t>70</a:t>
            </a:r>
          </a:p>
        </p:txBody>
      </p:sp>
      <p:sp>
        <p:nvSpPr>
          <p:cNvPr id="6" name="textruta 5">
            <a:extLst>
              <a:ext uri="{FF2B5EF4-FFF2-40B4-BE49-F238E27FC236}">
                <a16:creationId xmlns:a16="http://schemas.microsoft.com/office/drawing/2014/main" id="{08CCE86C-A984-ED97-39CF-2C599302911B}"/>
              </a:ext>
            </a:extLst>
          </p:cNvPr>
          <p:cNvSpPr txBox="1"/>
          <p:nvPr/>
        </p:nvSpPr>
        <p:spPr>
          <a:xfrm>
            <a:off x="8036169" y="389634"/>
            <a:ext cx="2224454" cy="646331"/>
          </a:xfrm>
          <a:prstGeom prst="rect">
            <a:avLst/>
          </a:prstGeom>
          <a:noFill/>
        </p:spPr>
        <p:txBody>
          <a:bodyPr wrap="square">
            <a:spAutoFit/>
          </a:bodyPr>
          <a:lstStyle/>
          <a:p>
            <a:pPr algn="ctr"/>
            <a:r>
              <a:rPr lang="sv-SE" dirty="0"/>
              <a:t>Antal 15 år och äldre</a:t>
            </a:r>
          </a:p>
          <a:p>
            <a:pPr algn="ctr"/>
            <a:r>
              <a:rPr lang="sv-SE" dirty="0"/>
              <a:t>103</a:t>
            </a:r>
          </a:p>
        </p:txBody>
      </p:sp>
    </p:spTree>
    <p:extLst>
      <p:ext uri="{BB962C8B-B14F-4D97-AF65-F5344CB8AC3E}">
        <p14:creationId xmlns:p14="http://schemas.microsoft.com/office/powerpoint/2010/main" val="36784437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62E8A81-5440-289A-9DB7-CD22E70953EA}"/>
              </a:ext>
            </a:extLst>
          </p:cNvPr>
          <p:cNvSpPr>
            <a:spLocks noGrp="1"/>
          </p:cNvSpPr>
          <p:nvPr>
            <p:ph type="body" sz="quarter" idx="10"/>
          </p:nvPr>
        </p:nvSpPr>
        <p:spPr/>
        <p:txBody>
          <a:bodyPr/>
          <a:lstStyle/>
          <a:p>
            <a:r>
              <a:rPr lang="sv-SE"/>
              <a:t>Vem fyller i enkäten?</a:t>
            </a:r>
          </a:p>
        </p:txBody>
      </p:sp>
      <p:sp>
        <p:nvSpPr>
          <p:cNvPr id="4" name="Rubrik 3">
            <a:extLst>
              <a:ext uri="{FF2B5EF4-FFF2-40B4-BE49-F238E27FC236}">
                <a16:creationId xmlns:a16="http://schemas.microsoft.com/office/drawing/2014/main" id="{203572D7-4DAB-8D93-F260-D61F4503B4C7}"/>
              </a:ext>
            </a:extLst>
          </p:cNvPr>
          <p:cNvSpPr>
            <a:spLocks noGrp="1"/>
          </p:cNvSpPr>
          <p:nvPr>
            <p:ph type="title"/>
          </p:nvPr>
        </p:nvSpPr>
        <p:spPr/>
        <p:txBody>
          <a:bodyPr/>
          <a:lstStyle/>
          <a:p>
            <a:endParaRPr lang="sv-SE"/>
          </a:p>
        </p:txBody>
      </p:sp>
      <p:graphicFrame>
        <p:nvGraphicFramePr>
          <p:cNvPr id="5" name="Platshållare för innehåll 4">
            <a:extLst>
              <a:ext uri="{FF2B5EF4-FFF2-40B4-BE49-F238E27FC236}">
                <a16:creationId xmlns:a16="http://schemas.microsoft.com/office/drawing/2014/main" id="{822544BD-2BA6-41D2-B0A3-6E9F5256BBE9}"/>
              </a:ext>
            </a:extLst>
          </p:cNvPr>
          <p:cNvGraphicFramePr>
            <a:graphicFrameLocks noGrp="1"/>
          </p:cNvGraphicFramePr>
          <p:nvPr>
            <p:ph idx="1"/>
            <p:extLst>
              <p:ext uri="{D42A27DB-BD31-4B8C-83A1-F6EECF244321}">
                <p14:modId xmlns:p14="http://schemas.microsoft.com/office/powerpoint/2010/main" val="1805815885"/>
              </p:ext>
            </p:extLst>
          </p:nvPr>
        </p:nvGraphicFramePr>
        <p:xfrm>
          <a:off x="838200" y="2451100"/>
          <a:ext cx="10515600" cy="3725863"/>
        </p:xfrm>
        <a:graphic>
          <a:graphicData uri="http://schemas.openxmlformats.org/drawingml/2006/chart">
            <c:chart xmlns:c="http://schemas.openxmlformats.org/drawingml/2006/chart" xmlns:r="http://schemas.openxmlformats.org/officeDocument/2006/relationships" r:id="rId2"/>
          </a:graphicData>
        </a:graphic>
      </p:graphicFrame>
      <p:sp>
        <p:nvSpPr>
          <p:cNvPr id="6" name="Pil: böjd 5">
            <a:extLst>
              <a:ext uri="{FF2B5EF4-FFF2-40B4-BE49-F238E27FC236}">
                <a16:creationId xmlns:a16="http://schemas.microsoft.com/office/drawing/2014/main" id="{A1742D74-05AF-6DC1-ACB2-E40D4B931364}"/>
              </a:ext>
            </a:extLst>
          </p:cNvPr>
          <p:cNvSpPr/>
          <p:nvPr/>
        </p:nvSpPr>
        <p:spPr>
          <a:xfrm rot="5400000" flipV="1">
            <a:off x="445228" y="5137867"/>
            <a:ext cx="1177345" cy="900848"/>
          </a:xfrm>
          <a:prstGeom prst="bentArrow">
            <a:avLst/>
          </a:prstGeom>
          <a:solidFill>
            <a:schemeClr val="accent1">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v-SE">
              <a:solidFill>
                <a:schemeClr val="tx1"/>
              </a:solidFill>
            </a:endParaRPr>
          </a:p>
        </p:txBody>
      </p:sp>
      <p:sp>
        <p:nvSpPr>
          <p:cNvPr id="2" name="textruta 1">
            <a:extLst>
              <a:ext uri="{FF2B5EF4-FFF2-40B4-BE49-F238E27FC236}">
                <a16:creationId xmlns:a16="http://schemas.microsoft.com/office/drawing/2014/main" id="{996A09FB-82A8-52FE-AEB7-748BD6B2A394}"/>
              </a:ext>
            </a:extLst>
          </p:cNvPr>
          <p:cNvSpPr txBox="1"/>
          <p:nvPr/>
        </p:nvSpPr>
        <p:spPr>
          <a:xfrm>
            <a:off x="11227779" y="230754"/>
            <a:ext cx="782513" cy="646331"/>
          </a:xfrm>
          <a:prstGeom prst="rect">
            <a:avLst/>
          </a:prstGeom>
          <a:noFill/>
        </p:spPr>
        <p:txBody>
          <a:bodyPr wrap="square">
            <a:spAutoFit/>
          </a:bodyPr>
          <a:lstStyle/>
          <a:p>
            <a:r>
              <a:rPr lang="sv-SE" dirty="0"/>
              <a:t>Antal</a:t>
            </a:r>
          </a:p>
          <a:p>
            <a:r>
              <a:rPr lang="sv-SE" dirty="0"/>
              <a:t>179</a:t>
            </a:r>
          </a:p>
        </p:txBody>
      </p:sp>
    </p:spTree>
    <p:extLst>
      <p:ext uri="{BB962C8B-B14F-4D97-AF65-F5344CB8AC3E}">
        <p14:creationId xmlns:p14="http://schemas.microsoft.com/office/powerpoint/2010/main" val="2390978988"/>
      </p:ext>
    </p:extLst>
  </p:cSld>
  <p:clrMapOvr>
    <a:masterClrMapping/>
  </p:clrMapOvr>
</p:sld>
</file>

<file path=ppt/theme/theme1.xml><?xml version="1.0" encoding="utf-8"?>
<a:theme xmlns:a="http://schemas.openxmlformats.org/drawingml/2006/main" name="RU-tema">
  <a:themeElements>
    <a:clrScheme name="Region Uppsala">
      <a:dk1>
        <a:srgbClr val="000000"/>
      </a:dk1>
      <a:lt1>
        <a:sysClr val="window" lastClr="FFFFFF"/>
      </a:lt1>
      <a:dk2>
        <a:srgbClr val="9E1863"/>
      </a:dk2>
      <a:lt2>
        <a:srgbClr val="FFFFFF"/>
      </a:lt2>
      <a:accent1>
        <a:srgbClr val="9E1863"/>
      </a:accent1>
      <a:accent2>
        <a:srgbClr val="D57667"/>
      </a:accent2>
      <a:accent3>
        <a:srgbClr val="E6AD00"/>
      </a:accent3>
      <a:accent4>
        <a:srgbClr val="3599D5"/>
      </a:accent4>
      <a:accent5>
        <a:srgbClr val="53A17F"/>
      </a:accent5>
      <a:accent6>
        <a:srgbClr val="9E1863"/>
      </a:accent6>
      <a:hlink>
        <a:srgbClr val="0070C0"/>
      </a:hlink>
      <a:folHlink>
        <a:srgbClr val="9E1863"/>
      </a:folHlink>
    </a:clrScheme>
    <a:fontScheme name="RU">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Vit-PowerPoint-tga.potx" id="{3C11743D-CEC5-4CC5-9322-0DB751B4DCBF}" vid="{A036DA36-F39A-4442-8C0A-A44E9ADCC2C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egion Uppsala_Färger">
    <a:dk1>
      <a:sysClr val="windowText" lastClr="000000"/>
    </a:dk1>
    <a:lt1>
      <a:sysClr val="window" lastClr="FFFFFF"/>
    </a:lt1>
    <a:dk2>
      <a:srgbClr val="000000"/>
    </a:dk2>
    <a:lt2>
      <a:srgbClr val="F8F8F8"/>
    </a:lt2>
    <a:accent1>
      <a:srgbClr val="3499D5"/>
    </a:accent1>
    <a:accent2>
      <a:srgbClr val="88C2E3"/>
    </a:accent2>
    <a:accent3>
      <a:srgbClr val="D7EBF6"/>
    </a:accent3>
    <a:accent4>
      <a:srgbClr val="9E1863"/>
    </a:accent4>
    <a:accent5>
      <a:srgbClr val="C376A1"/>
    </a:accent5>
    <a:accent6>
      <a:srgbClr val="EBD1E0"/>
    </a:accent6>
    <a:hlink>
      <a:srgbClr val="3499D5"/>
    </a:hlink>
    <a:folHlink>
      <a:srgbClr val="9E1863"/>
    </a:folHlink>
  </a:clrScheme>
  <a:fontScheme name="Region Uppsal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2BBEDD72C3C6640ADD511BB97F120B1" ma:contentTypeVersion="18" ma:contentTypeDescription="Skapa ett nytt dokument." ma:contentTypeScope="" ma:versionID="8ae8bfcb816e1ebe134ed7974a80e468">
  <xsd:schema xmlns:xsd="http://www.w3.org/2001/XMLSchema" xmlns:xs="http://www.w3.org/2001/XMLSchema" xmlns:p="http://schemas.microsoft.com/office/2006/metadata/properties" xmlns:ns2="322f047e-4cf5-4081-8f23-dadaed82f7dc" xmlns:ns3="a0b101c5-e498-4ac2-bf0c-93a78870b12f" xmlns:ns4="28c0f289-e8e7-494a-b19b-89669d2ae230" targetNamespace="http://schemas.microsoft.com/office/2006/metadata/properties" ma:root="true" ma:fieldsID="78e2b1fa106bc2881a66d88c4ecbdd94" ns2:_="" ns3:_="" ns4:_="">
    <xsd:import namespace="322f047e-4cf5-4081-8f23-dadaed82f7dc"/>
    <xsd:import namespace="a0b101c5-e498-4ac2-bf0c-93a78870b12f"/>
    <xsd:import namespace="28c0f289-e8e7-494a-b19b-89669d2ae2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f047e-4cf5-4081-8f23-dadaed82f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b101c5-e498-4ac2-bf0c-93a78870b12f"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6b5e403-091b-4d57-890a-655722a4c3de}" ma:internalName="TaxCatchAll" ma:showField="CatchAllData" ma:web="a0b101c5-e498-4ac2-bf0c-93a78870b1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9C6922-4AB2-4979-867B-04E770B57E3C}">
  <ds:schemaRefs>
    <ds:schemaRef ds:uri="http://schemas.microsoft.com/sharepoint/v3/contenttype/forms"/>
  </ds:schemaRefs>
</ds:datastoreItem>
</file>

<file path=customXml/itemProps2.xml><?xml version="1.0" encoding="utf-8"?>
<ds:datastoreItem xmlns:ds="http://schemas.openxmlformats.org/officeDocument/2006/customXml" ds:itemID="{BA2E0B82-E871-466C-88F2-78373C9B7C62}">
  <ds:schemaRefs>
    <ds:schemaRef ds:uri="28c0f289-e8e7-494a-b19b-89669d2ae230"/>
    <ds:schemaRef ds:uri="322f047e-4cf5-4081-8f23-dadaed82f7dc"/>
    <ds:schemaRef ds:uri="a0b101c5-e498-4ac2-bf0c-93a78870b1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RU-Vit-PowerPoint-tga</Template>
  <TotalTime>10468</TotalTime>
  <Words>2460</Words>
  <Application>Microsoft Office PowerPoint</Application>
  <PresentationFormat>Bredbild</PresentationFormat>
  <Paragraphs>498</Paragraphs>
  <Slides>119</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119</vt:i4>
      </vt:variant>
    </vt:vector>
  </HeadingPairs>
  <TitlesOfParts>
    <vt:vector size="124" baseType="lpstr">
      <vt:lpstr>Arial</vt:lpstr>
      <vt:lpstr>Calibri</vt:lpstr>
      <vt:lpstr>Source Sans Pro</vt:lpstr>
      <vt:lpstr>Source Sans Pro Black</vt:lpstr>
      <vt:lpstr>RU-tema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Mall</dc:subject>
  <dc:creator>Tryggve Pederby</dc:creator>
  <cp:keywords>PPT mall</cp:keywords>
  <dc:description>Tillgänglighetsanpassad</dc:description>
  <cp:lastModifiedBy>Tryggve Pederby</cp:lastModifiedBy>
  <cp:revision>1</cp:revision>
  <dcterms:created xsi:type="dcterms:W3CDTF">2024-03-28T11:57:36Z</dcterms:created>
  <dcterms:modified xsi:type="dcterms:W3CDTF">2024-05-31T08:38:31Z</dcterms:modified>
  <cp:category>Mall för PowerPoint</cp:category>
  <cp:contentStatus>2023-05-23</cp:contentStatus>
</cp:coreProperties>
</file>